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199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</a:t>
            </a:r>
            <a:r>
              <a:rPr dirty="0" sz="2000" lang="en-US">
                <a:latin typeface="Baskerville Old Face" panose="02020602080505020303" pitchFamily="18" charset="0"/>
              </a:rPr>
              <a:t> </a:t>
            </a:r>
            <a:r>
              <a:rPr dirty="0" sz="2000" lang="en-US">
                <a:latin typeface="Baskerville Old Face" panose="02020602080505020303" pitchFamily="18" charset="0"/>
              </a:rPr>
              <a:t>P</a:t>
            </a:r>
            <a:r>
              <a:rPr dirty="0" sz="2000" lang="en-US">
                <a:latin typeface="Baskerville Old Face" panose="02020602080505020303" pitchFamily="18" charset="0"/>
              </a:rPr>
              <a:t>A</a:t>
            </a:r>
            <a:r>
              <a:rPr dirty="0" sz="2000" lang="en-US">
                <a:latin typeface="Baskerville Old Face" panose="02020602080505020303" pitchFamily="18" charset="0"/>
              </a:rPr>
              <a:t>D</a:t>
            </a:r>
            <a:r>
              <a:rPr dirty="0" sz="2000" lang="en-US">
                <a:latin typeface="Baskerville Old Face" panose="02020602080505020303" pitchFamily="18" charset="0"/>
              </a:rPr>
              <a:t>M</a:t>
            </a:r>
            <a:r>
              <a:rPr dirty="0" sz="2000" lang="en-US">
                <a:latin typeface="Baskerville Old Face" panose="02020602080505020303" pitchFamily="18" charset="0"/>
              </a:rPr>
              <a:t>A</a:t>
            </a:r>
            <a:r>
              <a:rPr dirty="0" sz="2000" lang="en-US">
                <a:latin typeface="Baskerville Old Face" panose="02020602080505020303" pitchFamily="18" charset="0"/>
              </a:rPr>
              <a:t>P</a:t>
            </a:r>
            <a:r>
              <a:rPr dirty="0" sz="2000" lang="en-US">
                <a:latin typeface="Baskerville Old Face" panose="02020602080505020303" pitchFamily="18" charset="0"/>
              </a:rPr>
              <a:t>R</a:t>
            </a:r>
            <a:r>
              <a:rPr dirty="0" sz="2000" lang="en-US">
                <a:latin typeface="Baskerville Old Face" panose="02020602080505020303" pitchFamily="18" charset="0"/>
              </a:rPr>
              <a:t>I</a:t>
            </a:r>
            <a:r>
              <a:rPr dirty="0" sz="2000" lang="en-US">
                <a:latin typeface="Baskerville Old Face" panose="02020602080505020303" pitchFamily="18" charset="0"/>
              </a:rPr>
              <a:t>Y</a:t>
            </a:r>
            <a:r>
              <a:rPr dirty="0" sz="2000" lang="en-US">
                <a:latin typeface="Baskerville Old Face" panose="02020602080505020303" pitchFamily="18" charset="0"/>
              </a:rPr>
              <a:t>A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b="1" dirty="0" sz="2000" lang="en-US">
                <a:latin typeface="Baskerville Old Face" panose="02020602080505020303" pitchFamily="18" charset="0"/>
              </a:rPr>
              <a:t>p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d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p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y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@</a:t>
            </a:r>
            <a:r>
              <a:rPr b="1" dirty="0" sz="2000" lang="en-US">
                <a:latin typeface="Baskerville Old Face" panose="02020602080505020303" pitchFamily="18" charset="0"/>
              </a:rPr>
              <a:t>g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c</a:t>
            </a:r>
            <a:r>
              <a:rPr b="1" dirty="0" sz="2000" lang="en-US">
                <a:latin typeface="Baskerville Old Face" panose="02020602080505020303" pitchFamily="18" charset="0"/>
              </a:rPr>
              <a:t>o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6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83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61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7211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47700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38100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08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17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39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12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571999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2024-03-28T06:07:22Z</dcterms:created>
  <dcterms:modified xsi:type="dcterms:W3CDTF">2024-09-22T03:58:31Z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6e92963bdd884b32b01204ed27e71b42</vt:lpwstr>
  </property>
</Properties>
</file>