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20"/>
  </p:notesMasterIdLst>
  <p:handoutMasterIdLst>
    <p:handoutMasterId r:id="rId21"/>
  </p:handoutMasterIdLst>
  <p:sldIdLst>
    <p:sldId id="529" r:id="rId2"/>
    <p:sldId id="495" r:id="rId3"/>
    <p:sldId id="514" r:id="rId4"/>
    <p:sldId id="515" r:id="rId5"/>
    <p:sldId id="516" r:id="rId6"/>
    <p:sldId id="535" r:id="rId7"/>
    <p:sldId id="538" r:id="rId8"/>
    <p:sldId id="536" r:id="rId9"/>
    <p:sldId id="537" r:id="rId10"/>
    <p:sldId id="517" r:id="rId11"/>
    <p:sldId id="520" r:id="rId12"/>
    <p:sldId id="530" r:id="rId13"/>
    <p:sldId id="531" r:id="rId14"/>
    <p:sldId id="532" r:id="rId15"/>
    <p:sldId id="533" r:id="rId16"/>
    <p:sldId id="539" r:id="rId17"/>
    <p:sldId id="534" r:id="rId18"/>
    <p:sldId id="528" r:id="rId19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207B8-2F5C-4CF2-B171-63153CADE63B}" v="16" dt="2024-12-05T09:29:08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5033" autoAdjust="0"/>
  </p:normalViewPr>
  <p:slideViewPr>
    <p:cSldViewPr>
      <p:cViewPr varScale="1">
        <p:scale>
          <a:sx n="109" d="100"/>
          <a:sy n="109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Medical_centers_in_the_United_States" TargetMode="Externa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AGB1211 – DESIGN THINKING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52400" y="526257"/>
            <a:ext cx="9220200" cy="411674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:II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:III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       :B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:06.12.2024</a:t>
            </a:r>
          </a:p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                                                                           GUIDED BY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1.NANDHINI.K(2303811724322075)                                                 JOANY FRANKLIN M.E.,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2.NEKA SHRI.S(2303811724322076)                                                 Assistant Professor,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3.NITHYAPRIYA.S(2303811724322078)                                           Department of AI,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4.PADMA PRIYA.S(2303811724322080)                                          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ofTechnology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22578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5B87-D31D-35BC-89D0-5983FF151B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Safety Systems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sensors monitor real-time safety conditions, ensuring a secure campus environment.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/>
              <a:t>A user-friendly app provides live updates on safety alerts, service availability, and campus facilities.</a:t>
            </a:r>
            <a:endParaRPr lang="en-IN" sz="2000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Notifications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alerts ensure timely upkeep of safety equipment and service systems.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77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 Storage Module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Admin Dashboard Module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User Management Module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1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063943"/>
            <a:ext cx="8229600" cy="370332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Data Storage Module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Purpose: To store and manage all app-related data securely.</a:t>
            </a: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 Data: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Store user profiles, roles, and credentials (securely encrypted). 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Backup System: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 regular backups to prevent data loss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Technology Suggestions for Database: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Firebase Realtime Database, SQLite, or MongoDB for cloud or local storage.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2 Description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01103"/>
            <a:ext cx="8229600" cy="370332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Admin Dashboard Module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Purpose: To provide administrators with tools to manage the app and users.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Monitor Activity: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View reports, bookings, and complaints.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Incident Management: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Track SOS alerts and ensure timely response.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Approve/Reject Requests: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Handle room bookings and service complaints.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Analytics: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Access data visualizations to evaluate app performance</a:t>
            </a: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3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71971" y="1123950"/>
            <a:ext cx="8229600" cy="370332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3.User Management Module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Purpose: To provide administrators with tools to manage user accounts and their activities effectively.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User Profiles Management: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View and update user details, roles, and account statuses.</a:t>
            </a: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Account Control: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Activate, deactivate, or suspend user accounts as required.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Activity Tracking: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Monitor user actions and access detailed activity logs for transparency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Notifications and Alerts: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Stay updated on critical activities and pending tasks through real-time alerts.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A8939B-FCC0-53A8-CB42-BC5061DB3F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8" y="960322"/>
            <a:ext cx="1988044" cy="3703638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12D586-6F51-25BD-6D6E-0B4C723E9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60322"/>
            <a:ext cx="2012550" cy="36812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06983C-0A7A-86B0-F4DD-19CE56AA1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36" y="990053"/>
            <a:ext cx="2133600" cy="36441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C4531-5DA5-251B-B2F0-B86F74D85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6CC0-AA95-1A01-A366-0D1FFA17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A039-E713-A99D-AD48-9E1815EB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3E5855-06FF-AD46-993C-9FE6B155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DC5A4-087F-F796-E42A-BD154A7EB9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2353F4-491E-76EB-6454-9F066BE1E6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948F0D-87D0-64BA-8DB2-918B2E1DF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86237"/>
            <a:ext cx="1981201" cy="36294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99FACC-1B53-0BAB-1094-64C0EA2CF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005873"/>
            <a:ext cx="1976358" cy="36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7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4234" y="1063943"/>
            <a:ext cx="8229600" cy="370332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Safety and Services in Institutes</a:t>
            </a:r>
            <a:r>
              <a:rPr lang="en-US" sz="2000" dirty="0"/>
              <a:t> app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Revolutionize campus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 a secure and well-organized environment.</a:t>
            </a:r>
          </a:p>
          <a:p>
            <a:r>
              <a:rPr lang="en-US" sz="2000" dirty="0"/>
              <a:t>Ensures a secure and well-organized environment in institutes by leveraging advanced technology.</a:t>
            </a:r>
          </a:p>
          <a:p>
            <a:r>
              <a:rPr lang="en-US" sz="2000" dirty="0"/>
              <a:t>Streamlines essential services to enhance convenience for students, staff, and visitors.</a:t>
            </a:r>
          </a:p>
          <a:p>
            <a:r>
              <a:rPr lang="en-US" sz="2000" dirty="0"/>
              <a:t>Focuses on user-centric design and seamless functionality to set the stage for future advancements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8F6E408-EB1B-12BE-05AE-2A04D649454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7200" y="889623"/>
            <a:ext cx="8229600" cy="3703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6239A-DC7D-4E7F-EC16-F9F83E00681C}"/>
              </a:ext>
            </a:extLst>
          </p:cNvPr>
          <p:cNvSpPr txBox="1"/>
          <p:nvPr/>
        </p:nvSpPr>
        <p:spPr>
          <a:xfrm>
            <a:off x="582510" y="1008674"/>
            <a:ext cx="8229600" cy="308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400" dirty="0">
                <a:latin typeface="Algerian" panose="04020705040A02060702" pitchFamily="82" charset="0"/>
              </a:rPr>
              <a:t>SAFETY AND SERVICES </a:t>
            </a:r>
          </a:p>
          <a:p>
            <a:pPr algn="ctr"/>
            <a:r>
              <a:rPr lang="en-IN" sz="6400" dirty="0">
                <a:latin typeface="Algerian" panose="04020705040A02060702" pitchFamily="82" charset="0"/>
              </a:rPr>
              <a:t>IN INSTITUTE</a:t>
            </a: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972"/>
            <a:ext cx="82296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229600" cy="371951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Challenges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Service-Related Issues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Challenges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828B5-291F-7F71-6446-D3DC4EBED206}"/>
              </a:ext>
            </a:extLst>
          </p:cNvPr>
          <p:cNvSpPr txBox="1"/>
          <p:nvPr/>
        </p:nvSpPr>
        <p:spPr>
          <a:xfrm>
            <a:off x="674688" y="1580260"/>
            <a:ext cx="807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Cost of Implementation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56012-C383-FB00-CA5E-028D36D598C7}"/>
              </a:ext>
            </a:extLst>
          </p:cNvPr>
          <p:cNvSpPr txBox="1"/>
          <p:nvPr/>
        </p:nvSpPr>
        <p:spPr>
          <a:xfrm>
            <a:off x="674688" y="25515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Awareness: Students and staff may not be fully informed about available safety measures and services.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D3BAC-6118-6D01-BB3B-9A67465DE746}"/>
              </a:ext>
            </a:extLst>
          </p:cNvPr>
          <p:cNvSpPr txBox="1"/>
          <p:nvPr/>
        </p:nvSpPr>
        <p:spPr>
          <a:xfrm>
            <a:off x="704850" y="3974863"/>
            <a:ext cx="773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Over-Complex Systems: Safety and service tools might be difficult to navigate for some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28481"/>
            <a:ext cx="8229600" cy="370332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safety through robust security measures, health promotion, and effective risk mitigation.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accessible, responsive, and efficient services to meet the needs of students, staff, and visitors.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transparency, sustainability, and ongoing enhancements to create a positive experience for the entire community</a:t>
            </a:r>
            <a:r>
              <a:rPr lang="en-US" dirty="0"/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7837F4-F9E8-239F-37B3-E7D98CE047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9702"/>
            <a:ext cx="3603630" cy="1617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8DB770-425F-9E37-3616-30C5CDC8D8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46670"/>
            <a:ext cx="3048000" cy="1590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8C304D-79BF-1D60-4800-1D2A9A6D21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50" y="2757652"/>
            <a:ext cx="3557680" cy="1628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6FFFE-0F4A-248B-0A75-C53F0D968C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9000"/>
            <a:ext cx="3048000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 Map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16286FC-8F78-BBC7-4FF2-51D649E99F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229599" cy="3703638"/>
          </a:xfrm>
        </p:spPr>
      </p:pic>
    </p:spTree>
    <p:extLst>
      <p:ext uri="{BB962C8B-B14F-4D97-AF65-F5344CB8AC3E}">
        <p14:creationId xmlns:p14="http://schemas.microsoft.com/office/powerpoint/2010/main" val="368598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5E224-23F8-08ED-0E1F-E0200D61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C00D-1588-BDF7-6BCC-1A05EAC6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 Map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F467-316D-77FD-85A3-9CE69616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E919-0774-16EF-CA64-08BB6A64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F7504-831B-D723-C736-FD71282807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D7C91-7737-EE1E-C8BF-E6B645D22B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D073C2-532D-A285-422F-D89A315C100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229599" cy="3703638"/>
          </a:xfrm>
        </p:spPr>
      </p:pic>
    </p:spTree>
    <p:extLst>
      <p:ext uri="{BB962C8B-B14F-4D97-AF65-F5344CB8AC3E}">
        <p14:creationId xmlns:p14="http://schemas.microsoft.com/office/powerpoint/2010/main" val="215648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200" b="1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1.Surveys and Questionnaires:</a:t>
            </a:r>
          </a:p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100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Target Audience: Students, educators, parents, and administrators. </a:t>
            </a:r>
          </a:p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100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Key Questions: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safety concerns or challenges do you face in the institute?</a:t>
            </a:r>
          </a:p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200" b="1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2.Focus Groups</a:t>
            </a:r>
          </a:p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100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Organize sessions with small groups of students, teachers.</a:t>
            </a:r>
          </a:p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100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Topics for discussion: Benefits and concerns about VR in education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1617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92445"/>
            <a:ext cx="8229600" cy="370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</a:t>
            </a:r>
            <a:r>
              <a:rPr lang="en-IN" b="1" dirty="0"/>
              <a:t>.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market trends, growth, and leading competitors in safety and service solutions for educational institutions. Analyze their strengths and weaknesses to identify opportunities for improvement.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Studies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studies on the effectiveness of safety measures and service systems, focusing on their impact on institutional operations and user satisfaction.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Reports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trends in technological adoption and operational efficiency in education.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5963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827</Words>
  <Application>Microsoft Office PowerPoint</Application>
  <PresentationFormat>On-screen Show (16:9)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AGB1211 – DESIGN THINKING </vt:lpstr>
      <vt:lpstr>Title of the Project</vt:lpstr>
      <vt:lpstr>Problem Identification </vt:lpstr>
      <vt:lpstr>Objective</vt:lpstr>
      <vt:lpstr>BrainStorming</vt:lpstr>
      <vt:lpstr>Mind Map</vt:lpstr>
      <vt:lpstr>Mind Map</vt:lpstr>
      <vt:lpstr>Primary Research</vt:lpstr>
      <vt:lpstr>Secondary Research</vt:lpstr>
      <vt:lpstr>Proposed Work</vt:lpstr>
      <vt:lpstr>List of Modules</vt:lpstr>
      <vt:lpstr>Module 1 Description</vt:lpstr>
      <vt:lpstr>Module 2 Description </vt:lpstr>
      <vt:lpstr>Module 3 Description (Cont..)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2024-12-05T09:29:27Z</dcterms:modified>
</cp:coreProperties>
</file>