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SemiBold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Comfortaa Medium"/>
      <p:regular r:id="rId26"/>
      <p:bold r:id="rId27"/>
    </p:embeddedFont>
    <p:embeddedFont>
      <p:font typeface="Alfa Slab One"/>
      <p:regular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Medium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AlfaSlabOne-regular.fntdata"/><Relationship Id="rId27" Type="http://schemas.openxmlformats.org/officeDocument/2006/relationships/font" Target="fonts/Comforta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ff4e5531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ff4e5531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fa7668ae5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fa7668ae5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fa7668ae5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fa7668ae5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fa7668ae5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fa7668ae5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ff4e553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ff4e553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f4e553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ff4e553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f4e553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ff4e553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f4e553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f4e553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f4e553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f4e553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ARCHITECTURE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BY 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PADMA PRIYA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JDK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0" y="825925"/>
            <a:ext cx="41664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JVM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Interpreter/loader(java)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Compiler(javac)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An archiver(jar)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 documentation generator(Javadoc)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appletviewer.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816650" y="4521400"/>
            <a:ext cx="3731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JAVA ARCHITECTURE</a:t>
            </a:r>
            <a:endParaRPr sz="23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38" y="250475"/>
            <a:ext cx="5162325" cy="39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fortaa"/>
              <a:buChar char="➢"/>
            </a:pPr>
            <a:r>
              <a:rPr b="1" lang="en" sz="2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Java Virtual Machine (JVM)</a:t>
            </a:r>
            <a:endParaRPr b="1" sz="2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fortaa"/>
              <a:buChar char="➢"/>
            </a:pPr>
            <a:r>
              <a:rPr b="1" lang="en" sz="2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Java Runtime Environment (JRE)</a:t>
            </a:r>
            <a:endParaRPr b="1" sz="2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fortaa"/>
              <a:buChar char="➢"/>
            </a:pPr>
            <a:r>
              <a:rPr b="1" lang="en" sz="2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Java Development Kit (JDK)</a:t>
            </a:r>
            <a:endParaRPr b="1" sz="2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300" y="500925"/>
            <a:ext cx="36483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Architecture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388050"/>
            <a:ext cx="3134500" cy="17068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JVM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JAVA VIRTUAL MACHINE</a:t>
            </a: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20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JVM acts as a runtime engine 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JVM is the one that actually calls main method in the code.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JVM loads the code into the memory and then verifies it.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Then executes the code and provides it to runtime e</a:t>
            </a: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nvironment</a:t>
            </a: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885250" y="4538100"/>
            <a:ext cx="33735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JVM ARCHITECTURE</a:t>
            </a:r>
            <a:endParaRPr sz="23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88" y="202500"/>
            <a:ext cx="66770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95725" y="870150"/>
            <a:ext cx="39540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JRE is a part of JDK.</a:t>
            </a:r>
            <a:endParaRPr sz="2000"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The JRE loads classes, verify access to memory, and retrieves the system resources.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JRE acts as a layer on the top of Operating System.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JRE</a:t>
            </a:r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0" y="2977425"/>
            <a:ext cx="45678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JAVA RUNTIME ENVIRONMENT</a:t>
            </a:r>
            <a:endParaRPr sz="2000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JRE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User interface toolkits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Integration libraries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Other base libraries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Lang and util base libraries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Java Virtual Machine (JVM)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020825" y="4538100"/>
            <a:ext cx="740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JRE</a:t>
            </a:r>
            <a:endParaRPr sz="23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569925"/>
            <a:ext cx="6185325" cy="33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07300" y="741125"/>
            <a:ext cx="39540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Comfortaa Medium"/>
              <a:buChar char="➢"/>
            </a:pPr>
            <a:r>
              <a:rPr lang="en" sz="1800">
                <a:solidFill>
                  <a:srgbClr val="131417"/>
                </a:solidFill>
                <a:highlight>
                  <a:schemeClr val="lt1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The Java Development Kit (JDK) is a cross-platformed software development environment .</a:t>
            </a:r>
            <a:endParaRPr sz="1800">
              <a:solidFill>
                <a:srgbClr val="131417"/>
              </a:solidFill>
              <a:highlight>
                <a:schemeClr val="lt1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Comfortaa Medium"/>
              <a:buChar char="➢"/>
            </a:pPr>
            <a:r>
              <a:rPr lang="en" sz="1800">
                <a:solidFill>
                  <a:srgbClr val="131417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It is used to develop java applications and applets.</a:t>
            </a:r>
            <a:endParaRPr sz="1800">
              <a:solidFill>
                <a:srgbClr val="131417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Comfortaa Medium"/>
              <a:buChar char="➢"/>
            </a:pPr>
            <a:r>
              <a:rPr lang="en" sz="1200">
                <a:solidFill>
                  <a:srgbClr val="131417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131417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It physically exists. </a:t>
            </a:r>
            <a:endParaRPr sz="1800">
              <a:solidFill>
                <a:srgbClr val="131417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Comfortaa Medium"/>
              <a:buChar char="➢"/>
            </a:pPr>
            <a:r>
              <a:rPr lang="en" sz="1800">
                <a:solidFill>
                  <a:srgbClr val="131417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It contains JRE + development tools.</a:t>
            </a:r>
            <a:endParaRPr sz="1800">
              <a:solidFill>
                <a:srgbClr val="131417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JDK</a:t>
            </a:r>
            <a:endParaRPr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JAVA DEVELOPMENT KIT</a:t>
            </a:r>
            <a:endParaRPr b="1"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