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550016"/>
        <c:axId val="42926080"/>
      </c:lineChart>
      <c:catAx>
        <c:axId val="42550016"/>
        <c:scaling>
          <c:orientation val="minMax"/>
        </c:scaling>
        <c:axPos val="b"/>
        <c:tickLblPos val="nextTo"/>
        <c:crossAx val="42926080"/>
        <c:crosses val="autoZero"/>
        <c:auto val="1"/>
        <c:lblAlgn val="ctr"/>
        <c:lblOffset val="100"/>
      </c:catAx>
      <c:valAx>
        <c:axId val="42926080"/>
        <c:scaling>
          <c:orientation val="minMax"/>
        </c:scaling>
        <c:axPos val="l"/>
        <c:majorGridlines/>
        <c:numFmt formatCode="General" sourceLinked="1"/>
        <c:tickLblPos val="nextTo"/>
        <c:crossAx val="4255001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EB195-844F-49EE-842B-CA201F8026C8}"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1BC36-6F77-49B5-B709-B5F46A7D054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90206A1-4DF4-47CC-9944-7B1FED2C19EB}" type="datetimeFigureOut">
              <a:rPr lang="en-US" smtClean="0"/>
              <a:pPr/>
              <a:t>8/28/2024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564F4CF-1CA1-4A60-8363-AECF8719527E}"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0206A1-4DF4-47CC-9944-7B1FED2C19E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0206A1-4DF4-47CC-9944-7B1FED2C19E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0206A1-4DF4-47CC-9944-7B1FED2C19E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90206A1-4DF4-47CC-9944-7B1FED2C19EB}"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564F4CF-1CA1-4A60-8363-AECF871952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0206A1-4DF4-47CC-9944-7B1FED2C19E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90206A1-4DF4-47CC-9944-7B1FED2C19EB}"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0206A1-4DF4-47CC-9944-7B1FED2C19EB}"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206A1-4DF4-47CC-9944-7B1FED2C19EB}"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0206A1-4DF4-47CC-9944-7B1FED2C19E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90206A1-4DF4-47CC-9944-7B1FED2C19EB}"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64F4CF-1CA1-4A60-8363-AECF871952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90206A1-4DF4-47CC-9944-7B1FED2C19EB}" type="datetimeFigureOut">
              <a:rPr lang="en-US" smtClean="0"/>
              <a:pPr/>
              <a:t>8/28/2024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564F4CF-1CA1-4A60-8363-AECF871952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EMPLOYEES PERFORMANCE</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a:bodyPr>
          <a:lstStyle/>
          <a:p>
            <a:pPr algn="l"/>
            <a:r>
              <a:rPr lang="en-US" sz="2400" b="1" dirty="0" smtClean="0"/>
              <a:t>STUDENT NAME</a:t>
            </a:r>
            <a:r>
              <a:rPr lang="en-US" sz="2400" dirty="0" smtClean="0"/>
              <a:t>: </a:t>
            </a:r>
            <a:r>
              <a:rPr lang="en-US" sz="2400" dirty="0" smtClean="0">
                <a:latin typeface="Algerian" pitchFamily="82" charset="0"/>
              </a:rPr>
              <a:t>PADMA SHREE RAGAVI</a:t>
            </a:r>
            <a:r>
              <a:rPr lang="en-US" sz="2400" dirty="0" smtClean="0">
                <a:latin typeface="Algerian" pitchFamily="82" charset="0"/>
              </a:rPr>
              <a:t>.K</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122204689.</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TotalTime>
  <Words>317</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EMPLOYEES PERFORMANCE</vt:lpstr>
      <vt:lpstr>STUDENT NAME: PADMA SHREE RAGAVI.K REGISTER NO : 122204689.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3</cp:revision>
  <dcterms:created xsi:type="dcterms:W3CDTF">2024-08-23T09:43:50Z</dcterms:created>
  <dcterms:modified xsi:type="dcterms:W3CDTF">2024-08-28T08:06:21Z</dcterms:modified>
</cp:coreProperties>
</file>