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62" autoAdjust="0"/>
  </p:normalViewPr>
  <p:slideViewPr>
    <p:cSldViewPr>
      <p:cViewPr>
        <p:scale>
          <a:sx n="99" d="100"/>
          <a:sy n="99" d="100"/>
        </p:scale>
        <p:origin x="-73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0" y="1527175"/>
            <a:ext cx="4788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3544431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Team Members: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 Niranjana.J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 Padmashree.J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 Prathiksha.M</a:t>
            </a:r>
          </a:p>
          <a:p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6400" y="990600"/>
            <a:ext cx="7162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 TRIPTOPIA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	                    (Your basic trip planner)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en-US" altLang="ko-KR" sz="6000" i="1" dirty="0" smtClean="0">
                <a:latin typeface="Franklin Gothic Medium" pitchFamily="34" charset="0"/>
              </a:rPr>
              <a:t>Abstract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This app acts as your official trip planner. Whether you’re planning on a vacation or an official trip, the app generates your personalized packing list based on destination, planned activities, transport and other personal needs. </a:t>
            </a:r>
            <a:endParaRPr lang="ko-KR" alt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Architecture of the app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1219200"/>
            <a:ext cx="716280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dirty="0" smtClean="0"/>
              <a:t>    Stack           :  </a:t>
            </a:r>
            <a:r>
              <a:rPr lang="en-US" sz="2400" dirty="0" smtClean="0"/>
              <a:t>Checklist </a:t>
            </a:r>
            <a:endParaRPr lang="en-US" sz="2400" dirty="0" smtClean="0"/>
          </a:p>
          <a:p>
            <a:r>
              <a:rPr lang="en-US" sz="2400" dirty="0" smtClean="0"/>
              <a:t>		   </a:t>
            </a:r>
          </a:p>
          <a:p>
            <a:endParaRPr lang="en-US" sz="2400" dirty="0" smtClean="0"/>
          </a:p>
          <a:p>
            <a:r>
              <a:rPr lang="en-US" sz="2400" dirty="0" smtClean="0"/>
              <a:t>    Queue 	     : For scheduling or traversing                      		       through each day</a:t>
            </a:r>
          </a:p>
          <a:p>
            <a:r>
              <a:rPr lang="en-US" sz="2400" dirty="0" smtClean="0"/>
              <a:t>     </a:t>
            </a:r>
          </a:p>
          <a:p>
            <a:r>
              <a:rPr lang="en-US" sz="2400" dirty="0" smtClean="0"/>
              <a:t>    </a:t>
            </a:r>
            <a:r>
              <a:rPr lang="en-US" sz="2400" dirty="0" smtClean="0"/>
              <a:t>Doubly Linked list: To traverse through pages            </a:t>
            </a:r>
            <a:r>
              <a:rPr lang="en-US" sz="2400" dirty="0" smtClean="0"/>
              <a:t>		     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  Trees           :  </a:t>
            </a:r>
            <a:r>
              <a:rPr lang="en-US" sz="2400" dirty="0" smtClean="0"/>
              <a:t>To choose places </a:t>
            </a:r>
            <a:r>
              <a:rPr lang="en-US" sz="2400" smtClean="0"/>
              <a:t>and plans</a:t>
            </a:r>
            <a:r>
              <a:rPr lang="en-US" sz="2400" smtClean="0"/>
              <a:t>        </a:t>
            </a:r>
            <a:r>
              <a:rPr lang="en-US" sz="2400" dirty="0" smtClean="0"/>
              <a:t>		</a:t>
            </a:r>
            <a:r>
              <a:rPr lang="en-US" sz="2400" smtClean="0"/>
              <a:t>      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8" name="Picture 4" descr="C:\Users\NIRANJANA\AppData\Local\Microsoft\Windows\INetCache\IE\F4IYV1J8\icon_45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295400"/>
            <a:ext cx="838200" cy="990600"/>
          </a:xfrm>
          <a:prstGeom prst="rect">
            <a:avLst/>
          </a:prstGeom>
          <a:noFill/>
        </p:spPr>
      </p:pic>
      <p:pic>
        <p:nvPicPr>
          <p:cNvPr id="1029" name="Picture 5" descr="C:\Users\NIRANJANA\AppData\Local\Microsoft\Windows\INetCache\IE\F4IYV1J8\Queue_algorithmn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048000"/>
            <a:ext cx="2057400" cy="533400"/>
          </a:xfrm>
          <a:prstGeom prst="rect">
            <a:avLst/>
          </a:prstGeom>
          <a:noFill/>
        </p:spPr>
      </p:pic>
      <p:pic>
        <p:nvPicPr>
          <p:cNvPr id="1030" name="Picture 6" descr="C:\Users\NIRANJANA\AppData\Local\Microsoft\Windows\INetCache\IE\ABALSTIS\7hp0o[1]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4114800"/>
            <a:ext cx="1143000" cy="914400"/>
          </a:xfrm>
          <a:prstGeom prst="rect">
            <a:avLst/>
          </a:prstGeom>
          <a:noFill/>
        </p:spPr>
      </p:pic>
      <p:pic>
        <p:nvPicPr>
          <p:cNvPr id="1031" name="Picture 7" descr="C:\Users\NIRANJANA\AppData\Local\Microsoft\Windows\INetCache\IE\ADO5A8UM\ofw4L[1]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5562600"/>
            <a:ext cx="1371600" cy="83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62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  Abstract</vt:lpstr>
      <vt:lpstr>Architecture of the app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Padmashree J</cp:lastModifiedBy>
  <cp:revision>42</cp:revision>
  <dcterms:created xsi:type="dcterms:W3CDTF">2014-04-01T16:35:38Z</dcterms:created>
  <dcterms:modified xsi:type="dcterms:W3CDTF">2019-03-29T06:10:26Z</dcterms:modified>
</cp:coreProperties>
</file>