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 </a:t>
            </a:r>
            <a:r>
              <a:rPr lang="en-IN" sz="2400" err="1">
                <a:latin typeface="Times New Roman" panose="02020603050405020304" pitchFamily="18" charset="0"/>
                <a:cs typeface="Times New Roman" panose="02020603050405020304" pitchFamily="18" charset="0"/>
              </a:rPr>
              <a:t>R.Padmavathi</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REGISTERNO:</a:t>
            </a:r>
            <a:r>
              <a:rPr lang="en-IN" sz="2400">
                <a:latin typeface="Times New Roman" panose="02020603050405020304" pitchFamily="18" charset="0"/>
                <a:cs typeface="Times New Roman" panose="02020603050405020304" pitchFamily="18" charset="0"/>
              </a:rPr>
              <a:t>312214791</a:t>
            </a:r>
          </a:p>
          <a:p>
            <a:r>
              <a:rPr lang="en-IN" sz="2400">
                <a:latin typeface="Times New Roman" panose="02020603050405020304" pitchFamily="18" charset="0"/>
                <a:cs typeface="Times New Roman" panose="02020603050405020304" pitchFamily="18" charset="0"/>
              </a:rPr>
              <a:t>USERNAME:asunm1475312214791</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SRI KANYAKA PARAMESWARI ARTS&amp; SCIENCE COLLEGE FOR WOMENS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pic>
        <p:nvPicPr>
          <p:cNvPr id="6" name="Picture 5">
            <a:extLst>
              <a:ext uri="{FF2B5EF4-FFF2-40B4-BE49-F238E27FC236}">
                <a16:creationId xmlns:a16="http://schemas.microsoft.com/office/drawing/2014/main" id="{7130480B-3945-B645-9F47-B6A5BE3CCF84}"/>
              </a:ext>
            </a:extLst>
          </p:cNvPr>
          <p:cNvPicPr>
            <a:picLocks noChangeAspect="1"/>
          </p:cNvPicPr>
          <p:nvPr/>
        </p:nvPicPr>
        <p:blipFill>
          <a:blip r:embed="rId2"/>
          <a:stretch>
            <a:fillRect/>
          </a:stretch>
        </p:blipFill>
        <p:spPr>
          <a:xfrm>
            <a:off x="1172878" y="1183284"/>
            <a:ext cx="8453324" cy="5226973"/>
          </a:xfrm>
          <a:prstGeom prst="rect">
            <a:avLst/>
          </a:prstGeom>
        </p:spPr>
      </p:pic>
      <p:sp>
        <p:nvSpPr>
          <p:cNvPr id="4" name="TextBox 3">
            <a:extLst>
              <a:ext uri="{FF2B5EF4-FFF2-40B4-BE49-F238E27FC236}">
                <a16:creationId xmlns:a16="http://schemas.microsoft.com/office/drawing/2014/main" id="{B8815759-C301-2DDE-D20E-EF9E936B68A5}"/>
              </a:ext>
            </a:extLst>
          </p:cNvPr>
          <p:cNvSpPr txBox="1"/>
          <p:nvPr/>
        </p:nvSpPr>
        <p:spPr>
          <a:xfrm>
            <a:off x="3053953" y="3038951"/>
            <a:ext cx="6107906" cy="369332"/>
          </a:xfrm>
          <a:prstGeom prst="rect">
            <a:avLst/>
          </a:prstGeom>
          <a:noFill/>
        </p:spPr>
        <p:txBody>
          <a:bodyPr wrap="square">
            <a:spAutoFit/>
          </a:bodyPr>
          <a:lstStyle/>
          <a:p>
            <a:r>
              <a:rPr lang="en-US" dirty="0"/>
              <a:t>https://github.com/signup</a:t>
            </a:r>
          </a:p>
        </p:txBody>
      </p:sp>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a:latin typeface="Times New Roman" panose="02020603050405020304"/>
              </a:rPr>
              <a:t>N</a:t>
            </a:r>
            <a:r>
              <a:rPr lang="en-IN" sz="2400">
                <a:latin typeface="Times New Roman" panose="02020603050405020304"/>
              </a:rPr>
              <a:t> </a:t>
            </a:r>
            <a:r>
              <a:rPr lang="en-IN" sz="2400" err="1">
                <a:latin typeface="Times New Roman" panose="02020603050405020304"/>
              </a:rPr>
              <a:t>Tamilnadu</a:t>
            </a:r>
            <a:r>
              <a:rPr lang="en-IN" sz="2400">
                <a:latin typeface="Times New Roman" panose="02020603050405020304"/>
              </a:rPr>
              <a:t> </a:t>
            </a:r>
            <a:r>
              <a:rPr lang="en-GB" sz="2400">
                <a:latin typeface="Times New Roman" panose="02020603050405020304"/>
              </a:rPr>
              <a:t>P </a:t>
            </a:r>
          </a:p>
          <a:p>
            <a:r>
              <a:rPr lang="en-GB" sz="2400">
                <a:latin typeface="Times New Roman" panose="02020603050405020304"/>
              </a:rPr>
              <a:t>Assistant Professor</a:t>
            </a:r>
            <a:endParaRPr lang="en-IN" sz="2400">
              <a:latin typeface="Times New Roman" panose="02020603050405020304"/>
            </a:endParaRPr>
          </a:p>
          <a:p>
            <a:r>
              <a:rPr lang="en-IN" sz="2400">
                <a:latin typeface="Times New Roman" panose="02020603050405020304"/>
              </a:rPr>
              <a:t>SRI KANYAKA PARAMESWARI ARTS &amp; SCIENCE COLLEGE FOR WOMENS</a:t>
            </a:r>
          </a:p>
          <a:p>
            <a:r>
              <a:rPr lang="en-IN" sz="2400">
                <a:latin typeface="Times New Roman" panose="02020603050405020304"/>
              </a:rPr>
              <a:t> </a:t>
            </a:r>
            <a:r>
              <a:rPr lang="en-US" sz="2400">
                <a:latin typeface="Times New Roman" panose="02020603050405020304"/>
              </a:rPr>
              <a:t>C</a:t>
            </a:r>
            <a:r>
              <a:rPr lang="en-IN" sz="2400">
                <a:latin typeface="Times New Roman" panose="02020603050405020304"/>
              </a:rPr>
              <a:t>HENNAI, TAMILNADU </a:t>
            </a:r>
            <a:endParaRPr lang="en-US" sz="240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Padmavathi Padma</cp:lastModifiedBy>
  <cp:revision>2</cp:revision>
  <dcterms:created xsi:type="dcterms:W3CDTF">2024-08-21T00:32:52Z</dcterms:created>
  <dcterms:modified xsi:type="dcterms:W3CDTF">2024-08-30T08:14:58Z</dcterms:modified>
</cp:coreProperties>
</file>