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2.xml.rels><?xml version="1.0" encoding="UTF-8" standalone="yes"?>
<Relationships xmlns="http://schemas.openxmlformats.org/package/2006/relationships"><Relationship Id="rId1" Type="http://schemas.openxmlformats.org/officeDocument/2006/relationships/oleObject" Target="Copy%20of%20Nirmala_s(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lineChart>
        <c:grouping val="standard"/>
        <c:varyColors val="0"/>
        <c:ser>
          <c:idx val="0"/>
          <c:order val="0"/>
          <c:tx>
            <c:strRef>
              <c:f>'[Copy of Nirmala_s(1).xlsx]EXCEL'!$E$1</c:f>
              <c:strCache>
                <c:ptCount val="1"/>
                <c:pt idx="0">
                  <c:v>Salary</c:v>
                </c:pt>
              </c:strCache>
            </c:strRef>
          </c:tx>
          <c:marker>
            <c:symbol val="none"/>
          </c:marker>
          <c:val>
            <c:numRef>
              <c:f>'[Copy of Nirmala_s(1).xlsx]EXCEL'!$E$2:$E$1001</c:f>
              <c:numCache>
                <c:formatCode>General</c:formatCode>
                <c:ptCount val="1000"/>
                <c:pt idx="0">
                  <c:v>97308</c:v>
                </c:pt>
                <c:pt idx="1">
                  <c:v>61933</c:v>
                </c:pt>
                <c:pt idx="2">
                  <c:v>130590</c:v>
                </c:pt>
                <c:pt idx="3">
                  <c:v>138705</c:v>
                </c:pt>
                <c:pt idx="4">
                  <c:v>101004</c:v>
                </c:pt>
                <c:pt idx="5">
                  <c:v>115163</c:v>
                </c:pt>
                <c:pt idx="6">
                  <c:v>65476</c:v>
                </c:pt>
                <c:pt idx="7">
                  <c:v>45906</c:v>
                </c:pt>
                <c:pt idx="8">
                  <c:v>95570</c:v>
                </c:pt>
                <c:pt idx="9">
                  <c:v>139852</c:v>
                </c:pt>
                <c:pt idx="10">
                  <c:v>63241</c:v>
                </c:pt>
                <c:pt idx="11">
                  <c:v>102508</c:v>
                </c:pt>
                <c:pt idx="12">
                  <c:v>112807</c:v>
                </c:pt>
                <c:pt idx="13">
                  <c:v>109831</c:v>
                </c:pt>
                <c:pt idx="14">
                  <c:v>41426</c:v>
                </c:pt>
                <c:pt idx="15">
                  <c:v>59414</c:v>
                </c:pt>
                <c:pt idx="16">
                  <c:v>90370</c:v>
                </c:pt>
                <c:pt idx="17">
                  <c:v>111737</c:v>
                </c:pt>
                <c:pt idx="18">
                  <c:v>132940</c:v>
                </c:pt>
                <c:pt idx="19">
                  <c:v>81014</c:v>
                </c:pt>
                <c:pt idx="20">
                  <c:v>64714</c:v>
                </c:pt>
                <c:pt idx="21">
                  <c:v>100612</c:v>
                </c:pt>
                <c:pt idx="22">
                  <c:v>90816</c:v>
                </c:pt>
                <c:pt idx="23">
                  <c:v>125792</c:v>
                </c:pt>
                <c:pt idx="24">
                  <c:v>97950</c:v>
                </c:pt>
                <c:pt idx="25">
                  <c:v>37076</c:v>
                </c:pt>
                <c:pt idx="26">
                  <c:v>37598</c:v>
                </c:pt>
                <c:pt idx="27">
                  <c:v>122367</c:v>
                </c:pt>
                <c:pt idx="28">
                  <c:v>124008</c:v>
                </c:pt>
                <c:pt idx="29">
                  <c:v>79529</c:v>
                </c:pt>
                <c:pt idx="30">
                  <c:v>118780</c:v>
                </c:pt>
                <c:pt idx="31">
                  <c:v>88657</c:v>
                </c:pt>
                <c:pt idx="32">
                  <c:v>122340</c:v>
                </c:pt>
                <c:pt idx="33">
                  <c:v>119082</c:v>
                </c:pt>
                <c:pt idx="34">
                  <c:v>95734</c:v>
                </c:pt>
                <c:pt idx="35">
                  <c:v>85182</c:v>
                </c:pt>
                <c:pt idx="36">
                  <c:v>142032</c:v>
                </c:pt>
                <c:pt idx="37">
                  <c:v>57427</c:v>
                </c:pt>
                <c:pt idx="38">
                  <c:v>36844</c:v>
                </c:pt>
              </c:numCache>
            </c:numRef>
          </c:val>
          <c:smooth val="0"/>
          <c:extLst>
            <c:ext xmlns:c16="http://schemas.microsoft.com/office/drawing/2014/chart" uri="{C3380CC4-5D6E-409C-BE32-E72D297353CC}">
              <c16:uniqueId val="{00000000-D2BB-6A4A-964F-71B4F791642F}"/>
            </c:ext>
          </c:extLst>
        </c:ser>
        <c:dLbls>
          <c:showLegendKey val="0"/>
          <c:showVal val="0"/>
          <c:showCatName val="0"/>
          <c:showSerName val="0"/>
          <c:showPercent val="0"/>
          <c:showBubbleSize val="0"/>
        </c:dLbls>
        <c:smooth val="0"/>
        <c:axId val="247249536"/>
        <c:axId val="247275904"/>
      </c:lineChart>
      <c:catAx>
        <c:axId val="247249536"/>
        <c:scaling>
          <c:orientation val="minMax"/>
        </c:scaling>
        <c:delete val="0"/>
        <c:axPos val="b"/>
        <c:majorTickMark val="out"/>
        <c:minorTickMark val="none"/>
        <c:tickLblPos val="nextTo"/>
        <c:crossAx val="247275904"/>
        <c:crosses val="autoZero"/>
        <c:auto val="1"/>
        <c:lblAlgn val="ctr"/>
        <c:lblOffset val="100"/>
        <c:noMultiLvlLbl val="0"/>
      </c:catAx>
      <c:valAx>
        <c:axId val="247275904"/>
        <c:scaling>
          <c:orientation val="minMax"/>
        </c:scaling>
        <c:delete val="0"/>
        <c:axPos val="l"/>
        <c:majorGridlines/>
        <c:numFmt formatCode="General" sourceLinked="1"/>
        <c:majorTickMark val="out"/>
        <c:minorTickMark val="none"/>
        <c:tickLblPos val="nextTo"/>
        <c:crossAx val="247249536"/>
        <c:crosses val="autoZero"/>
        <c:crossBetween val="between"/>
      </c:valAx>
    </c:plotArea>
    <c:legend>
      <c:legendPos val="r"/>
      <c:overlay val="0"/>
    </c:legend>
    <c:plotVisOnly val="1"/>
    <c:dispBlanksAs val="gap"/>
    <c:showDLblsOverMax val="0"/>
  </c:char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Nirmala_s(1).xlsx]PIVOT CHART!PivotTable2</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'PIVOT CHART'!$A$1</c:f>
              <c:strCache>
                <c:ptCount val="1"/>
                <c:pt idx="0">
                  <c:v>Total</c:v>
                </c:pt>
              </c:strCache>
            </c:strRef>
          </c:tx>
          <c:invertIfNegative val="0"/>
          <c:cat>
            <c:strRef>
              <c:f>'PIVOT CHART'!$A$2</c:f>
              <c:strCache>
                <c:ptCount val="1"/>
                <c:pt idx="0">
                  <c:v>Total</c:v>
                </c:pt>
              </c:strCache>
            </c:strRef>
          </c:cat>
          <c:val>
            <c:numRef>
              <c:f>'PIVOT CHART'!$A$2</c:f>
              <c:numCache>
                <c:formatCode>General</c:formatCode>
                <c:ptCount val="1"/>
                <c:pt idx="0">
                  <c:v>3643335</c:v>
                </c:pt>
              </c:numCache>
            </c:numRef>
          </c:val>
          <c:extLst>
            <c:ext xmlns:c16="http://schemas.microsoft.com/office/drawing/2014/chart" uri="{C3380CC4-5D6E-409C-BE32-E72D297353CC}">
              <c16:uniqueId val="{00000000-BCA3-A147-808A-ED0147C9ECFF}"/>
            </c:ext>
          </c:extLst>
        </c:ser>
        <c:dLbls>
          <c:showLegendKey val="0"/>
          <c:showVal val="0"/>
          <c:showCatName val="0"/>
          <c:showSerName val="0"/>
          <c:showPercent val="0"/>
          <c:showBubbleSize val="0"/>
        </c:dLbls>
        <c:gapWidth val="150"/>
        <c:axId val="209663872"/>
        <c:axId val="153748224"/>
      </c:barChart>
      <c:catAx>
        <c:axId val="209663872"/>
        <c:scaling>
          <c:orientation val="minMax"/>
        </c:scaling>
        <c:delete val="0"/>
        <c:axPos val="b"/>
        <c:numFmt formatCode="General" sourceLinked="0"/>
        <c:majorTickMark val="out"/>
        <c:minorTickMark val="none"/>
        <c:tickLblPos val="nextTo"/>
        <c:crossAx val="153748224"/>
        <c:crosses val="autoZero"/>
        <c:auto val="1"/>
        <c:lblAlgn val="ctr"/>
        <c:lblOffset val="100"/>
        <c:noMultiLvlLbl val="0"/>
      </c:catAx>
      <c:valAx>
        <c:axId val="153748224"/>
        <c:scaling>
          <c:orientation val="minMax"/>
        </c:scaling>
        <c:delete val="0"/>
        <c:axPos val="l"/>
        <c:majorGridlines/>
        <c:numFmt formatCode="General" sourceLinked="1"/>
        <c:majorTickMark val="out"/>
        <c:minorTickMark val="none"/>
        <c:tickLblPos val="nextTo"/>
        <c:crossAx val="20966387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8/31/2024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8/31/2024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8/31/2024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8/31/2024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8/31/2024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CD66-A41D-3D44-2E87-3BD66B9257DC}"/>
              </a:ext>
            </a:extLst>
          </p:cNvPr>
          <p:cNvSpPr>
            <a:spLocks noGrp="1"/>
          </p:cNvSpPr>
          <p:nvPr>
            <p:ph type="title"/>
          </p:nvPr>
        </p:nvSpPr>
        <p:spPr/>
        <p:txBody>
          <a:bodyPr>
            <a:normAutofit/>
          </a:bodyPr>
          <a:lstStyle/>
          <a:p>
            <a:r>
              <a:rPr lang="en-IN" sz="4000"/>
              <a:t>EMPLOYEE DATA ANALYSIS USING EXCEL </a:t>
            </a:r>
            <a:endParaRPr lang="en-US" sz="4000"/>
          </a:p>
        </p:txBody>
      </p:sp>
      <p:sp>
        <p:nvSpPr>
          <p:cNvPr id="3" name="Subtitle 2">
            <a:extLst>
              <a:ext uri="{FF2B5EF4-FFF2-40B4-BE49-F238E27FC236}">
                <a16:creationId xmlns:a16="http://schemas.microsoft.com/office/drawing/2014/main" id="{DDACA313-8685-AEC9-F5FC-162529A09A8F}"/>
              </a:ext>
            </a:extLst>
          </p:cNvPr>
          <p:cNvSpPr>
            <a:spLocks noGrp="1"/>
          </p:cNvSpPr>
          <p:nvPr>
            <p:ph idx="1"/>
          </p:nvPr>
        </p:nvSpPr>
        <p:spPr>
          <a:xfrm>
            <a:off x="1066800" y="2014194"/>
            <a:ext cx="10058400" cy="3931920"/>
          </a:xfrm>
        </p:spPr>
        <p:txBody>
          <a:bodyPr>
            <a:normAutofit fontScale="70000" lnSpcReduction="20000"/>
          </a:bodyPr>
          <a:lstStyle/>
          <a:p>
            <a:r>
              <a:rPr lang="en-IN" sz="4000" dirty="0"/>
              <a:t>STUDENT NAME : NIRMALA S</a:t>
            </a:r>
          </a:p>
          <a:p>
            <a:r>
              <a:rPr lang="en-IN" sz="4000" dirty="0"/>
              <a:t>REGISTER NO     : 312206378</a:t>
            </a:r>
          </a:p>
          <a:p>
            <a:r>
              <a:rPr lang="en-IN" sz="4000" dirty="0"/>
              <a:t>NM </a:t>
            </a:r>
            <a:r>
              <a:rPr lang="en-IN" sz="4000"/>
              <a:t>ID                 :D3AA0EE1E1A05F99A094973DDCB0E9FB</a:t>
            </a:r>
            <a:endParaRPr lang="en-IN" sz="4000" dirty="0"/>
          </a:p>
          <a:p>
            <a:r>
              <a:rPr lang="en-IN" sz="4000" dirty="0"/>
              <a:t>DEPARTMENT     :B.COM (GENERAL)</a:t>
            </a:r>
          </a:p>
          <a:p>
            <a:r>
              <a:rPr lang="en-IN" sz="4000" dirty="0"/>
              <a:t>COLLEGE           :SSKV COLLEGE OF </a:t>
            </a:r>
          </a:p>
          <a:p>
            <a:pPr marL="0" indent="0">
              <a:buNone/>
            </a:pPr>
            <a:r>
              <a:rPr lang="en-IN" sz="4000" dirty="0"/>
              <a:t>                             ARTS AND SCIENCE</a:t>
            </a:r>
          </a:p>
          <a:p>
            <a:pPr marL="0" indent="0">
              <a:buNone/>
            </a:pPr>
            <a:r>
              <a:rPr lang="en-IN" sz="4000" dirty="0"/>
              <a:t>                              FOR WOMEN,</a:t>
            </a:r>
          </a:p>
          <a:p>
            <a:pPr marL="0" indent="0">
              <a:buNone/>
            </a:pPr>
            <a:r>
              <a:rPr lang="en-IN" sz="4000" dirty="0"/>
              <a:t>                              KANCHIPURAM.       </a:t>
            </a:r>
            <a:endParaRPr lang="en-US" sz="4000" dirty="0"/>
          </a:p>
        </p:txBody>
      </p:sp>
    </p:spTree>
    <p:extLst>
      <p:ext uri="{BB962C8B-B14F-4D97-AF65-F5344CB8AC3E}">
        <p14:creationId xmlns:p14="http://schemas.microsoft.com/office/powerpoint/2010/main" val="4247536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10C3-4AFB-0FBC-AC97-E75D5938A66E}"/>
              </a:ext>
            </a:extLst>
          </p:cNvPr>
          <p:cNvSpPr>
            <a:spLocks noGrp="1"/>
          </p:cNvSpPr>
          <p:nvPr>
            <p:ph type="title"/>
          </p:nvPr>
        </p:nvSpPr>
        <p:spPr/>
        <p:txBody>
          <a:bodyPr/>
          <a:lstStyle/>
          <a:p>
            <a:r>
              <a:rPr lang="en-IN" dirty="0"/>
              <a:t>MODELLING APPROACH </a:t>
            </a:r>
            <a:endParaRPr lang="en-US" dirty="0"/>
          </a:p>
        </p:txBody>
      </p:sp>
      <p:sp>
        <p:nvSpPr>
          <p:cNvPr id="3" name="Content Placeholder 2">
            <a:extLst>
              <a:ext uri="{FF2B5EF4-FFF2-40B4-BE49-F238E27FC236}">
                <a16:creationId xmlns:a16="http://schemas.microsoft.com/office/drawing/2014/main" id="{21B056E9-6AB1-0776-5253-C68493C6D82F}"/>
              </a:ext>
            </a:extLst>
          </p:cNvPr>
          <p:cNvSpPr>
            <a:spLocks noGrp="1"/>
          </p:cNvSpPr>
          <p:nvPr>
            <p:ph idx="1"/>
          </p:nvPr>
        </p:nvSpPr>
        <p:spPr/>
        <p:txBody>
          <a:bodyPr/>
          <a:lstStyle/>
          <a:p>
            <a:r>
              <a:rPr lang="en-IN" dirty="0"/>
              <a:t>First I am sign in the kaggle   website and to search the employee dataset, to download the </a:t>
            </a:r>
            <a:r>
              <a:rPr lang="en-IN"/>
              <a:t>Employee salary  </a:t>
            </a:r>
            <a:r>
              <a:rPr lang="en-IN" dirty="0"/>
              <a:t>dataset </a:t>
            </a:r>
          </a:p>
          <a:p>
            <a:r>
              <a:rPr lang="en-IN" dirty="0"/>
              <a:t> I was  clear  some data in this dataset </a:t>
            </a:r>
          </a:p>
          <a:p>
            <a:r>
              <a:rPr lang="en-IN" dirty="0"/>
              <a:t>I use the technics to create data visualization </a:t>
            </a:r>
          </a:p>
          <a:p>
            <a:r>
              <a:rPr lang="en-IN" dirty="0"/>
              <a:t>I will also  create a pivot table </a:t>
            </a:r>
          </a:p>
          <a:p>
            <a:r>
              <a:rPr lang="en-IN" dirty="0"/>
              <a:t> I will create a pivot chart </a:t>
            </a:r>
          </a:p>
        </p:txBody>
      </p:sp>
    </p:spTree>
    <p:extLst>
      <p:ext uri="{BB962C8B-B14F-4D97-AF65-F5344CB8AC3E}">
        <p14:creationId xmlns:p14="http://schemas.microsoft.com/office/powerpoint/2010/main" val="420724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6303-4ECF-4F79-8774-2BBD2C53349C}"/>
              </a:ext>
            </a:extLst>
          </p:cNvPr>
          <p:cNvSpPr>
            <a:spLocks noGrp="1"/>
          </p:cNvSpPr>
          <p:nvPr>
            <p:ph type="title"/>
          </p:nvPr>
        </p:nvSpPr>
        <p:spPr/>
        <p:txBody>
          <a:bodyPr/>
          <a:lstStyle/>
          <a:p>
            <a:r>
              <a:rPr lang="en-IN" dirty="0"/>
              <a:t>RESULT </a:t>
            </a:r>
            <a:endParaRPr lang="en-US" dirty="0"/>
          </a:p>
        </p:txBody>
      </p:sp>
      <p:graphicFrame>
        <p:nvGraphicFramePr>
          <p:cNvPr id="6" name="Content Placeholder 5">
            <a:extLst>
              <a:ext uri="{FF2B5EF4-FFF2-40B4-BE49-F238E27FC236}">
                <a16:creationId xmlns:a16="http://schemas.microsoft.com/office/drawing/2014/main" id="{74328B37-A0C3-3EFA-5A43-96FF6500C664}"/>
              </a:ext>
            </a:extLst>
          </p:cNvPr>
          <p:cNvGraphicFramePr>
            <a:graphicFrameLocks noGrp="1"/>
          </p:cNvGraphicFramePr>
          <p:nvPr>
            <p:ph idx="1"/>
            <p:extLst>
              <p:ext uri="{D42A27DB-BD31-4B8C-83A1-F6EECF244321}">
                <p14:modId xmlns:p14="http://schemas.microsoft.com/office/powerpoint/2010/main" val="4125925158"/>
              </p:ext>
            </p:extLst>
          </p:nvPr>
        </p:nvGraphicFramePr>
        <p:xfrm>
          <a:off x="1066800" y="2103438"/>
          <a:ext cx="10058400" cy="3932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387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DFA7-CDC5-DEF7-6EC2-A88CC0DE41DE}"/>
              </a:ext>
            </a:extLst>
          </p:cNvPr>
          <p:cNvSpPr>
            <a:spLocks noGrp="1"/>
          </p:cNvSpPr>
          <p:nvPr>
            <p:ph type="title"/>
          </p:nvPr>
        </p:nvSpPr>
        <p:spPr/>
        <p:txBody>
          <a:bodyPr/>
          <a:lstStyle/>
          <a:p>
            <a:r>
              <a:rPr lang="en-IN"/>
              <a:t>RESULT </a:t>
            </a:r>
            <a:endParaRPr lang="en-US"/>
          </a:p>
        </p:txBody>
      </p:sp>
      <p:graphicFrame>
        <p:nvGraphicFramePr>
          <p:cNvPr id="8" name="Content Placeholder 7">
            <a:extLst>
              <a:ext uri="{FF2B5EF4-FFF2-40B4-BE49-F238E27FC236}">
                <a16:creationId xmlns:a16="http://schemas.microsoft.com/office/drawing/2014/main" id="{E3033D5A-1549-FD0A-7C93-94207763C17E}"/>
              </a:ext>
            </a:extLst>
          </p:cNvPr>
          <p:cNvGraphicFramePr>
            <a:graphicFrameLocks noGrp="1"/>
          </p:cNvGraphicFramePr>
          <p:nvPr>
            <p:ph idx="1"/>
            <p:extLst>
              <p:ext uri="{D42A27DB-BD31-4B8C-83A1-F6EECF244321}">
                <p14:modId xmlns:p14="http://schemas.microsoft.com/office/powerpoint/2010/main" val="1488329227"/>
              </p:ext>
            </p:extLst>
          </p:nvPr>
        </p:nvGraphicFramePr>
        <p:xfrm>
          <a:off x="1066800" y="2103438"/>
          <a:ext cx="10058400" cy="3932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484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95AE-6836-74B9-DEA2-223624BABD77}"/>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3E033277-22AC-212E-8466-8BB3375A9222}"/>
              </a:ext>
            </a:extLst>
          </p:cNvPr>
          <p:cNvSpPr>
            <a:spLocks noGrp="1"/>
          </p:cNvSpPr>
          <p:nvPr>
            <p:ph idx="1"/>
          </p:nvPr>
        </p:nvSpPr>
        <p:spPr>
          <a:xfrm>
            <a:off x="1066800" y="2014194"/>
            <a:ext cx="10058400" cy="3931920"/>
          </a:xfrm>
        </p:spPr>
        <p:txBody>
          <a:bodyPr>
            <a:noAutofit/>
          </a:bodyPr>
          <a:lstStyle/>
          <a:p>
            <a:r>
              <a:rPr lang="en-IN" sz="2800" dirty="0"/>
              <a:t>The analysis of employee salary data shows that salaries generally increase with experience and are higher for managerial roles. However, there are noticeable salary gaps based on gender and location. To address these issues, it is recommended to review and adjust pay practices to ensure fairness and competitiveness. Additionally, improving transparency around salary decisions and investing in employee development can help enhance satisfaction and retention.</a:t>
            </a:r>
            <a:endParaRPr lang="en-US" sz="2800" dirty="0"/>
          </a:p>
        </p:txBody>
      </p:sp>
    </p:spTree>
    <p:extLst>
      <p:ext uri="{BB962C8B-B14F-4D97-AF65-F5344CB8AC3E}">
        <p14:creationId xmlns:p14="http://schemas.microsoft.com/office/powerpoint/2010/main" val="255568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124D-FC23-27B8-2E58-382A11587360}"/>
              </a:ext>
            </a:extLst>
          </p:cNvPr>
          <p:cNvSpPr>
            <a:spLocks noGrp="1"/>
          </p:cNvSpPr>
          <p:nvPr>
            <p:ph type="title"/>
          </p:nvPr>
        </p:nvSpPr>
        <p:spPr/>
        <p:txBody>
          <a:bodyPr/>
          <a:lstStyle/>
          <a:p>
            <a:r>
              <a:rPr lang="en-IN" dirty="0"/>
              <a:t>PROJECT TITLE </a:t>
            </a:r>
            <a:endParaRPr lang="en-US" dirty="0"/>
          </a:p>
        </p:txBody>
      </p:sp>
      <p:sp>
        <p:nvSpPr>
          <p:cNvPr id="3" name="Content Placeholder 2">
            <a:extLst>
              <a:ext uri="{FF2B5EF4-FFF2-40B4-BE49-F238E27FC236}">
                <a16:creationId xmlns:a16="http://schemas.microsoft.com/office/drawing/2014/main" id="{2088FFFD-0FD1-6516-072E-FF595D8D9C1D}"/>
              </a:ext>
            </a:extLst>
          </p:cNvPr>
          <p:cNvSpPr>
            <a:spLocks noGrp="1"/>
          </p:cNvSpPr>
          <p:nvPr>
            <p:ph idx="1"/>
          </p:nvPr>
        </p:nvSpPr>
        <p:spPr/>
        <p:txBody>
          <a:bodyPr/>
          <a:lstStyle/>
          <a:p>
            <a:endParaRPr lang="en-IN" dirty="0"/>
          </a:p>
          <a:p>
            <a:endParaRPr lang="en-IN" dirty="0"/>
          </a:p>
          <a:p>
            <a:r>
              <a:rPr lang="en-IN" sz="3600" dirty="0"/>
              <a:t>EMPLOYEE SALARY ANALYSIS USING EXCEL </a:t>
            </a:r>
            <a:endParaRPr lang="en-US" sz="3600" dirty="0"/>
          </a:p>
        </p:txBody>
      </p:sp>
    </p:spTree>
    <p:extLst>
      <p:ext uri="{BB962C8B-B14F-4D97-AF65-F5344CB8AC3E}">
        <p14:creationId xmlns:p14="http://schemas.microsoft.com/office/powerpoint/2010/main" val="2125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7CCB-0EA0-5F06-99EF-7EB043285E26}"/>
              </a:ext>
            </a:extLst>
          </p:cNvPr>
          <p:cNvSpPr>
            <a:spLocks noGrp="1"/>
          </p:cNvSpPr>
          <p:nvPr>
            <p:ph type="title"/>
          </p:nvPr>
        </p:nvSpPr>
        <p:spPr/>
        <p:txBody>
          <a:bodyPr/>
          <a:lstStyle/>
          <a:p>
            <a:r>
              <a:rPr lang="en-IN" dirty="0"/>
              <a:t>AGENDA </a:t>
            </a:r>
            <a:endParaRPr lang="en-US" dirty="0"/>
          </a:p>
        </p:txBody>
      </p:sp>
      <p:sp>
        <p:nvSpPr>
          <p:cNvPr id="3" name="Content Placeholder 2">
            <a:extLst>
              <a:ext uri="{FF2B5EF4-FFF2-40B4-BE49-F238E27FC236}">
                <a16:creationId xmlns:a16="http://schemas.microsoft.com/office/drawing/2014/main" id="{D4D32C44-DBCD-2DCA-3413-5115AC991C23}"/>
              </a:ext>
            </a:extLst>
          </p:cNvPr>
          <p:cNvSpPr>
            <a:spLocks noGrp="1"/>
          </p:cNvSpPr>
          <p:nvPr>
            <p:ph idx="1"/>
          </p:nvPr>
        </p:nvSpPr>
        <p:spPr/>
        <p:txBody>
          <a:bodyPr/>
          <a:lstStyle/>
          <a:p>
            <a:r>
              <a:rPr lang="en-IN" dirty="0"/>
              <a:t>1.Problem statement </a:t>
            </a:r>
          </a:p>
          <a:p>
            <a:r>
              <a:rPr lang="en-IN" dirty="0"/>
              <a:t>2.Project overview </a:t>
            </a:r>
          </a:p>
          <a:p>
            <a:r>
              <a:rPr lang="en-IN" dirty="0"/>
              <a:t>3.End users</a:t>
            </a:r>
          </a:p>
          <a:p>
            <a:r>
              <a:rPr lang="en-IN" dirty="0"/>
              <a:t>4.Our solution and proposition</a:t>
            </a:r>
          </a:p>
          <a:p>
            <a:r>
              <a:rPr lang="en-IN" dirty="0"/>
              <a:t>5.Dataset description</a:t>
            </a:r>
          </a:p>
          <a:p>
            <a:r>
              <a:rPr lang="en-IN" dirty="0"/>
              <a:t>6.Modelling approach </a:t>
            </a:r>
          </a:p>
          <a:p>
            <a:r>
              <a:rPr lang="en-IN" dirty="0"/>
              <a:t>7.Result and discussion </a:t>
            </a:r>
          </a:p>
          <a:p>
            <a:r>
              <a:rPr lang="en-IN" dirty="0"/>
              <a:t>8.Conclusion </a:t>
            </a:r>
            <a:endParaRPr lang="en-US" dirty="0"/>
          </a:p>
        </p:txBody>
      </p:sp>
    </p:spTree>
    <p:extLst>
      <p:ext uri="{BB962C8B-B14F-4D97-AF65-F5344CB8AC3E}">
        <p14:creationId xmlns:p14="http://schemas.microsoft.com/office/powerpoint/2010/main" val="409666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99BC-FA00-3FDC-949F-4E6E7123FB48}"/>
              </a:ext>
            </a:extLst>
          </p:cNvPr>
          <p:cNvSpPr>
            <a:spLocks noGrp="1"/>
          </p:cNvSpPr>
          <p:nvPr>
            <p:ph type="title"/>
          </p:nvPr>
        </p:nvSpPr>
        <p:spPr/>
        <p:txBody>
          <a:bodyPr/>
          <a:lstStyle/>
          <a:p>
            <a:r>
              <a:rPr lang="en-IN" dirty="0"/>
              <a:t>PROBLEM STATEMENT </a:t>
            </a:r>
            <a:endParaRPr lang="en-US" dirty="0"/>
          </a:p>
        </p:txBody>
      </p:sp>
      <p:sp>
        <p:nvSpPr>
          <p:cNvPr id="3" name="Content Placeholder 2">
            <a:extLst>
              <a:ext uri="{FF2B5EF4-FFF2-40B4-BE49-F238E27FC236}">
                <a16:creationId xmlns:a16="http://schemas.microsoft.com/office/drawing/2014/main" id="{2B6CB849-F10A-D7B3-EF24-ED64086C58AB}"/>
              </a:ext>
            </a:extLst>
          </p:cNvPr>
          <p:cNvSpPr>
            <a:spLocks noGrp="1"/>
          </p:cNvSpPr>
          <p:nvPr>
            <p:ph idx="1"/>
          </p:nvPr>
        </p:nvSpPr>
        <p:spPr/>
        <p:txBody>
          <a:bodyPr>
            <a:noAutofit/>
          </a:bodyPr>
          <a:lstStyle/>
          <a:p>
            <a:pPr marL="0" indent="0">
              <a:buNone/>
            </a:pPr>
            <a:r>
              <a:rPr lang="en-IN" sz="2800" dirty="0"/>
              <a:t>Salary data analysis is conducted to understand and evaluate compensation trends within an organization or industry. By examining salary data, companies can ensure they offer competitive pay, identify pay disparities, and make informed decisions about salary structures and adjustments. This analysis helps in attracting and retaining talent, aligning compensation with market standards, and promoting fair pay practices.</a:t>
            </a:r>
            <a:endParaRPr lang="en-US" sz="2800" dirty="0"/>
          </a:p>
        </p:txBody>
      </p:sp>
    </p:spTree>
    <p:extLst>
      <p:ext uri="{BB962C8B-B14F-4D97-AF65-F5344CB8AC3E}">
        <p14:creationId xmlns:p14="http://schemas.microsoft.com/office/powerpoint/2010/main" val="185311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A951-66E1-80C0-A34A-056A4C4CB8C5}"/>
              </a:ext>
            </a:extLst>
          </p:cNvPr>
          <p:cNvSpPr>
            <a:spLocks noGrp="1"/>
          </p:cNvSpPr>
          <p:nvPr>
            <p:ph type="title"/>
          </p:nvPr>
        </p:nvSpPr>
        <p:spPr/>
        <p:txBody>
          <a:bodyPr/>
          <a:lstStyle/>
          <a:p>
            <a:r>
              <a:rPr lang="en-IN" dirty="0"/>
              <a:t>PROJECT OVERVIEW </a:t>
            </a:r>
            <a:endParaRPr lang="en-US" dirty="0"/>
          </a:p>
        </p:txBody>
      </p:sp>
      <p:sp>
        <p:nvSpPr>
          <p:cNvPr id="3" name="Content Placeholder 2">
            <a:extLst>
              <a:ext uri="{FF2B5EF4-FFF2-40B4-BE49-F238E27FC236}">
                <a16:creationId xmlns:a16="http://schemas.microsoft.com/office/drawing/2014/main" id="{BF7AD9DB-47FC-2F0F-550B-E1DACEB452EB}"/>
              </a:ext>
            </a:extLst>
          </p:cNvPr>
          <p:cNvSpPr>
            <a:spLocks noGrp="1"/>
          </p:cNvSpPr>
          <p:nvPr>
            <p:ph idx="1"/>
          </p:nvPr>
        </p:nvSpPr>
        <p:spPr>
          <a:xfrm>
            <a:off x="1066800" y="2014194"/>
            <a:ext cx="10058400" cy="3931920"/>
          </a:xfrm>
        </p:spPr>
        <p:txBody>
          <a:bodyPr>
            <a:normAutofit/>
          </a:bodyPr>
          <a:lstStyle/>
          <a:p>
            <a:r>
              <a:rPr lang="en-IN" sz="2800" dirty="0"/>
              <a:t>The salary data analysis project aims to examine and understand trends in employee compensation across different industries and job roles. By </a:t>
            </a:r>
            <a:r>
              <a:rPr lang="en-IN" sz="2800" dirty="0" err="1"/>
              <a:t>analyzing</a:t>
            </a:r>
            <a:r>
              <a:rPr lang="en-IN" sz="2800" dirty="0"/>
              <a:t> various factors such as experience, education, and geographic location, the project seeks to identify patterns and disparities in salaries. The goal is to provide actionable insights that can help organizations make informed decisions about compensation strategies and ensure fair and competitive pay practices.</a:t>
            </a:r>
            <a:endParaRPr lang="en-US" sz="2800" dirty="0"/>
          </a:p>
        </p:txBody>
      </p:sp>
    </p:spTree>
    <p:extLst>
      <p:ext uri="{BB962C8B-B14F-4D97-AF65-F5344CB8AC3E}">
        <p14:creationId xmlns:p14="http://schemas.microsoft.com/office/powerpoint/2010/main" val="68630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87F9-D57F-E94E-4F5B-2CA0A5EC3510}"/>
              </a:ext>
            </a:extLst>
          </p:cNvPr>
          <p:cNvSpPr>
            <a:spLocks noGrp="1"/>
          </p:cNvSpPr>
          <p:nvPr>
            <p:ph type="title"/>
          </p:nvPr>
        </p:nvSpPr>
        <p:spPr/>
        <p:txBody>
          <a:bodyPr/>
          <a:lstStyle/>
          <a:p>
            <a:r>
              <a:rPr lang="en-IN" dirty="0"/>
              <a:t>END USERS </a:t>
            </a:r>
            <a:endParaRPr lang="en-US" dirty="0"/>
          </a:p>
        </p:txBody>
      </p:sp>
      <p:sp>
        <p:nvSpPr>
          <p:cNvPr id="3" name="Content Placeholder 2">
            <a:extLst>
              <a:ext uri="{FF2B5EF4-FFF2-40B4-BE49-F238E27FC236}">
                <a16:creationId xmlns:a16="http://schemas.microsoft.com/office/drawing/2014/main" id="{BBE00D9F-4698-6179-6932-80521ADA4120}"/>
              </a:ext>
            </a:extLst>
          </p:cNvPr>
          <p:cNvSpPr>
            <a:spLocks noGrp="1"/>
          </p:cNvSpPr>
          <p:nvPr>
            <p:ph idx="1"/>
          </p:nvPr>
        </p:nvSpPr>
        <p:spPr/>
        <p:txBody>
          <a:bodyPr>
            <a:normAutofit/>
          </a:bodyPr>
          <a:lstStyle/>
          <a:p>
            <a:r>
              <a:rPr lang="en-IN" sz="2800" dirty="0"/>
              <a:t>Human resources teams</a:t>
            </a:r>
          </a:p>
          <a:p>
            <a:r>
              <a:rPr lang="en-IN" sz="2800" dirty="0"/>
              <a:t>Recruiters</a:t>
            </a:r>
          </a:p>
          <a:p>
            <a:r>
              <a:rPr lang="en-IN" sz="2800" dirty="0"/>
              <a:t>Management</a:t>
            </a:r>
          </a:p>
          <a:p>
            <a:r>
              <a:rPr lang="en-IN" sz="2800" dirty="0"/>
              <a:t>Finance departments</a:t>
            </a:r>
          </a:p>
          <a:p>
            <a:r>
              <a:rPr lang="en-IN" sz="2800" dirty="0"/>
              <a:t>Employees</a:t>
            </a:r>
          </a:p>
          <a:p>
            <a:r>
              <a:rPr lang="en-IN" sz="2800" dirty="0"/>
              <a:t>Executives</a:t>
            </a:r>
          </a:p>
          <a:p>
            <a:endParaRPr lang="en-IN" sz="2800" dirty="0"/>
          </a:p>
          <a:p>
            <a:endParaRPr lang="en-US" sz="2800" dirty="0"/>
          </a:p>
        </p:txBody>
      </p:sp>
    </p:spTree>
    <p:extLst>
      <p:ext uri="{BB962C8B-B14F-4D97-AF65-F5344CB8AC3E}">
        <p14:creationId xmlns:p14="http://schemas.microsoft.com/office/powerpoint/2010/main" val="67492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EB5F-8C45-B284-DB88-9D63EC2DC9D3}"/>
              </a:ext>
            </a:extLst>
          </p:cNvPr>
          <p:cNvSpPr>
            <a:spLocks noGrp="1"/>
          </p:cNvSpPr>
          <p:nvPr>
            <p:ph type="title"/>
          </p:nvPr>
        </p:nvSpPr>
        <p:spPr/>
        <p:txBody>
          <a:bodyPr>
            <a:normAutofit fontScale="90000"/>
          </a:bodyPr>
          <a:lstStyle/>
          <a:p>
            <a:r>
              <a:rPr lang="en-IN" dirty="0"/>
              <a:t>OUR SOLUTION AND PROPOSITION </a:t>
            </a:r>
            <a:endParaRPr lang="en-US" dirty="0"/>
          </a:p>
        </p:txBody>
      </p:sp>
      <p:sp>
        <p:nvSpPr>
          <p:cNvPr id="3" name="Content Placeholder 2">
            <a:extLst>
              <a:ext uri="{FF2B5EF4-FFF2-40B4-BE49-F238E27FC236}">
                <a16:creationId xmlns:a16="http://schemas.microsoft.com/office/drawing/2014/main" id="{79441284-DD44-73D5-CE8B-98850157DFE5}"/>
              </a:ext>
            </a:extLst>
          </p:cNvPr>
          <p:cNvSpPr>
            <a:spLocks noGrp="1"/>
          </p:cNvSpPr>
          <p:nvPr>
            <p:ph idx="1"/>
          </p:nvPr>
        </p:nvSpPr>
        <p:spPr>
          <a:xfrm>
            <a:off x="1066800" y="2014194"/>
            <a:ext cx="10058400" cy="3931920"/>
          </a:xfrm>
        </p:spPr>
        <p:txBody>
          <a:bodyPr>
            <a:normAutofit/>
          </a:bodyPr>
          <a:lstStyle/>
          <a:p>
            <a:r>
              <a:rPr lang="en-IN" sz="2800" dirty="0"/>
              <a:t> Data visualization </a:t>
            </a:r>
          </a:p>
          <a:p>
            <a:r>
              <a:rPr lang="en-IN" sz="2800" dirty="0"/>
              <a:t> Pivot table </a:t>
            </a:r>
          </a:p>
          <a:p>
            <a:r>
              <a:rPr lang="en-IN" sz="2800" dirty="0"/>
              <a:t> pivot chart </a:t>
            </a:r>
          </a:p>
        </p:txBody>
      </p:sp>
    </p:spTree>
    <p:extLst>
      <p:ext uri="{BB962C8B-B14F-4D97-AF65-F5344CB8AC3E}">
        <p14:creationId xmlns:p14="http://schemas.microsoft.com/office/powerpoint/2010/main" val="231561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F27C-8662-C1A6-F640-986B72C7332D}"/>
              </a:ext>
            </a:extLst>
          </p:cNvPr>
          <p:cNvSpPr>
            <a:spLocks noGrp="1"/>
          </p:cNvSpPr>
          <p:nvPr>
            <p:ph type="title"/>
          </p:nvPr>
        </p:nvSpPr>
        <p:spPr/>
        <p:txBody>
          <a:bodyPr/>
          <a:lstStyle/>
          <a:p>
            <a:r>
              <a:rPr lang="en-IN" dirty="0"/>
              <a:t>DATASET DESCRIPTION </a:t>
            </a:r>
            <a:endParaRPr lang="en-US" dirty="0"/>
          </a:p>
        </p:txBody>
      </p:sp>
      <p:sp>
        <p:nvSpPr>
          <p:cNvPr id="3" name="Content Placeholder 2">
            <a:extLst>
              <a:ext uri="{FF2B5EF4-FFF2-40B4-BE49-F238E27FC236}">
                <a16:creationId xmlns:a16="http://schemas.microsoft.com/office/drawing/2014/main" id="{DFE84586-B58C-1A38-4B51-B6188203BAAD}"/>
              </a:ext>
            </a:extLst>
          </p:cNvPr>
          <p:cNvSpPr>
            <a:spLocks noGrp="1"/>
          </p:cNvSpPr>
          <p:nvPr>
            <p:ph idx="1"/>
          </p:nvPr>
        </p:nvSpPr>
        <p:spPr/>
        <p:txBody>
          <a:bodyPr/>
          <a:lstStyle/>
          <a:p>
            <a:r>
              <a:rPr lang="en-IN" dirty="0"/>
              <a:t>Name – Text type</a:t>
            </a:r>
          </a:p>
          <a:p>
            <a:r>
              <a:rPr lang="en-IN" dirty="0"/>
              <a:t>Gender- text type</a:t>
            </a:r>
          </a:p>
          <a:p>
            <a:r>
              <a:rPr lang="en-IN" dirty="0"/>
              <a:t>Start date – Number type</a:t>
            </a:r>
          </a:p>
          <a:p>
            <a:r>
              <a:rPr lang="en-IN" dirty="0"/>
              <a:t> Last Login – Number type</a:t>
            </a:r>
          </a:p>
          <a:p>
            <a:r>
              <a:rPr lang="en-IN" dirty="0"/>
              <a:t>Salary – Number type</a:t>
            </a:r>
          </a:p>
          <a:p>
            <a:r>
              <a:rPr lang="en-IN" dirty="0"/>
              <a:t>Bonus – Number type</a:t>
            </a:r>
          </a:p>
        </p:txBody>
      </p:sp>
    </p:spTree>
    <p:extLst>
      <p:ext uri="{BB962C8B-B14F-4D97-AF65-F5344CB8AC3E}">
        <p14:creationId xmlns:p14="http://schemas.microsoft.com/office/powerpoint/2010/main" val="251804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929C-F6F0-F245-4C8A-22E74EAE1F63}"/>
              </a:ext>
            </a:extLst>
          </p:cNvPr>
          <p:cNvSpPr>
            <a:spLocks noGrp="1"/>
          </p:cNvSpPr>
          <p:nvPr>
            <p:ph type="title"/>
          </p:nvPr>
        </p:nvSpPr>
        <p:spPr/>
        <p:txBody>
          <a:bodyPr/>
          <a:lstStyle/>
          <a:p>
            <a:r>
              <a:rPr lang="en-IN" dirty="0"/>
              <a:t>THE WOW IN OUR SOLUTION </a:t>
            </a:r>
            <a:endParaRPr lang="en-US" dirty="0"/>
          </a:p>
        </p:txBody>
      </p:sp>
      <p:sp>
        <p:nvSpPr>
          <p:cNvPr id="3" name="Content Placeholder 2">
            <a:extLst>
              <a:ext uri="{FF2B5EF4-FFF2-40B4-BE49-F238E27FC236}">
                <a16:creationId xmlns:a16="http://schemas.microsoft.com/office/drawing/2014/main" id="{3B034DE1-9523-6672-0799-EA069A53D92E}"/>
              </a:ext>
            </a:extLst>
          </p:cNvPr>
          <p:cNvSpPr>
            <a:spLocks noGrp="1"/>
          </p:cNvSpPr>
          <p:nvPr>
            <p:ph idx="1"/>
          </p:nvPr>
        </p:nvSpPr>
        <p:spPr/>
        <p:txBody>
          <a:bodyPr>
            <a:normAutofit fontScale="85000" lnSpcReduction="10000"/>
          </a:bodyPr>
          <a:lstStyle/>
          <a:p>
            <a:r>
              <a:rPr lang="en-IN" dirty="0"/>
              <a:t>I use the pivot table technic  in this excel project</a:t>
            </a:r>
          </a:p>
          <a:p>
            <a:r>
              <a:rPr lang="en-IN" dirty="0"/>
              <a:t>Pivot tables are powerful tools used in data analysis and reporting. They allow you to:
1. **Summarize Data**: Quickly aggregate large datasets to get meaningful summaries, such as totals, averages, and counts.
2. **Analyse  Trends**: Identify trends and patterns by comparing data across different categories.
3. **Filter Data**: Easily filter and segment data to focus on specific subsets of information.
4. **Group Data**: Organize data into categories, such as grouping sales data by month or region.
5. **Create Reports**: Generate dynamic reports that can be updated automatically as the underlying data changes.
Overall, pivot tables help in transforming raw data into insightful, actionable information.</a:t>
            </a:r>
            <a:endParaRPr lang="en-US" dirty="0"/>
          </a:p>
        </p:txBody>
      </p:sp>
    </p:spTree>
    <p:extLst>
      <p:ext uri="{BB962C8B-B14F-4D97-AF65-F5344CB8AC3E}">
        <p14:creationId xmlns:p14="http://schemas.microsoft.com/office/powerpoint/2010/main" val="346097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 USING EXCEL </vt:lpstr>
      <vt:lpstr>PROJECT TITLE </vt:lpstr>
      <vt:lpstr>AGENDA </vt:lpstr>
      <vt:lpstr>PROBLEM STATEMENT </vt:lpstr>
      <vt:lpstr>PROJECT OVERVIEW </vt:lpstr>
      <vt:lpstr>END USERS </vt:lpstr>
      <vt:lpstr>OUR SOLUTION AND PROPOSITION </vt:lpstr>
      <vt:lpstr>DATASET DESCRIPTION </vt:lpstr>
      <vt:lpstr>THE WOW IN OUR SOLUTION </vt:lpstr>
      <vt:lpstr>MODELLING APPROACH </vt:lpstr>
      <vt:lpstr>RESULT </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srinivasannirmala786@gmail.com</dc:creator>
  <cp:lastModifiedBy>srinivasannirmala786@gmail.com</cp:lastModifiedBy>
  <cp:revision>20</cp:revision>
  <dcterms:created xsi:type="dcterms:W3CDTF">2024-08-30T09:27:17Z</dcterms:created>
  <dcterms:modified xsi:type="dcterms:W3CDTF">2024-08-31T16:26:34Z</dcterms:modified>
</cp:coreProperties>
</file>