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2" r:id="rId7"/>
    <p:sldId id="269" r:id="rId8"/>
    <p:sldId id="263" r:id="rId9"/>
    <p:sldId id="265" r:id="rId10"/>
    <p:sldId id="268"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90700" y="3259605"/>
            <a:ext cx="8610600" cy="1938992"/>
          </a:xfrm>
          <a:prstGeom prst="rect">
            <a:avLst/>
          </a:prstGeom>
          <a:noFill/>
        </p:spPr>
        <p:txBody>
          <a:bodyPr wrap="square" rtlCol="0">
            <a:spAutoFit/>
          </a:bodyPr>
          <a:lstStyle/>
          <a:p>
            <a:r>
              <a:rPr lang="en-US" sz="2400" b="1" dirty="0"/>
              <a:t>STUDENT NAME</a:t>
            </a:r>
            <a:r>
              <a:rPr lang="en-GB" sz="2400" b="1" dirty="0"/>
              <a:t>       </a:t>
            </a:r>
            <a:r>
              <a:rPr lang="en-US" sz="2400" dirty="0"/>
              <a:t>:</a:t>
            </a:r>
            <a:r>
              <a:rPr lang="en-GB" sz="2400" dirty="0"/>
              <a:t> </a:t>
            </a:r>
            <a:r>
              <a:rPr lang="en-IN" sz="2400" dirty="0" err="1"/>
              <a:t>Padmavathi.S</a:t>
            </a:r>
            <a:endParaRPr lang="en-US" sz="2400" dirty="0"/>
          </a:p>
          <a:p>
            <a:r>
              <a:rPr lang="en-US" sz="2400" b="1" dirty="0"/>
              <a:t>REGISTER NO</a:t>
            </a:r>
            <a:r>
              <a:rPr lang="en-GB" sz="2400" b="1" dirty="0"/>
              <a:t>            </a:t>
            </a:r>
            <a:r>
              <a:rPr lang="en-US" sz="2400" dirty="0"/>
              <a:t>:</a:t>
            </a:r>
            <a:r>
              <a:rPr lang="en-IN" sz="2400" dirty="0"/>
              <a:t> 312214929</a:t>
            </a:r>
            <a:endParaRPr lang="en-GB" sz="2400" dirty="0"/>
          </a:p>
          <a:p>
            <a:r>
              <a:rPr lang="en-US" sz="2400" b="1" dirty="0"/>
              <a:t>DEPARTMENT</a:t>
            </a:r>
            <a:r>
              <a:rPr lang="en-GB" sz="2400" b="1" dirty="0"/>
              <a:t>           </a:t>
            </a:r>
            <a:r>
              <a:rPr lang="en-US" sz="2400" dirty="0"/>
              <a:t>:</a:t>
            </a:r>
            <a:r>
              <a:rPr lang="en-GB" sz="2400" dirty="0"/>
              <a:t> </a:t>
            </a:r>
            <a:r>
              <a:rPr lang="en-GB" sz="2400" dirty="0" err="1"/>
              <a:t>B.com</a:t>
            </a:r>
            <a:r>
              <a:rPr lang="en-GB" sz="2400" dirty="0"/>
              <a:t> </a:t>
            </a:r>
            <a:r>
              <a:rPr lang="en-IN" sz="2400" dirty="0"/>
              <a:t>(G)</a:t>
            </a:r>
            <a:endParaRPr lang="en-US" sz="2400" dirty="0"/>
          </a:p>
          <a:p>
            <a:r>
              <a:rPr lang="en-US" sz="2400" b="1" dirty="0"/>
              <a:t>COLLEGE</a:t>
            </a:r>
            <a:r>
              <a:rPr lang="en-GB" sz="2400" b="1" dirty="0"/>
              <a:t>                    </a:t>
            </a:r>
            <a:r>
              <a:rPr lang="en-GB" sz="2400" dirty="0">
                <a:latin typeface="+mj-lt"/>
              </a:rPr>
              <a:t>: </a:t>
            </a:r>
            <a:r>
              <a:rPr lang="en-GB" sz="2400" dirty="0" err="1">
                <a:latin typeface="+mj-lt"/>
              </a:rPr>
              <a:t>Annai</a:t>
            </a:r>
            <a:r>
              <a:rPr lang="en-GB" sz="2400" dirty="0">
                <a:latin typeface="+mj-lt"/>
              </a:rPr>
              <a:t> </a:t>
            </a:r>
            <a:r>
              <a:rPr lang="en-GB" sz="2400" dirty="0" err="1">
                <a:latin typeface="+mj-lt"/>
              </a:rPr>
              <a:t>veilakanni’s</a:t>
            </a:r>
            <a:r>
              <a:rPr lang="en-GB" sz="2400" dirty="0">
                <a:latin typeface="+mj-lt"/>
              </a:rPr>
              <a:t> for women college </a:t>
            </a:r>
            <a:endParaRPr lang="en-US" sz="2400" dirty="0">
              <a:latin typeface="+mj-lt"/>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375171" y="1582340"/>
            <a:ext cx="10207227" cy="2462213"/>
          </a:xfrm>
        </p:spPr>
        <p:txBody>
          <a:bodyPr/>
          <a:lstStyle/>
          <a:p>
            <a:r>
              <a:rPr lang="en-IN" sz="4000">
                <a:latin typeface="Bahnschrift Light Condensed" panose="02000000000000000000" pitchFamily="2" charset="0"/>
                <a:ea typeface="Bahnschrift Light Condensed" panose="02000000000000000000" pitchFamily="2" charset="0"/>
              </a:rPr>
              <a:t>The main conclusions of the research on physical fitness are that physical fitness level, exercise frequency, and physical injury are the key factors affecting physical fitness and have a serious impact on public health.</a:t>
            </a:r>
            <a:endParaRPr lang="en-IN" sz="4000" dirty="0">
              <a:latin typeface="Bahnschrift Light Condensed" panose="02000000000000000000" pitchFamily="2" charset="0"/>
              <a:ea typeface="Bahnschrift Light Condensed" panose="02000000000000000000" pitchFamily="2"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IN" sz="4400" b="1" dirty="0">
                <a:solidFill>
                  <a:srgbClr val="0F0F0F"/>
                </a:solidFill>
                <a:latin typeface="Times New Roman" panose="02020603050405020304" pitchFamily="18" charset="0"/>
                <a:cs typeface="Times New Roman" panose="02020603050405020304" pitchFamily="18" charset="0"/>
              </a:rPr>
              <a:t>fitness progress chart</a:t>
            </a:r>
            <a:r>
              <a:rPr lang="en-US" sz="4400" b="1" dirty="0">
                <a:solidFill>
                  <a:srgbClr val="0F0F0F"/>
                </a:solidFill>
                <a:latin typeface="Times New Roman" panose="02020603050405020304" pitchFamily="18" charset="0"/>
                <a:cs typeface="Times New Roman" panose="02020603050405020304" pitchFamily="18" charset="0"/>
              </a:rPr>
              <a:t>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1" name="Text Placeholder 10"/>
          <p:cNvSpPr>
            <a:spLocks noGrp="1"/>
          </p:cNvSpPr>
          <p:nvPr>
            <p:ph type="body" idx="1"/>
          </p:nvPr>
        </p:nvSpPr>
        <p:spPr>
          <a:xfrm>
            <a:off x="755332" y="1993702"/>
            <a:ext cx="10972800" cy="1846659"/>
          </a:xfrm>
        </p:spPr>
        <p:txBody>
          <a:bodyPr/>
          <a:lstStyle/>
          <a:p>
            <a:pPr marL="285750" indent="-285750">
              <a:buFont typeface="Arial" panose="020B0604020202020204" pitchFamily="34" charset="0"/>
              <a:buChar char="•"/>
            </a:pPr>
            <a:r>
              <a:rPr lang="en-US" sz="2000" dirty="0"/>
              <a:t>Accurately evaluate employee </a:t>
            </a:r>
            <a:r>
              <a:rPr lang="en-IN" sz="2000" dirty="0"/>
              <a:t>fitness details</a:t>
            </a:r>
            <a:endParaRPr lang="en-US" sz="2000" dirty="0"/>
          </a:p>
          <a:p>
            <a:endParaRPr lang="en-US" sz="2000" dirty="0"/>
          </a:p>
          <a:p>
            <a:pPr marL="342900" indent="-342900">
              <a:buFont typeface="Arial" panose="020B0604020202020204" pitchFamily="34" charset="0"/>
              <a:buChar char="•"/>
            </a:pPr>
            <a:r>
              <a:rPr lang="en-IN" sz="2000" dirty="0"/>
              <a:t>   </a:t>
            </a:r>
            <a:r>
              <a:rPr lang="en-US" sz="2000" dirty="0" err="1"/>
              <a:t>Idntify</a:t>
            </a:r>
            <a:r>
              <a:rPr lang="en-US" sz="2000" dirty="0"/>
              <a:t> </a:t>
            </a:r>
            <a:r>
              <a:rPr lang="en-IN" sz="2000" dirty="0"/>
              <a:t> chest , weight , hips , forearm</a:t>
            </a:r>
            <a:endParaRPr lang="en-US" sz="2000" dirty="0"/>
          </a:p>
          <a:p>
            <a:endParaRPr lang="en-US" sz="2000" dirty="0"/>
          </a:p>
          <a:p>
            <a:pPr marL="285750" indent="-285750">
              <a:buFont typeface="Arial" panose="020B0604020202020204" pitchFamily="34" charset="0"/>
              <a:buChar char="•"/>
            </a:pPr>
            <a:r>
              <a:rPr lang="en-US" sz="2000" dirty="0"/>
              <a:t>Develop target</a:t>
            </a:r>
            <a:r>
              <a:rPr lang="en-IN" sz="2000" dirty="0"/>
              <a:t> With fitness details</a:t>
            </a:r>
            <a:endParaRPr lang="en-US" sz="2000" dirty="0"/>
          </a:p>
          <a:p>
            <a:endParaRPr lang="en-US" sz="20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207211"/>
            <a:ext cx="7924800" cy="4893647"/>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Analysis employee </a:t>
            </a:r>
            <a:r>
              <a:rPr lang="en-IN" sz="2400" dirty="0">
                <a:solidFill>
                  <a:srgbClr val="0D0D0D"/>
                </a:solidFill>
                <a:latin typeface="Times New Roman" panose="02020603050405020304" pitchFamily="18" charset="0"/>
                <a:cs typeface="Times New Roman" panose="02020603050405020304" pitchFamily="18" charset="0"/>
              </a:rPr>
              <a:t> fitness </a:t>
            </a:r>
            <a:r>
              <a:rPr lang="en-US" sz="2400" dirty="0">
                <a:solidFill>
                  <a:srgbClr val="0D0D0D"/>
                </a:solidFill>
                <a:latin typeface="Times New Roman" panose="02020603050405020304" pitchFamily="18" charset="0"/>
                <a:cs typeface="Times New Roman" panose="02020603050405020304" pitchFamily="18" charset="0"/>
              </a:rPr>
              <a:t> data to identify key drivers </a:t>
            </a:r>
          </a:p>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Develop data- driven insights to inform talent management </a:t>
            </a:r>
            <a:r>
              <a:rPr lang="en-US" sz="2400" dirty="0" err="1">
                <a:solidFill>
                  <a:srgbClr val="0D0D0D"/>
                </a:solidFill>
                <a:latin typeface="Times New Roman" panose="02020603050405020304" pitchFamily="18" charset="0"/>
                <a:cs typeface="Times New Roman" panose="02020603050405020304" pitchFamily="18" charset="0"/>
              </a:rPr>
              <a:t>decisions,training</a:t>
            </a:r>
            <a:r>
              <a:rPr lang="en-US" sz="2400" dirty="0">
                <a:solidFill>
                  <a:srgbClr val="0D0D0D"/>
                </a:solidFill>
                <a:latin typeface="Times New Roman" panose="02020603050405020304" pitchFamily="18" charset="0"/>
                <a:cs typeface="Times New Roman" panose="02020603050405020304" pitchFamily="18" charset="0"/>
              </a:rPr>
              <a:t> programs and leadership development initiatives</a:t>
            </a:r>
          </a:p>
          <a:p>
            <a:pPr algn="l"/>
            <a:endParaRPr lang="en-US" sz="2400" dirty="0">
              <a:solidFill>
                <a:srgbClr val="0D0D0D"/>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Focus on identifying key predictors of performance , area of improvement and opportunities for growth and  development		</a:t>
            </a:r>
          </a:p>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endParaRPr lang="en-US" sz="2400" dirty="0">
              <a:solidFill>
                <a:srgbClr val="0D0D0D"/>
              </a:solidFill>
              <a:latin typeface="Times New Roman" panose="02020603050405020304" pitchFamily="18" charset="0"/>
              <a:cs typeface="Times New Roman" panose="02020603050405020304" pitchFamily="18" charset="0"/>
            </a:endParaRPr>
          </a:p>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p:cNvSpPr>
            <a:spLocks noGrp="1"/>
          </p:cNvSpPr>
          <p:nvPr>
            <p:ph type="body" idx="1"/>
          </p:nvPr>
        </p:nvSpPr>
        <p:spPr>
          <a:xfrm>
            <a:off x="3589734" y="1589728"/>
            <a:ext cx="10439400" cy="2492990"/>
          </a:xfrm>
        </p:spPr>
        <p:txBody>
          <a:bodyPr/>
          <a:lstStyle/>
          <a:p>
            <a:r>
              <a:rPr lang="en-US" sz="2400" b="1" dirty="0"/>
              <a:t>Solution</a:t>
            </a:r>
            <a:r>
              <a:rPr lang="en-US" sz="2400" dirty="0"/>
              <a:t> </a:t>
            </a:r>
            <a:r>
              <a:rPr lang="en-IN" sz="2400" dirty="0"/>
              <a:t>: Increased productivity</a:t>
            </a:r>
          </a:p>
          <a:p>
            <a:pPr marL="342900" indent="-342900">
              <a:buFont typeface="Arial" panose="020B0604020202020204" pitchFamily="34" charset="0"/>
              <a:buChar char="•"/>
            </a:pPr>
            <a:r>
              <a:rPr lang="en-IN" sz="2400" dirty="0"/>
              <a:t> Reduced absenteeism</a:t>
            </a:r>
          </a:p>
          <a:p>
            <a:pPr marL="342900" indent="-342900">
              <a:buFont typeface="Arial" panose="020B0604020202020204" pitchFamily="34" charset="0"/>
              <a:buChar char="•"/>
            </a:pPr>
            <a:r>
              <a:rPr lang="en-IN" sz="2400" dirty="0"/>
              <a:t>Lower healthcare costs</a:t>
            </a:r>
          </a:p>
          <a:p>
            <a:pPr marL="342900" indent="-342900">
              <a:buFont typeface="Arial" panose="020B0604020202020204" pitchFamily="34" charset="0"/>
              <a:buChar char="•"/>
            </a:pPr>
            <a:r>
              <a:rPr lang="en-IN" sz="2400" dirty="0"/>
              <a:t>Improved work culture</a:t>
            </a:r>
          </a:p>
          <a:p>
            <a:pPr marL="342900" indent="-342900">
              <a:buFont typeface="Arial" panose="020B0604020202020204" pitchFamily="34" charset="0"/>
              <a:buChar char="•"/>
            </a:pPr>
            <a:r>
              <a:rPr lang="en-IN" sz="2400" dirty="0"/>
              <a:t>Reduced stress: </a:t>
            </a:r>
          </a:p>
          <a:p>
            <a:endParaRPr lang="en-US" sz="2400" dirty="0"/>
          </a:p>
          <a:p>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rot="10800000" flipV="1">
            <a:off x="0" y="502024"/>
            <a:ext cx="10681335" cy="1162887"/>
          </a:xfrm>
        </p:spPr>
        <p:txBody>
          <a:bodyPr/>
          <a:lstStyle/>
          <a:p>
            <a:r>
              <a:rPr lang="en-IN" dirty="0"/>
              <a:t>Dataset Description</a:t>
            </a:r>
          </a:p>
        </p:txBody>
      </p:sp>
      <p:sp>
        <p:nvSpPr>
          <p:cNvPr id="3" name="Text Placeholder 2"/>
          <p:cNvSpPr>
            <a:spLocks noGrp="1"/>
          </p:cNvSpPr>
          <p:nvPr>
            <p:ph type="body" idx="1"/>
          </p:nvPr>
        </p:nvSpPr>
        <p:spPr>
          <a:xfrm rot="10800000" flipV="1">
            <a:off x="4787152" y="-2528047"/>
            <a:ext cx="5734161" cy="4572053"/>
          </a:xfrm>
        </p:spPr>
        <p:txBody>
          <a:bodyPr/>
          <a:lstStyle/>
          <a:p>
            <a:r>
              <a:rPr lang="en-US" b="1" dirty="0"/>
              <a:t>Description</a:t>
            </a:r>
            <a:r>
              <a:rPr lang="en-US" dirty="0"/>
              <a:t> : This data set contains information on employee </a:t>
            </a:r>
            <a:r>
              <a:rPr lang="en-IN" dirty="0"/>
              <a:t>fitness </a:t>
            </a:r>
          </a:p>
          <a:p>
            <a:endParaRPr lang="en-IN" dirty="0"/>
          </a:p>
          <a:p>
            <a:r>
              <a:rPr lang="en-IN" dirty="0"/>
              <a:t>Fields </a:t>
            </a:r>
            <a:endParaRPr lang="en-US" dirty="0"/>
          </a:p>
        </p:txBody>
      </p:sp>
      <p:sp>
        <p:nvSpPr>
          <p:cNvPr id="7" name="TextBox 6">
            <a:extLst>
              <a:ext uri="{FF2B5EF4-FFF2-40B4-BE49-F238E27FC236}">
                <a16:creationId xmlns:a16="http://schemas.microsoft.com/office/drawing/2014/main" id="{E613C851-A462-2DBE-B197-DB6CDC284AE4}"/>
              </a:ext>
            </a:extLst>
          </p:cNvPr>
          <p:cNvSpPr txBox="1"/>
          <p:nvPr/>
        </p:nvSpPr>
        <p:spPr>
          <a:xfrm>
            <a:off x="3267636" y="1531294"/>
            <a:ext cx="6284258" cy="2308324"/>
          </a:xfrm>
          <a:prstGeom prst="rect">
            <a:avLst/>
          </a:prstGeom>
          <a:noFill/>
        </p:spPr>
        <p:txBody>
          <a:bodyPr wrap="square">
            <a:spAutoFit/>
          </a:bodyPr>
          <a:lstStyle/>
          <a:p>
            <a:r>
              <a:rPr lang="en-IN" b="0" i="0" dirty="0">
                <a:effectLst/>
                <a:latin typeface="Google Sans"/>
              </a:rPr>
              <a:t>This datasheet contains employee fitness details</a:t>
            </a:r>
            <a:endParaRPr lang="en-IN" dirty="0">
              <a:solidFill>
                <a:srgbClr val="EBF1FF"/>
              </a:solidFill>
              <a:latin typeface="Google Sans"/>
            </a:endParaRPr>
          </a:p>
          <a:p>
            <a:endParaRPr lang="en-IN" dirty="0">
              <a:solidFill>
                <a:srgbClr val="EBF1FF"/>
              </a:solidFill>
              <a:latin typeface="Google Sans"/>
            </a:endParaRPr>
          </a:p>
          <a:p>
            <a:r>
              <a:rPr lang="en-IN" dirty="0"/>
              <a:t>Fields:</a:t>
            </a:r>
          </a:p>
          <a:p>
            <a:r>
              <a:rPr lang="en-IN" dirty="0"/>
              <a:t>  </a:t>
            </a:r>
          </a:p>
          <a:p>
            <a:pPr marL="285750" indent="-285750">
              <a:buFont typeface="Arial" panose="020B0604020202020204" pitchFamily="34" charset="0"/>
              <a:buChar char="•"/>
            </a:pPr>
            <a:r>
              <a:rPr lang="en-IN" dirty="0"/>
              <a:t>Weight</a:t>
            </a:r>
          </a:p>
          <a:p>
            <a:pPr marL="285750" indent="-285750">
              <a:buFont typeface="Arial" panose="020B0604020202020204" pitchFamily="34" charset="0"/>
              <a:buChar char="•"/>
            </a:pPr>
            <a:r>
              <a:rPr lang="en-IN" dirty="0"/>
              <a:t>Waist</a:t>
            </a:r>
          </a:p>
          <a:p>
            <a:pPr marL="285750" indent="-285750">
              <a:buFont typeface="Arial" panose="020B0604020202020204" pitchFamily="34" charset="0"/>
              <a:buChar char="•"/>
            </a:pPr>
            <a:r>
              <a:rPr lang="en-IN" dirty="0"/>
              <a:t>Hips</a:t>
            </a:r>
          </a:p>
          <a:p>
            <a:pPr marL="285750" indent="-285750">
              <a:buFont typeface="Arial" panose="020B0604020202020204" pitchFamily="34" charset="0"/>
              <a:buChar char="•"/>
            </a:pPr>
            <a:r>
              <a:rPr lang="en-IN" dirty="0"/>
              <a:t>forearm</a:t>
            </a:r>
            <a:endParaRPr lang="en-US" dirty="0"/>
          </a:p>
        </p:txBody>
      </p:sp>
    </p:spTree>
    <p:extLst>
      <p:ext uri="{BB962C8B-B14F-4D97-AF65-F5344CB8AC3E}">
        <p14:creationId xmlns:p14="http://schemas.microsoft.com/office/powerpoint/2010/main" val="2720660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9055" y="3426039"/>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609600" y="1584990"/>
            <a:ext cx="10972800" cy="1477328"/>
          </a:xfrm>
        </p:spPr>
        <p:txBody>
          <a:bodyPr/>
          <a:lstStyle/>
          <a:p>
            <a:pPr marL="342900" indent="-342900">
              <a:buFont typeface="Arial" panose="020B0604020202020204" pitchFamily="34" charset="0"/>
              <a:buChar char="•"/>
            </a:pPr>
            <a:r>
              <a:rPr lang="en-IN" sz="2400" dirty="0"/>
              <a:t>Increasing employees’ physical activity can create a healthier workforce, increase employees’ productivity, and decrease employees’ risk of developing costly and debilitating chronic diseases. Employees who are physically active have lower healthcare costs, require less sick leave, and are more productive at work.</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4618435" y="2707994"/>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pic>
        <p:nvPicPr>
          <p:cNvPr id="10" name="Picture 9">
            <a:extLst>
              <a:ext uri="{FF2B5EF4-FFF2-40B4-BE49-F238E27FC236}">
                <a16:creationId xmlns:a16="http://schemas.microsoft.com/office/drawing/2014/main" id="{05716D72-5745-B4F3-B442-718345587D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7426" y="1619748"/>
            <a:ext cx="7997099" cy="484772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248</TotalTime>
  <Words>311</Words>
  <Application>Microsoft Office PowerPoint</Application>
  <PresentationFormat>Widescreen</PresentationFormat>
  <Paragraphs>101</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Employee Data Analysis using Excel  </vt:lpstr>
      <vt:lpstr>PROJECT TITLE</vt:lpstr>
      <vt:lpstr>AGENDA</vt:lpstr>
      <vt:lpstr>PROBLEM STATEMENT</vt:lpstr>
      <vt:lpstr>PROJECT OVERVIEW</vt:lpstr>
      <vt:lpstr>OUR SOLUTION AND ITS VALUE PROPOSITION</vt:lpstr>
      <vt:lpstr>Dataset Description</vt:lpstr>
      <vt:lpstr>THE "WOW" IN OUR SOLUTION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padmavathisaravanan07@gmail.com</cp:lastModifiedBy>
  <cp:revision>30</cp:revision>
  <dcterms:created xsi:type="dcterms:W3CDTF">2024-03-29T15:07:22Z</dcterms:created>
  <dcterms:modified xsi:type="dcterms:W3CDTF">2024-09-19T09:59:18Z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