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3" r:id="rId3"/>
    <p:sldId id="258" r:id="rId4"/>
    <p:sldId id="261"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ADB25B-752F-4F1E-AAD7-3F9C66BB85A6}">
          <p14:sldIdLst>
            <p14:sldId id="259"/>
          </p14:sldIdLst>
        </p14:section>
        <p14:section name="Untitled Section" id="{6DD15A13-1216-44FF-AA0A-1F49880D9896}">
          <p14:sldIdLst>
            <p14:sldId id="263"/>
            <p14:sldId id="258"/>
            <p14:sldId id="261"/>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tips and articles about hygiene and about sexual and reproductive issues as well. </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 It will ask for your information about last period date, what's your cycle length , blood flow type and some more to easily track your period dates and identify any gynecological issue , if any</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 It will allow users to interact with each other and a way to reach out to top sex educators as well.</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622300">
            <a:lnSpc>
              <a:spcPct val="90000"/>
            </a:lnSpc>
            <a:spcBef>
              <a:spcPct val="0"/>
            </a:spcBef>
            <a:spcAft>
              <a:spcPct val="35000"/>
            </a:spcAft>
            <a:buNone/>
            <a:defRPr cap="all"/>
          </a:pPr>
          <a:r>
            <a:rPr lang="en-US" sz="1400" kern="1200" dirty="0"/>
            <a:t>tips and articles about hygiene and about sexual and reproductive issues as well. </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622300">
            <a:lnSpc>
              <a:spcPct val="90000"/>
            </a:lnSpc>
            <a:spcBef>
              <a:spcPct val="0"/>
            </a:spcBef>
            <a:spcAft>
              <a:spcPct val="35000"/>
            </a:spcAft>
            <a:buNone/>
            <a:defRPr cap="all"/>
          </a:pPr>
          <a:r>
            <a:rPr lang="en-US" sz="1400" kern="1200" dirty="0"/>
            <a:t> It will ask for your information about last period date, what's your cycle length , blood flow type and some more to easily track your period dates and identify any gynecological issue , if any</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622300">
            <a:lnSpc>
              <a:spcPct val="90000"/>
            </a:lnSpc>
            <a:spcBef>
              <a:spcPct val="0"/>
            </a:spcBef>
            <a:spcAft>
              <a:spcPct val="35000"/>
            </a:spcAft>
            <a:buNone/>
            <a:defRPr cap="all"/>
          </a:pPr>
          <a:r>
            <a:rPr lang="en-US" sz="1400" kern="1200" dirty="0"/>
            <a:t> It will allow users to interact with each other and a way to reach out to top sex educators as well.</a:t>
          </a: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HELLO!!!</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This is DECODE M^2P^2</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oup of people at a conference table">
            <a:extLst>
              <a:ext uri="{FF2B5EF4-FFF2-40B4-BE49-F238E27FC236}">
                <a16:creationId xmlns:a16="http://schemas.microsoft.com/office/drawing/2014/main" id="{BB76F5AB-0940-46E1-85F9-6A870D7D04C9}"/>
              </a:ext>
            </a:extLst>
          </p:cNvPr>
          <p:cNvPicPr>
            <a:picLocks noGrp="1"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3048000" y="0"/>
            <a:ext cx="6096000" cy="6858000"/>
          </a:xfrm>
          <a:prstGeom prst="parallelogram">
            <a:avLst/>
          </a:prstGeom>
          <a:effectLst/>
        </p:spPr>
      </p:pic>
      <p:sp>
        <p:nvSpPr>
          <p:cNvPr id="3" name="TextBox 2">
            <a:extLst>
              <a:ext uri="{FF2B5EF4-FFF2-40B4-BE49-F238E27FC236}">
                <a16:creationId xmlns:a16="http://schemas.microsoft.com/office/drawing/2014/main" id="{C95BADF0-792C-448D-837A-EC6ED9FB8C56}"/>
              </a:ext>
            </a:extLst>
          </p:cNvPr>
          <p:cNvSpPr txBox="1"/>
          <p:nvPr/>
        </p:nvSpPr>
        <p:spPr>
          <a:xfrm>
            <a:off x="493059" y="788894"/>
            <a:ext cx="3030070" cy="707886"/>
          </a:xfrm>
          <a:prstGeom prst="rect">
            <a:avLst/>
          </a:prstGeom>
          <a:noFill/>
        </p:spPr>
        <p:txBody>
          <a:bodyPr wrap="square" rtlCol="0">
            <a:spAutoFit/>
          </a:bodyPr>
          <a:lstStyle/>
          <a:p>
            <a:pPr algn="just"/>
            <a:r>
              <a:rPr lang="en-IN" sz="4000" dirty="0"/>
              <a:t>AGENDA</a:t>
            </a:r>
          </a:p>
        </p:txBody>
      </p:sp>
      <p:sp>
        <p:nvSpPr>
          <p:cNvPr id="4" name="TextBox 3">
            <a:extLst>
              <a:ext uri="{FF2B5EF4-FFF2-40B4-BE49-F238E27FC236}">
                <a16:creationId xmlns:a16="http://schemas.microsoft.com/office/drawing/2014/main" id="{3F5A74C5-4338-4C45-ACF7-1E6ED0963385}"/>
              </a:ext>
            </a:extLst>
          </p:cNvPr>
          <p:cNvSpPr txBox="1"/>
          <p:nvPr/>
        </p:nvSpPr>
        <p:spPr>
          <a:xfrm>
            <a:off x="672353" y="2617694"/>
            <a:ext cx="2581835" cy="1477328"/>
          </a:xfrm>
          <a:prstGeom prst="rect">
            <a:avLst/>
          </a:prstGeom>
          <a:noFill/>
        </p:spPr>
        <p:txBody>
          <a:bodyPr wrap="square" rtlCol="0">
            <a:spAutoFit/>
          </a:bodyPr>
          <a:lstStyle/>
          <a:p>
            <a:r>
              <a:rPr lang="en-IN" dirty="0"/>
              <a:t>To create a website that spread awareness and help people have better understanding of menstruation</a:t>
            </a:r>
          </a:p>
        </p:txBody>
      </p:sp>
    </p:spTree>
    <p:extLst>
      <p:ext uri="{BB962C8B-B14F-4D97-AF65-F5344CB8AC3E}">
        <p14:creationId xmlns:p14="http://schemas.microsoft.com/office/powerpoint/2010/main" val="388367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MENSES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4002185655"/>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C3A1-FF23-43B1-8142-883A447205EF}"/>
              </a:ext>
            </a:extLst>
          </p:cNvPr>
          <p:cNvSpPr>
            <a:spLocks noGrp="1"/>
          </p:cNvSpPr>
          <p:nvPr>
            <p:ph type="title"/>
          </p:nvPr>
        </p:nvSpPr>
        <p:spPr/>
        <p:txBody>
          <a:bodyPr/>
          <a:lstStyle/>
          <a:p>
            <a:r>
              <a:rPr lang="en-IN" dirty="0"/>
              <a:t>WHY DO WE NEED IT?</a:t>
            </a:r>
          </a:p>
        </p:txBody>
      </p:sp>
      <p:sp>
        <p:nvSpPr>
          <p:cNvPr id="3" name="Content Placeholder 2">
            <a:extLst>
              <a:ext uri="{FF2B5EF4-FFF2-40B4-BE49-F238E27FC236}">
                <a16:creationId xmlns:a16="http://schemas.microsoft.com/office/drawing/2014/main" id="{8DDDC545-B96E-445D-9DEE-FDCC0037E4A5}"/>
              </a:ext>
            </a:extLst>
          </p:cNvPr>
          <p:cNvSpPr>
            <a:spLocks noGrp="1"/>
          </p:cNvSpPr>
          <p:nvPr>
            <p:ph idx="1"/>
          </p:nvPr>
        </p:nvSpPr>
        <p:spPr/>
        <p:txBody>
          <a:bodyPr/>
          <a:lstStyle/>
          <a:p>
            <a:r>
              <a:rPr lang="en-US" dirty="0" err="1"/>
              <a:t>Mensturation</a:t>
            </a:r>
            <a:r>
              <a:rPr lang="en-US" dirty="0"/>
              <a:t> or Periods is still a taboo in today’s society. The menstruation taboo extends to many parts of a woman’s physiology and sexuality, but it primarily involves the stigma around discussing and caring for menstrual needs.</a:t>
            </a:r>
            <a:endParaRPr lang="en-IN" dirty="0"/>
          </a:p>
        </p:txBody>
      </p:sp>
      <p:sp>
        <p:nvSpPr>
          <p:cNvPr id="4" name="Text Placeholder 3">
            <a:extLst>
              <a:ext uri="{FF2B5EF4-FFF2-40B4-BE49-F238E27FC236}">
                <a16:creationId xmlns:a16="http://schemas.microsoft.com/office/drawing/2014/main" id="{88C73747-5C4D-4FFA-87D8-E25666C93EF7}"/>
              </a:ext>
            </a:extLst>
          </p:cNvPr>
          <p:cNvSpPr>
            <a:spLocks noGrp="1"/>
          </p:cNvSpPr>
          <p:nvPr>
            <p:ph type="body" sz="half" idx="2"/>
          </p:nvPr>
        </p:nvSpPr>
        <p:spPr/>
        <p:txBody>
          <a:bodyPr>
            <a:normAutofit fontScale="92500" lnSpcReduction="20000"/>
          </a:bodyPr>
          <a:lstStyle/>
          <a:p>
            <a:r>
              <a:rPr lang="en-US" dirty="0"/>
              <a:t>This taboo often leads to the exclusion of women from social, domestic, and educational activities. The taboo also makes people feel like the topic of periods is uncomfortable, embarrassing, and even dangerous to discuss in some societies. This often leads women to use code words or slang to refer to periods. This taboo often leads to the exclusion of women from social, domestic, and educational activities. The taboo also makes people feel like the topic of periods is uncomfortable, embarrassing, and even dangerous to discuss in some societies. This often leads women to use code words or slang to refer to periods.</a:t>
            </a:r>
            <a:endParaRPr lang="en-IN" dirty="0"/>
          </a:p>
        </p:txBody>
      </p:sp>
    </p:spTree>
    <p:extLst>
      <p:ext uri="{BB962C8B-B14F-4D97-AF65-F5344CB8AC3E}">
        <p14:creationId xmlns:p14="http://schemas.microsoft.com/office/powerpoint/2010/main" val="118202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B19F4-0A35-4596-8121-D30DDBAE6A1C}"/>
              </a:ext>
            </a:extLst>
          </p:cNvPr>
          <p:cNvSpPr txBox="1"/>
          <p:nvPr/>
        </p:nvSpPr>
        <p:spPr>
          <a:xfrm>
            <a:off x="654424" y="672353"/>
            <a:ext cx="2823882" cy="707886"/>
          </a:xfrm>
          <a:prstGeom prst="rect">
            <a:avLst/>
          </a:prstGeom>
          <a:noFill/>
        </p:spPr>
        <p:txBody>
          <a:bodyPr wrap="square" rtlCol="0">
            <a:spAutoFit/>
          </a:bodyPr>
          <a:lstStyle/>
          <a:p>
            <a:r>
              <a:rPr lang="en-IN" sz="4000" dirty="0"/>
              <a:t>OUTLOOK</a:t>
            </a:r>
          </a:p>
        </p:txBody>
      </p:sp>
      <p:sp>
        <p:nvSpPr>
          <p:cNvPr id="3" name="TextBox 2">
            <a:extLst>
              <a:ext uri="{FF2B5EF4-FFF2-40B4-BE49-F238E27FC236}">
                <a16:creationId xmlns:a16="http://schemas.microsoft.com/office/drawing/2014/main" id="{CBCC6F39-6078-4A32-94E8-42D46C306B93}"/>
              </a:ext>
            </a:extLst>
          </p:cNvPr>
          <p:cNvSpPr txBox="1"/>
          <p:nvPr/>
        </p:nvSpPr>
        <p:spPr>
          <a:xfrm>
            <a:off x="4751294" y="878541"/>
            <a:ext cx="6400800" cy="4524315"/>
          </a:xfrm>
          <a:prstGeom prst="rect">
            <a:avLst/>
          </a:prstGeom>
          <a:noFill/>
        </p:spPr>
        <p:txBody>
          <a:bodyPr wrap="square" rtlCol="0">
            <a:spAutoFit/>
          </a:bodyPr>
          <a:lstStyle/>
          <a:p>
            <a:r>
              <a:rPr lang="en-US" dirty="0"/>
              <a:t>•Register with Social Profile</a:t>
            </a:r>
          </a:p>
          <a:p>
            <a:r>
              <a:rPr lang="en-US" dirty="0"/>
              <a:t>•Check cycle &amp; get estimated date of the next menstruation</a:t>
            </a:r>
          </a:p>
          <a:p>
            <a:r>
              <a:rPr lang="en-US" dirty="0"/>
              <a:t>•Get suggestions about upcoming PMS</a:t>
            </a:r>
          </a:p>
          <a:p>
            <a:r>
              <a:rPr lang="en-US" dirty="0"/>
              <a:t>•Show number of days left before the next period</a:t>
            </a:r>
          </a:p>
          <a:p>
            <a:r>
              <a:rPr lang="en-US" dirty="0"/>
              <a:t>•Reminders to enter moods and take medications</a:t>
            </a:r>
          </a:p>
          <a:p>
            <a:r>
              <a:rPr lang="en-US" dirty="0"/>
              <a:t>•Create Detailed health profile with details like: Weight, Height, Ailments, Allergies, Period date</a:t>
            </a:r>
          </a:p>
          <a:p>
            <a:r>
              <a:rPr lang="en-US" dirty="0"/>
              <a:t>•Show days favorable for conception in fertility calendar</a:t>
            </a:r>
          </a:p>
          <a:p>
            <a:r>
              <a:rPr lang="en-US" dirty="0"/>
              <a:t>•Get notification for upcoming periods, ovulation and fertility</a:t>
            </a:r>
          </a:p>
          <a:p>
            <a:r>
              <a:rPr lang="en-US" dirty="0"/>
              <a:t>•Countdown to the birth of the baby</a:t>
            </a:r>
          </a:p>
          <a:p>
            <a:r>
              <a:rPr lang="en-US" dirty="0"/>
              <a:t>•Track weeks of pregnancy</a:t>
            </a:r>
          </a:p>
          <a:p>
            <a:r>
              <a:rPr lang="en-US" dirty="0"/>
              <a:t>•Log cycle and period duration, weight changes, and activity during the cycle</a:t>
            </a:r>
          </a:p>
          <a:p>
            <a:r>
              <a:rPr lang="en-US" dirty="0"/>
              <a:t>•Get Medical and scientific information regarding periods and pregnancy</a:t>
            </a:r>
          </a:p>
          <a:p>
            <a:r>
              <a:rPr lang="en-US" dirty="0"/>
              <a:t>•Receive daily health tips based on your data</a:t>
            </a:r>
            <a:endParaRPr lang="en-IN" dirty="0"/>
          </a:p>
        </p:txBody>
      </p:sp>
    </p:spTree>
    <p:extLst>
      <p:ext uri="{BB962C8B-B14F-4D97-AF65-F5344CB8AC3E}">
        <p14:creationId xmlns:p14="http://schemas.microsoft.com/office/powerpoint/2010/main" val="2508339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{00B5CCD8-6D47-478B-A93F-DA85579FE2AD}tf12214701_win32</Template>
  <TotalTime>43</TotalTime>
  <Words>391</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Goudy Old Style</vt:lpstr>
      <vt:lpstr>Wingdings 2</vt:lpstr>
      <vt:lpstr>SlateVTI</vt:lpstr>
      <vt:lpstr>HELLO!!!</vt:lpstr>
      <vt:lpstr>PowerPoint Presentation</vt:lpstr>
      <vt:lpstr>MENSES</vt:lpstr>
      <vt:lpstr>WHY DO WE NEED 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shivangi agarwal</dc:creator>
  <cp:lastModifiedBy>shivangi agarwal</cp:lastModifiedBy>
  <cp:revision>5</cp:revision>
  <dcterms:created xsi:type="dcterms:W3CDTF">2022-03-05T13:24:01Z</dcterms:created>
  <dcterms:modified xsi:type="dcterms:W3CDTF">2022-03-25T06:39:15Z</dcterms:modified>
</cp:coreProperties>
</file>