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6E395-F99C-4241-A91C-50F7E87ABCB4}" v="26" dt="2024-02-04T08:54:2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kla, Satyanand" userId="c2104369-b192-4793-8da0-f52ddf537c75" providerId="ADAL" clId="{9F96E395-F99C-4241-A91C-50F7E87ABCB4}"/>
    <pc:docChg chg="undo custSel addSld delSld modSld sldOrd">
      <pc:chgData name="Shukla, Satyanand" userId="c2104369-b192-4793-8da0-f52ddf537c75" providerId="ADAL" clId="{9F96E395-F99C-4241-A91C-50F7E87ABCB4}" dt="2024-02-04T08:59:32.673" v="4595" actId="20577"/>
      <pc:docMkLst>
        <pc:docMk/>
      </pc:docMkLst>
      <pc:sldChg chg="modSp mod ord">
        <pc:chgData name="Shukla, Satyanand" userId="c2104369-b192-4793-8da0-f52ddf537c75" providerId="ADAL" clId="{9F96E395-F99C-4241-A91C-50F7E87ABCB4}" dt="2024-02-04T06:48:34.270" v="159" actId="20577"/>
        <pc:sldMkLst>
          <pc:docMk/>
          <pc:sldMk cId="1506064612" sldId="256"/>
        </pc:sldMkLst>
        <pc:spChg chg="mod">
          <ac:chgData name="Shukla, Satyanand" userId="c2104369-b192-4793-8da0-f52ddf537c75" providerId="ADAL" clId="{9F96E395-F99C-4241-A91C-50F7E87ABCB4}" dt="2024-02-04T06:48:34.270" v="159" actId="20577"/>
          <ac:spMkLst>
            <pc:docMk/>
            <pc:sldMk cId="1506064612" sldId="256"/>
            <ac:spMk id="12" creationId="{47D978C9-1974-318A-D429-1B7B084EA9FB}"/>
          </ac:spMkLst>
        </pc:spChg>
      </pc:sldChg>
      <pc:sldChg chg="addSp delSp modSp add mod setBg delDesignElem">
        <pc:chgData name="Shukla, Satyanand" userId="c2104369-b192-4793-8da0-f52ddf537c75" providerId="ADAL" clId="{9F96E395-F99C-4241-A91C-50F7E87ABCB4}" dt="2024-02-04T07:02:39.743" v="162" actId="20577"/>
        <pc:sldMkLst>
          <pc:docMk/>
          <pc:sldMk cId="2649797888" sldId="257"/>
        </pc:sldMkLst>
        <pc:spChg chg="mod">
          <ac:chgData name="Shukla, Satyanand" userId="c2104369-b192-4793-8da0-f52ddf537c75" providerId="ADAL" clId="{9F96E395-F99C-4241-A91C-50F7E87ABCB4}" dt="2024-02-04T06:45:59.539" v="45" actId="20577"/>
          <ac:spMkLst>
            <pc:docMk/>
            <pc:sldMk cId="2649797888" sldId="257"/>
            <ac:spMk id="2" creationId="{2F105890-797D-4887-B124-43C0EDC1CC8A}"/>
          </ac:spMkLst>
        </pc:spChg>
        <pc:spChg chg="del">
          <ac:chgData name="Shukla, Satyanand" userId="c2104369-b192-4793-8da0-f52ddf537c75" providerId="ADAL" clId="{9F96E395-F99C-4241-A91C-50F7E87ABCB4}" dt="2024-02-04T06:43:50.211" v="7" actId="478"/>
          <ac:spMkLst>
            <pc:docMk/>
            <pc:sldMk cId="2649797888" sldId="257"/>
            <ac:spMk id="3" creationId="{15D59868-78E2-CB61-091E-BD6E410DB8BE}"/>
          </ac:spMkLst>
        </pc:spChg>
        <pc:spChg chg="del">
          <ac:chgData name="Shukla, Satyanand" userId="c2104369-b192-4793-8da0-f52ddf537c75" providerId="ADAL" clId="{9F96E395-F99C-4241-A91C-50F7E87ABCB4}" dt="2024-02-04T06:43:20.238" v="1"/>
          <ac:spMkLst>
            <pc:docMk/>
            <pc:sldMk cId="2649797888" sldId="257"/>
            <ac:spMk id="9" creationId="{D0CCEB7B-F6BE-0E1B-167F-100657F921C0}"/>
          </ac:spMkLst>
        </pc:spChg>
        <pc:spChg chg="del">
          <ac:chgData name="Shukla, Satyanand" userId="c2104369-b192-4793-8da0-f52ddf537c75" providerId="ADAL" clId="{9F96E395-F99C-4241-A91C-50F7E87ABCB4}" dt="2024-02-04T06:43:20.238" v="1"/>
          <ac:spMkLst>
            <pc:docMk/>
            <pc:sldMk cId="2649797888" sldId="257"/>
            <ac:spMk id="11" creationId="{3C26BF21-FF07-7568-107B-475698865C19}"/>
          </ac:spMkLst>
        </pc:spChg>
        <pc:spChg chg="add mod">
          <ac:chgData name="Shukla, Satyanand" userId="c2104369-b192-4793-8da0-f52ddf537c75" providerId="ADAL" clId="{9F96E395-F99C-4241-A91C-50F7E87ABCB4}" dt="2024-02-04T07:02:39.743" v="162" actId="20577"/>
          <ac:spMkLst>
            <pc:docMk/>
            <pc:sldMk cId="2649797888" sldId="257"/>
            <ac:spMk id="13" creationId="{48BF1571-1FDD-AEAF-3BEE-724F43BD9535}"/>
          </ac:spMkLst>
        </pc:spChg>
        <pc:spChg chg="del mod">
          <ac:chgData name="Shukla, Satyanand" userId="c2104369-b192-4793-8da0-f52ddf537c75" providerId="ADAL" clId="{9F96E395-F99C-4241-A91C-50F7E87ABCB4}" dt="2024-02-04T06:43:42.061" v="5" actId="478"/>
          <ac:spMkLst>
            <pc:docMk/>
            <pc:sldMk cId="2649797888" sldId="257"/>
            <ac:spMk id="17" creationId="{FF279261-7B75-9F6F-1C9A-FB92A9722427}"/>
          </ac:spMkLst>
        </pc:spChg>
        <pc:grpChg chg="del">
          <ac:chgData name="Shukla, Satyanand" userId="c2104369-b192-4793-8da0-f52ddf537c75" providerId="ADAL" clId="{9F96E395-F99C-4241-A91C-50F7E87ABCB4}" dt="2024-02-04T06:43:45.367" v="6" actId="478"/>
          <ac:grpSpMkLst>
            <pc:docMk/>
            <pc:sldMk cId="2649797888" sldId="257"/>
            <ac:grpSpMk id="16" creationId="{F7828CF8-7681-6521-14BC-523ADF2B15AC}"/>
          </ac:grpSpMkLst>
        </pc:grpChg>
      </pc:sldChg>
      <pc:sldChg chg="addSp delSp modSp mod">
        <pc:chgData name="Shukla, Satyanand" userId="c2104369-b192-4793-8da0-f52ddf537c75" providerId="ADAL" clId="{9F96E395-F99C-4241-A91C-50F7E87ABCB4}" dt="2024-02-04T08:59:32.673" v="4595" actId="20577"/>
        <pc:sldMkLst>
          <pc:docMk/>
          <pc:sldMk cId="2263431496" sldId="258"/>
        </pc:sldMkLst>
        <pc:spChg chg="mod">
          <ac:chgData name="Shukla, Satyanand" userId="c2104369-b192-4793-8da0-f52ddf537c75" providerId="ADAL" clId="{9F96E395-F99C-4241-A91C-50F7E87ABCB4}" dt="2024-02-04T07:06:47.857" v="310" actId="20577"/>
          <ac:spMkLst>
            <pc:docMk/>
            <pc:sldMk cId="2263431496" sldId="258"/>
            <ac:spMk id="2" creationId="{659D9C2F-F928-3421-059C-4C1212F43D8B}"/>
          </ac:spMkLst>
        </pc:spChg>
        <pc:spChg chg="add mod">
          <ac:chgData name="Shukla, Satyanand" userId="c2104369-b192-4793-8da0-f52ddf537c75" providerId="ADAL" clId="{9F96E395-F99C-4241-A91C-50F7E87ABCB4}" dt="2024-02-04T08:59:32.673" v="4595" actId="20577"/>
          <ac:spMkLst>
            <pc:docMk/>
            <pc:sldMk cId="2263431496" sldId="258"/>
            <ac:spMk id="5" creationId="{45302243-63E4-7D52-B388-74BB1A4FF98C}"/>
          </ac:spMkLst>
        </pc:spChg>
        <pc:spChg chg="del">
          <ac:chgData name="Shukla, Satyanand" userId="c2104369-b192-4793-8da0-f52ddf537c75" providerId="ADAL" clId="{9F96E395-F99C-4241-A91C-50F7E87ABCB4}" dt="2024-02-04T07:04:37.208" v="199" actId="478"/>
          <ac:spMkLst>
            <pc:docMk/>
            <pc:sldMk cId="2263431496" sldId="258"/>
            <ac:spMk id="13" creationId="{1B3B2F95-962C-13CE-9B4D-0A9C7CB76C0B}"/>
          </ac:spMkLst>
        </pc:spChg>
        <pc:picChg chg="mod">
          <ac:chgData name="Shukla, Satyanand" userId="c2104369-b192-4793-8da0-f52ddf537c75" providerId="ADAL" clId="{9F96E395-F99C-4241-A91C-50F7E87ABCB4}" dt="2024-02-04T07:04:49.094" v="200" actId="1076"/>
          <ac:picMkLst>
            <pc:docMk/>
            <pc:sldMk cId="2263431496" sldId="258"/>
            <ac:picMk id="4" creationId="{6E519F50-66ED-0F7D-39F1-CA43C35E1D31}"/>
          </ac:picMkLst>
        </pc:picChg>
        <pc:picChg chg="add mod">
          <ac:chgData name="Shukla, Satyanand" userId="c2104369-b192-4793-8da0-f52ddf537c75" providerId="ADAL" clId="{9F96E395-F99C-4241-A91C-50F7E87ABCB4}" dt="2024-02-04T07:24:30.361" v="1200"/>
          <ac:picMkLst>
            <pc:docMk/>
            <pc:sldMk cId="2263431496" sldId="258"/>
            <ac:picMk id="6" creationId="{EDEE8D26-1D5A-2B08-E012-8AA3B52B38A6}"/>
          </ac:picMkLst>
        </pc:picChg>
      </pc:sldChg>
      <pc:sldChg chg="modSp add mod">
        <pc:chgData name="Shukla, Satyanand" userId="c2104369-b192-4793-8da0-f52ddf537c75" providerId="ADAL" clId="{9F96E395-F99C-4241-A91C-50F7E87ABCB4}" dt="2024-02-04T07:50:49.472" v="2296" actId="33524"/>
        <pc:sldMkLst>
          <pc:docMk/>
          <pc:sldMk cId="1653238268" sldId="259"/>
        </pc:sldMkLst>
        <pc:spChg chg="mod">
          <ac:chgData name="Shukla, Satyanand" userId="c2104369-b192-4793-8da0-f52ddf537c75" providerId="ADAL" clId="{9F96E395-F99C-4241-A91C-50F7E87ABCB4}" dt="2024-02-04T07:30:14.692" v="1412" actId="20577"/>
          <ac:spMkLst>
            <pc:docMk/>
            <pc:sldMk cId="1653238268" sldId="259"/>
            <ac:spMk id="2" creationId="{612BAED3-60C3-EF19-847E-0C2C1B49BF78}"/>
          </ac:spMkLst>
        </pc:spChg>
        <pc:spChg chg="mod">
          <ac:chgData name="Shukla, Satyanand" userId="c2104369-b192-4793-8da0-f52ddf537c75" providerId="ADAL" clId="{9F96E395-F99C-4241-A91C-50F7E87ABCB4}" dt="2024-02-04T07:50:49.472" v="2296" actId="33524"/>
          <ac:spMkLst>
            <pc:docMk/>
            <pc:sldMk cId="1653238268" sldId="259"/>
            <ac:spMk id="5" creationId="{E5E11561-0CD5-1467-000B-CD7A09C98D96}"/>
          </ac:spMkLst>
        </pc:spChg>
      </pc:sldChg>
      <pc:sldChg chg="addSp modSp mod">
        <pc:chgData name="Shukla, Satyanand" userId="c2104369-b192-4793-8da0-f52ddf537c75" providerId="ADAL" clId="{9F96E395-F99C-4241-A91C-50F7E87ABCB4}" dt="2024-02-04T08:04:14.845" v="2618" actId="14100"/>
        <pc:sldMkLst>
          <pc:docMk/>
          <pc:sldMk cId="3871485164" sldId="260"/>
        </pc:sldMkLst>
        <pc:spChg chg="mod">
          <ac:chgData name="Shukla, Satyanand" userId="c2104369-b192-4793-8da0-f52ddf537c75" providerId="ADAL" clId="{9F96E395-F99C-4241-A91C-50F7E87ABCB4}" dt="2024-02-04T08:04:02.013" v="2615" actId="6549"/>
          <ac:spMkLst>
            <pc:docMk/>
            <pc:sldMk cId="3871485164" sldId="260"/>
            <ac:spMk id="5" creationId="{D04583AB-491F-7F5A-B818-6C15F2089B12}"/>
          </ac:spMkLst>
        </pc:spChg>
        <pc:picChg chg="add mod">
          <ac:chgData name="Shukla, Satyanand" userId="c2104369-b192-4793-8da0-f52ddf537c75" providerId="ADAL" clId="{9F96E395-F99C-4241-A91C-50F7E87ABCB4}" dt="2024-02-04T08:04:14.845" v="2618" actId="14100"/>
          <ac:picMkLst>
            <pc:docMk/>
            <pc:sldMk cId="3871485164" sldId="260"/>
            <ac:picMk id="6" creationId="{093F8D8C-011A-BA92-AFB7-4C51421F1AFB}"/>
          </ac:picMkLst>
        </pc:picChg>
      </pc:sldChg>
      <pc:sldChg chg="delSp modSp mod">
        <pc:chgData name="Shukla, Satyanand" userId="c2104369-b192-4793-8da0-f52ddf537c75" providerId="ADAL" clId="{9F96E395-F99C-4241-A91C-50F7E87ABCB4}" dt="2024-02-04T08:06:19.150" v="2727" actId="27636"/>
        <pc:sldMkLst>
          <pc:docMk/>
          <pc:sldMk cId="3443824768" sldId="261"/>
        </pc:sldMkLst>
        <pc:spChg chg="mod">
          <ac:chgData name="Shukla, Satyanand" userId="c2104369-b192-4793-8da0-f52ddf537c75" providerId="ADAL" clId="{9F96E395-F99C-4241-A91C-50F7E87ABCB4}" dt="2024-02-04T08:06:19.150" v="2727" actId="27636"/>
          <ac:spMkLst>
            <pc:docMk/>
            <pc:sldMk cId="3443824768" sldId="261"/>
            <ac:spMk id="5" creationId="{501E456B-404A-56F0-C7BE-274A01976998}"/>
          </ac:spMkLst>
        </pc:spChg>
        <pc:picChg chg="del">
          <ac:chgData name="Shukla, Satyanand" userId="c2104369-b192-4793-8da0-f52ddf537c75" providerId="ADAL" clId="{9F96E395-F99C-4241-A91C-50F7E87ABCB4}" dt="2024-02-04T08:04:57.213" v="2650" actId="478"/>
          <ac:picMkLst>
            <pc:docMk/>
            <pc:sldMk cId="3443824768" sldId="261"/>
            <ac:picMk id="6" creationId="{4F76C3EE-E3AF-02C9-DF44-2EB633911016}"/>
          </ac:picMkLst>
        </pc:picChg>
      </pc:sldChg>
      <pc:sldChg chg="add del">
        <pc:chgData name="Shukla, Satyanand" userId="c2104369-b192-4793-8da0-f52ddf537c75" providerId="ADAL" clId="{9F96E395-F99C-4241-A91C-50F7E87ABCB4}" dt="2024-02-04T07:57:41.457" v="2529"/>
        <pc:sldMkLst>
          <pc:docMk/>
          <pc:sldMk cId="3738348415" sldId="261"/>
        </pc:sldMkLst>
      </pc:sldChg>
      <pc:sldChg chg="add del">
        <pc:chgData name="Shukla, Satyanand" userId="c2104369-b192-4793-8da0-f52ddf537c75" providerId="ADAL" clId="{9F96E395-F99C-4241-A91C-50F7E87ABCB4}" dt="2024-02-04T07:57:17.224" v="2527"/>
        <pc:sldMkLst>
          <pc:docMk/>
          <pc:sldMk cId="4140315804" sldId="261"/>
        </pc:sldMkLst>
      </pc:sldChg>
      <pc:sldChg chg="new del">
        <pc:chgData name="Shukla, Satyanand" userId="c2104369-b192-4793-8da0-f52ddf537c75" providerId="ADAL" clId="{9F96E395-F99C-4241-A91C-50F7E87ABCB4}" dt="2024-02-04T08:23:50.162" v="3432" actId="47"/>
        <pc:sldMkLst>
          <pc:docMk/>
          <pc:sldMk cId="1875276314" sldId="262"/>
        </pc:sldMkLst>
      </pc:sldChg>
      <pc:sldChg chg="modSp mod">
        <pc:chgData name="Shukla, Satyanand" userId="c2104369-b192-4793-8da0-f52ddf537c75" providerId="ADAL" clId="{9F96E395-F99C-4241-A91C-50F7E87ABCB4}" dt="2024-02-04T08:38:16.909" v="3480" actId="20577"/>
        <pc:sldMkLst>
          <pc:docMk/>
          <pc:sldMk cId="3219733730" sldId="263"/>
        </pc:sldMkLst>
        <pc:spChg chg="mod">
          <ac:chgData name="Shukla, Satyanand" userId="c2104369-b192-4793-8da0-f52ddf537c75" providerId="ADAL" clId="{9F96E395-F99C-4241-A91C-50F7E87ABCB4}" dt="2024-02-04T08:38:16.909" v="3480" actId="20577"/>
          <ac:spMkLst>
            <pc:docMk/>
            <pc:sldMk cId="3219733730" sldId="263"/>
            <ac:spMk id="2" creationId="{CC8F7CA1-61BE-C1FC-36F3-15AB626F729D}"/>
          </ac:spMkLst>
        </pc:spChg>
        <pc:spChg chg="mod">
          <ac:chgData name="Shukla, Satyanand" userId="c2104369-b192-4793-8da0-f52ddf537c75" providerId="ADAL" clId="{9F96E395-F99C-4241-A91C-50F7E87ABCB4}" dt="2024-02-04T08:37:16.016" v="3442" actId="114"/>
          <ac:spMkLst>
            <pc:docMk/>
            <pc:sldMk cId="3219733730" sldId="263"/>
            <ac:spMk id="5" creationId="{35E67301-A39D-12B8-BE49-986C3BE3F321}"/>
          </ac:spMkLst>
        </pc:spChg>
      </pc:sldChg>
      <pc:sldChg chg="modSp mod">
        <pc:chgData name="Shukla, Satyanand" userId="c2104369-b192-4793-8da0-f52ddf537c75" providerId="ADAL" clId="{9F96E395-F99C-4241-A91C-50F7E87ABCB4}" dt="2024-02-04T08:47:20.051" v="4137" actId="20577"/>
        <pc:sldMkLst>
          <pc:docMk/>
          <pc:sldMk cId="2796948993" sldId="264"/>
        </pc:sldMkLst>
        <pc:spChg chg="mod">
          <ac:chgData name="Shukla, Satyanand" userId="c2104369-b192-4793-8da0-f52ddf537c75" providerId="ADAL" clId="{9F96E395-F99C-4241-A91C-50F7E87ABCB4}" dt="2024-02-04T08:38:29.707" v="3490" actId="20577"/>
          <ac:spMkLst>
            <pc:docMk/>
            <pc:sldMk cId="2796948993" sldId="264"/>
            <ac:spMk id="2" creationId="{970DDA93-E281-CAD4-D92C-B212B504B1AD}"/>
          </ac:spMkLst>
        </pc:spChg>
        <pc:spChg chg="mod">
          <ac:chgData name="Shukla, Satyanand" userId="c2104369-b192-4793-8da0-f52ddf537c75" providerId="ADAL" clId="{9F96E395-F99C-4241-A91C-50F7E87ABCB4}" dt="2024-02-04T08:47:20.051" v="4137" actId="20577"/>
          <ac:spMkLst>
            <pc:docMk/>
            <pc:sldMk cId="2796948993" sldId="264"/>
            <ac:spMk id="5" creationId="{885AAC69-3036-F38E-12B8-26A9120C72EE}"/>
          </ac:spMkLst>
        </pc:spChg>
      </pc:sldChg>
      <pc:sldChg chg="modSp add mod">
        <pc:chgData name="Shukla, Satyanand" userId="c2104369-b192-4793-8da0-f52ddf537c75" providerId="ADAL" clId="{9F96E395-F99C-4241-A91C-50F7E87ABCB4}" dt="2024-02-04T08:54:00.418" v="4535" actId="5793"/>
        <pc:sldMkLst>
          <pc:docMk/>
          <pc:sldMk cId="73677084" sldId="265"/>
        </pc:sldMkLst>
        <pc:spChg chg="mod">
          <ac:chgData name="Shukla, Satyanand" userId="c2104369-b192-4793-8da0-f52ddf537c75" providerId="ADAL" clId="{9F96E395-F99C-4241-A91C-50F7E87ABCB4}" dt="2024-02-04T08:54:00.418" v="4535" actId="5793"/>
          <ac:spMkLst>
            <pc:docMk/>
            <pc:sldMk cId="73677084" sldId="265"/>
            <ac:spMk id="5" creationId="{8B8F95D4-3A47-FC6E-2C81-6783B2D41BE8}"/>
          </ac:spMkLst>
        </pc:spChg>
      </pc:sldChg>
      <pc:sldChg chg="add del">
        <pc:chgData name="Shukla, Satyanand" userId="c2104369-b192-4793-8da0-f52ddf537c75" providerId="ADAL" clId="{9F96E395-F99C-4241-A91C-50F7E87ABCB4}" dt="2024-02-04T08:38:25.137" v="3483"/>
        <pc:sldMkLst>
          <pc:docMk/>
          <pc:sldMk cId="2078866965" sldId="265"/>
        </pc:sldMkLst>
      </pc:sldChg>
      <pc:sldChg chg="modSp mod">
        <pc:chgData name="Shukla, Satyanand" userId="c2104369-b192-4793-8da0-f52ddf537c75" providerId="ADAL" clId="{9F96E395-F99C-4241-A91C-50F7E87ABCB4}" dt="2024-02-04T08:55:42.093" v="4551" actId="6549"/>
        <pc:sldMkLst>
          <pc:docMk/>
          <pc:sldMk cId="3291713901" sldId="266"/>
        </pc:sldMkLst>
        <pc:spChg chg="mod">
          <ac:chgData name="Shukla, Satyanand" userId="c2104369-b192-4793-8da0-f52ddf537c75" providerId="ADAL" clId="{9F96E395-F99C-4241-A91C-50F7E87ABCB4}" dt="2024-02-04T08:55:38.510" v="4550" actId="20577"/>
          <ac:spMkLst>
            <pc:docMk/>
            <pc:sldMk cId="3291713901" sldId="266"/>
            <ac:spMk id="2" creationId="{E86BF309-06BE-15B7-BE57-E1D3BDBCBDFE}"/>
          </ac:spMkLst>
        </pc:spChg>
        <pc:spChg chg="mod">
          <ac:chgData name="Shukla, Satyanand" userId="c2104369-b192-4793-8da0-f52ddf537c75" providerId="ADAL" clId="{9F96E395-F99C-4241-A91C-50F7E87ABCB4}" dt="2024-02-04T08:55:42.093" v="4551" actId="6549"/>
          <ac:spMkLst>
            <pc:docMk/>
            <pc:sldMk cId="3291713901" sldId="266"/>
            <ac:spMk id="5" creationId="{F7A21573-B78E-10BA-B661-AA6749E890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AA10-DA8C-40D2-B504-AC86F4346281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4BEC7-33F9-472E-984F-25F6A6D5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172.10.x.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Hayslett@172.10.x.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7E88-4151-8D16-D347-27C9DF4C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D03E6299-A80B-CDFC-9D85-87259AB0F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1" y="-1325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05890-797D-4887-B124-43C0EDC1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Zine Club assignment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8BF1571-1FDD-AEAF-3BEE-724F43BD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679" y="5255798"/>
            <a:ext cx="4850296" cy="1414091"/>
          </a:xfrm>
        </p:spPr>
        <p:txBody>
          <a:bodyPr/>
          <a:lstStyle/>
          <a:p>
            <a:pPr algn="l"/>
            <a:r>
              <a:rPr lang="en-US" dirty="0"/>
              <a:t>PADMESH SHUKLA B.Tech.  1</a:t>
            </a:r>
            <a:r>
              <a:rPr lang="en-US" baseline="30000" dirty="0"/>
              <a:t>st</a:t>
            </a:r>
            <a:r>
              <a:rPr lang="en-US" dirty="0"/>
              <a:t> year CS</a:t>
            </a:r>
          </a:p>
          <a:p>
            <a:pPr algn="l"/>
            <a:r>
              <a:rPr lang="en-US" dirty="0"/>
              <a:t>Feb 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64979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33AB-ADA8-196E-18D6-DC340980E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2285022E-1F5D-A430-62D7-6D14B7872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BF309-06BE-15B7-BE57-E1D3BDBC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346" y="2533898"/>
            <a:ext cx="10585063" cy="89510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171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6013926B-5E25-A19F-9E1F-B372E71D3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1" y="-1325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AB3CE-93C1-7DB9-B205-F700C4CD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Environment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54E7B-F8B7-0DF4-6285-A6CE5B875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052" y="1083212"/>
            <a:ext cx="5379364" cy="476099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Network Diagram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BD4270-D132-CB19-4A57-F2955F01413E}"/>
              </a:ext>
            </a:extLst>
          </p:cNvPr>
          <p:cNvGrpSpPr/>
          <p:nvPr/>
        </p:nvGrpSpPr>
        <p:grpSpPr>
          <a:xfrm>
            <a:off x="6745358" y="2331074"/>
            <a:ext cx="4823793" cy="1627678"/>
            <a:chOff x="6957392" y="2384084"/>
            <a:chExt cx="4823793" cy="1627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56109-85BC-6E81-1A1B-F819C2F5FF8F}"/>
                </a:ext>
              </a:extLst>
            </p:cNvPr>
            <p:cNvSpPr/>
            <p:nvPr/>
          </p:nvSpPr>
          <p:spPr>
            <a:xfrm>
              <a:off x="6957392" y="2743202"/>
              <a:ext cx="1325218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VM1 Kali GNU/Linux </a:t>
              </a: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35DF06-0029-41D7-9A09-0AC5B79F5D95}"/>
                </a:ext>
              </a:extLst>
            </p:cNvPr>
            <p:cNvSpPr/>
            <p:nvPr/>
          </p:nvSpPr>
          <p:spPr>
            <a:xfrm>
              <a:off x="10343326" y="2723326"/>
              <a:ext cx="1325218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VM2  Ubuntu GNU/Linux </a:t>
              </a: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36D9C4D2-2EB8-8A17-73B3-8CE5B32DF77D}"/>
                </a:ext>
              </a:extLst>
            </p:cNvPr>
            <p:cNvSpPr/>
            <p:nvPr/>
          </p:nvSpPr>
          <p:spPr>
            <a:xfrm>
              <a:off x="8136835" y="2384084"/>
              <a:ext cx="2252869" cy="1586522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MNIT Wi-fi Network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4434DB-E373-8FAA-7C84-3EB8BAA78248}"/>
                </a:ext>
              </a:extLst>
            </p:cNvPr>
            <p:cNvSpPr txBox="1"/>
            <p:nvPr/>
          </p:nvSpPr>
          <p:spPr>
            <a:xfrm>
              <a:off x="10257183" y="3697357"/>
              <a:ext cx="1524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C000"/>
                  </a:solidFill>
                </a:rPr>
                <a:t>Target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C000"/>
                  </a:solidFill>
                </a:rPr>
                <a:t>Server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978C9-1974-318A-D429-1B7B084EA9FB}"/>
                </a:ext>
              </a:extLst>
            </p:cNvPr>
            <p:cNvSpPr txBox="1"/>
            <p:nvPr/>
          </p:nvSpPr>
          <p:spPr>
            <a:xfrm>
              <a:off x="7017025" y="3703985"/>
              <a:ext cx="1524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C000"/>
                  </a:solidFill>
                </a:rPr>
                <a:t>Zine Server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C7F38E-6ADA-C789-759F-7D8A4153CF7E}"/>
              </a:ext>
            </a:extLst>
          </p:cNvPr>
          <p:cNvSpPr txBox="1"/>
          <p:nvPr/>
        </p:nvSpPr>
        <p:spPr>
          <a:xfrm>
            <a:off x="828264" y="1370829"/>
            <a:ext cx="42009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Host</a:t>
            </a:r>
            <a:r>
              <a:rPr lang="en-US" dirty="0"/>
              <a:t> </a:t>
            </a:r>
            <a:r>
              <a:rPr lang="en-US" sz="2000" dirty="0">
                <a:solidFill>
                  <a:srgbClr val="FFFFFF"/>
                </a:solidFill>
              </a:rPr>
              <a:t>Details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</a:rPr>
              <a:t>Lenovo PC running Windows 10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VM1 Details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</a:rPr>
              <a:t>Flavor: 1 vCPU , 2 GiB RAM and 80 GiB Hard disk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</a:rPr>
              <a:t>OS: Debian (Kali GNU/Linux)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VM2 Details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</a:rPr>
              <a:t>Flavor: 1 vCPU , 2 GiB RAM and 20 GiB Hard disk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</a:rPr>
              <a:t>OS: Ubuntu 16.04 TLS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DFF91-C5AE-8A31-4D6F-45EBEAA23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6E519F50-66ED-0F7D-39F1-CA43C35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D9C2F-F928-3421-059C-4C1212F43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Deploy the M/C using Virtual Box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02243-63E4-7D52-B388-74BB1A4F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10895204" cy="4982241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Step’s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Downloaded  the OVF file and VMDK file.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Imported the OVF file into the Virtual 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Virtual Machine deployed Success fully. 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Issues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While Importing OVF file , Virtual Box threw an error failed to find the Stapler-Disk1 file. 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Resolution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Two options were available to solve this </a:t>
            </a:r>
          </a:p>
          <a:p>
            <a:pPr lvl="3" indent="-457200" algn="l">
              <a:spcBef>
                <a:spcPts val="1000"/>
              </a:spcBef>
              <a:buFont typeface="+mj-lt"/>
              <a:buAutoNum type="arabicPeriod"/>
            </a:pPr>
            <a:r>
              <a:rPr lang="en-US" sz="2000" dirty="0"/>
              <a:t>Renamed the downloaded file from Zine’s google drive to Stapler-Disk1. and import the OVF file again from the Virtual Box.*</a:t>
            </a:r>
          </a:p>
          <a:p>
            <a:pPr lvl="3" indent="-457200" algn="l">
              <a:spcBef>
                <a:spcPts val="1000"/>
              </a:spcBef>
              <a:buFont typeface="+mj-lt"/>
              <a:buAutoNum type="arabicPeriod"/>
            </a:pPr>
            <a:r>
              <a:rPr lang="en-US" sz="2000" dirty="0"/>
              <a:t> Edit the OVF file and change the Stapler-Disk1 to VMDK.disk1</a:t>
            </a:r>
          </a:p>
          <a:p>
            <a:pPr marL="914400" lvl="3" algn="l">
              <a:spcBef>
                <a:spcPts val="1000"/>
              </a:spcBef>
            </a:pPr>
            <a:r>
              <a:rPr lang="en-US" sz="2000" dirty="0"/>
              <a:t> </a:t>
            </a:r>
            <a:endParaRPr lang="en-US" sz="2200" dirty="0"/>
          </a:p>
          <a:p>
            <a:pPr lvl="1" algn="l"/>
            <a:r>
              <a:rPr lang="en-US" dirty="0"/>
              <a:t>* I Choose option 1 as it was easy to rename to Stapler-Disk1 than editing the OVF file.</a:t>
            </a:r>
          </a:p>
        </p:txBody>
      </p:sp>
    </p:spTree>
    <p:extLst>
      <p:ext uri="{BB962C8B-B14F-4D97-AF65-F5344CB8AC3E}">
        <p14:creationId xmlns:p14="http://schemas.microsoft.com/office/powerpoint/2010/main" val="226343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1D25-00C2-C927-2D92-709939CD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DF4729C-B3E7-5E1F-02F6-E28E9875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BAED3-60C3-EF19-847E-0C2C1B49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Scan the VM M/C using NMAP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11561-0CD5-1467-000B-CD7A09C98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6888530" cy="5277834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Step’s: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Deployed another M/C VM1 running Debian (Kali GNU/Linux OS)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Both VM1 and VM2(</a:t>
            </a:r>
            <a:r>
              <a:rPr lang="en-US" sz="1800" b="1" dirty="0"/>
              <a:t>target server</a:t>
            </a:r>
            <a:r>
              <a:rPr lang="en-US" sz="1800" dirty="0"/>
              <a:t>) were running on Personal Hotspot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Collecting Information: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Since I knew VM1 and VM2 is running on MNIT Wi-Fi network, so used </a:t>
            </a:r>
            <a:r>
              <a:rPr lang="en-US" sz="2300" dirty="0" err="1"/>
              <a:t>nmap</a:t>
            </a:r>
            <a:r>
              <a:rPr lang="en-US" sz="2300" dirty="0"/>
              <a:t> to perform Host Discovery </a:t>
            </a:r>
          </a:p>
          <a:p>
            <a:pPr marL="1257300" lvl="3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rgbClr val="6B6B6B"/>
                </a:solidFill>
                <a:effectLst/>
                <a:latin typeface="sohne"/>
              </a:rPr>
              <a:t>nmap</a:t>
            </a:r>
            <a:r>
              <a:rPr lang="en-US" sz="2800" b="1" i="1" dirty="0">
                <a:solidFill>
                  <a:srgbClr val="6B6B6B"/>
                </a:solidFill>
                <a:effectLst/>
                <a:latin typeface="sohne"/>
              </a:rPr>
              <a:t> -</a:t>
            </a:r>
            <a:r>
              <a:rPr lang="en-US" sz="2800" b="1" i="1" dirty="0" err="1">
                <a:solidFill>
                  <a:srgbClr val="6B6B6B"/>
                </a:solidFill>
                <a:effectLst/>
                <a:latin typeface="sohne"/>
              </a:rPr>
              <a:t>sn</a:t>
            </a:r>
            <a:r>
              <a:rPr lang="en-US" sz="2800" b="1" i="1" dirty="0">
                <a:solidFill>
                  <a:srgbClr val="6B6B6B"/>
                </a:solidFill>
                <a:effectLst/>
                <a:latin typeface="sohne"/>
              </a:rPr>
              <a:t> 192.168.129.183/24</a:t>
            </a:r>
          </a:p>
          <a:p>
            <a:pPr marL="1257300" lvl="3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Got the lists servers up in the Personal Hotspot. </a:t>
            </a:r>
          </a:p>
          <a:p>
            <a:pPr marL="1257300" lvl="3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Identified the target Server VM2(based on MAC address, noted from Virtual Box)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Issues/Challenges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Since I got handful of servers </a:t>
            </a:r>
            <a:r>
              <a:rPr lang="en-US" sz="2200" b="1" dirty="0"/>
              <a:t>UP</a:t>
            </a:r>
            <a:r>
              <a:rPr lang="en-US" sz="2200" dirty="0"/>
              <a:t> in the Personal Hotspot and , Privacy breach was the concern so , decided not to probe all the servers. So, identifying the VM2(target m/c) was challenging. 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Resolution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 decided to Note the MAC address of VM2 from Virtual BOX and match the MAC address from </a:t>
            </a:r>
            <a:r>
              <a:rPr lang="en-US" sz="2200" dirty="0" err="1"/>
              <a:t>nmap</a:t>
            </a:r>
            <a:r>
              <a:rPr lang="en-US" sz="2200" dirty="0"/>
              <a:t> output. That's how I identified the target m/c IP address.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D66D5-0D17-B85D-8484-B343D0F2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60" y="896706"/>
            <a:ext cx="4790591" cy="52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C2A6-44AA-343A-6BBF-D610781B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A5EC2D28-3878-A686-36E3-CC0F1CFD3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9A272-12DB-8CC7-1171-29006B2C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Scan the VM M/C using NMAP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4583AB-491F-7F5A-B818-6C15F208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11135782" cy="52778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Step’s: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After getting the IP address of the Target server VM2 , used NMAP command to learn ports and services active on the m/c 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Command used to learn ports and services on the m/c: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 </a:t>
            </a:r>
            <a:r>
              <a:rPr lang="en-US" sz="2800" b="1" i="1" dirty="0" err="1">
                <a:solidFill>
                  <a:srgbClr val="6B6B6B"/>
                </a:solidFill>
                <a:effectLst/>
                <a:latin typeface="sohne"/>
              </a:rPr>
              <a:t>nmap</a:t>
            </a:r>
            <a:r>
              <a:rPr lang="en-US" sz="2800" b="1" i="1" dirty="0">
                <a:solidFill>
                  <a:srgbClr val="6B6B6B"/>
                </a:solidFill>
                <a:effectLst/>
                <a:latin typeface="sohne"/>
              </a:rPr>
              <a:t> –n –</a:t>
            </a:r>
            <a:r>
              <a:rPr lang="en-US" sz="2800" b="1" i="1" dirty="0" err="1">
                <a:solidFill>
                  <a:srgbClr val="6B6B6B"/>
                </a:solidFill>
                <a:effectLst/>
                <a:latin typeface="sohne"/>
              </a:rPr>
              <a:t>sV</a:t>
            </a:r>
            <a:r>
              <a:rPr lang="en-US" sz="2800" b="1" i="1" dirty="0">
                <a:solidFill>
                  <a:srgbClr val="6B6B6B"/>
                </a:solidFill>
                <a:effectLst/>
                <a:latin typeface="sohne"/>
              </a:rPr>
              <a:t> –</a:t>
            </a:r>
            <a:r>
              <a:rPr lang="en-US" sz="2800" b="1" i="1" dirty="0" err="1">
                <a:solidFill>
                  <a:srgbClr val="6B6B6B"/>
                </a:solidFill>
                <a:effectLst/>
                <a:latin typeface="sohne"/>
              </a:rPr>
              <a:t>sT</a:t>
            </a:r>
            <a:r>
              <a:rPr lang="en-US" sz="2800" b="1" i="1" dirty="0">
                <a:solidFill>
                  <a:srgbClr val="6B6B6B"/>
                </a:solidFill>
                <a:effectLst/>
                <a:latin typeface="sohne"/>
              </a:rPr>
              <a:t> –O –p- 192.168.129.18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A96FF-E7B0-1CAB-314E-90321DF88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32" y="3853543"/>
            <a:ext cx="8474721" cy="30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D04C-4A68-57E6-152F-05B47E48B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98D76FE1-61C8-88FE-74B2-2C62AE098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DEEE9-153B-FAD8-406C-94826843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Scan the VM M/C using NMAP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1E456B-404A-56F0-C7BE-274A0197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11135782" cy="5277834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Services and Ports UP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Based on the output following services and ports were up: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Service scan Timing: About 25.00% done; ETC: 03:00 (0:00:18 remaining)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Nmap scan report for 192.168.1.62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Host is up (0.00087s latency).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Not shown: 65523 filtered </a:t>
            </a:r>
            <a:r>
              <a:rPr lang="en-US" sz="2600" dirty="0" err="1"/>
              <a:t>tcp</a:t>
            </a:r>
            <a:r>
              <a:rPr lang="en-US" sz="2600" dirty="0"/>
              <a:t> ports (no-response)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PORT      STATE  SERVICE     VERSION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20/</a:t>
            </a:r>
            <a:r>
              <a:rPr lang="en-US" sz="2600" dirty="0" err="1"/>
              <a:t>tcp</a:t>
            </a:r>
            <a:r>
              <a:rPr lang="en-US" sz="2600" dirty="0"/>
              <a:t>    closed ftp-data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21/</a:t>
            </a:r>
            <a:r>
              <a:rPr lang="en-US" sz="2600" dirty="0" err="1"/>
              <a:t>tcp</a:t>
            </a:r>
            <a:r>
              <a:rPr lang="en-US" sz="2600" dirty="0"/>
              <a:t>    open   ftp         </a:t>
            </a:r>
            <a:r>
              <a:rPr lang="en-US" sz="2600" dirty="0" err="1"/>
              <a:t>vsftpd</a:t>
            </a:r>
            <a:r>
              <a:rPr lang="en-US" sz="2600" dirty="0"/>
              <a:t> 2.0.8 or later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22/</a:t>
            </a:r>
            <a:r>
              <a:rPr lang="en-US" sz="2600" dirty="0" err="1"/>
              <a:t>tcp</a:t>
            </a:r>
            <a:r>
              <a:rPr lang="en-US" sz="2600" dirty="0"/>
              <a:t>    open   ssh         OpenSSH 7.2p2 Ubuntu 4ubuntu2.8 (Ubuntu Linux; protocol 2.0)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53/</a:t>
            </a:r>
            <a:r>
              <a:rPr lang="en-US" sz="2600" dirty="0" err="1"/>
              <a:t>tcp</a:t>
            </a:r>
            <a:r>
              <a:rPr lang="en-US" sz="2600" dirty="0"/>
              <a:t>    open   domain      </a:t>
            </a:r>
            <a:r>
              <a:rPr lang="en-US" sz="2600" dirty="0" err="1"/>
              <a:t>dnsmasq</a:t>
            </a:r>
            <a:r>
              <a:rPr lang="en-US" sz="2600" dirty="0"/>
              <a:t> 2.75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80/</a:t>
            </a:r>
            <a:r>
              <a:rPr lang="en-US" sz="2600" dirty="0" err="1"/>
              <a:t>tcp</a:t>
            </a:r>
            <a:r>
              <a:rPr lang="en-US" sz="2600" dirty="0"/>
              <a:t>    open   http        PHP cli server 5.5 or later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123/</a:t>
            </a:r>
            <a:r>
              <a:rPr lang="en-US" sz="2600" dirty="0" err="1"/>
              <a:t>tcp</a:t>
            </a:r>
            <a:r>
              <a:rPr lang="en-US" sz="2600" dirty="0"/>
              <a:t>   closed </a:t>
            </a:r>
            <a:r>
              <a:rPr lang="en-US" sz="2600" dirty="0" err="1"/>
              <a:t>ntp</a:t>
            </a:r>
            <a:endParaRPr lang="en-US" sz="2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137/</a:t>
            </a:r>
            <a:r>
              <a:rPr lang="en-US" sz="2600" dirty="0" err="1"/>
              <a:t>tcp</a:t>
            </a:r>
            <a:r>
              <a:rPr lang="en-US" sz="2600" dirty="0"/>
              <a:t>   closed </a:t>
            </a:r>
            <a:r>
              <a:rPr lang="en-US" sz="2600" dirty="0" err="1"/>
              <a:t>netbios</a:t>
            </a:r>
            <a:r>
              <a:rPr lang="en-US" sz="2600" dirty="0"/>
              <a:t>-ns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138/</a:t>
            </a:r>
            <a:r>
              <a:rPr lang="en-US" sz="2600" dirty="0" err="1"/>
              <a:t>tcp</a:t>
            </a:r>
            <a:r>
              <a:rPr lang="en-US" sz="2600" dirty="0"/>
              <a:t>   closed </a:t>
            </a:r>
            <a:r>
              <a:rPr lang="en-US" sz="2600" dirty="0" err="1"/>
              <a:t>netbios-dgm</a:t>
            </a:r>
            <a:endParaRPr lang="en-US" sz="2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139/</a:t>
            </a:r>
            <a:r>
              <a:rPr lang="en-US" sz="2600" dirty="0" err="1"/>
              <a:t>tcp</a:t>
            </a:r>
            <a:r>
              <a:rPr lang="en-US" sz="2600" dirty="0"/>
              <a:t>   open   </a:t>
            </a:r>
            <a:r>
              <a:rPr lang="en-US" sz="2600" dirty="0" err="1"/>
              <a:t>netbios-ssn</a:t>
            </a:r>
            <a:r>
              <a:rPr lang="en-US" sz="2600" dirty="0"/>
              <a:t> Samba </a:t>
            </a:r>
            <a:r>
              <a:rPr lang="en-US" sz="2600" dirty="0" err="1"/>
              <a:t>smbd</a:t>
            </a:r>
            <a:r>
              <a:rPr lang="en-US" sz="2600" dirty="0"/>
              <a:t> 3.X - 4.X (workgroup: WORKGROUP)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666/</a:t>
            </a:r>
            <a:r>
              <a:rPr lang="en-US" sz="2600" dirty="0" err="1"/>
              <a:t>tcp</a:t>
            </a:r>
            <a:r>
              <a:rPr lang="en-US" sz="2600" dirty="0"/>
              <a:t>   open   doom?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3306/</a:t>
            </a:r>
            <a:r>
              <a:rPr lang="en-US" sz="2600" dirty="0" err="1"/>
              <a:t>tcp</a:t>
            </a:r>
            <a:r>
              <a:rPr lang="en-US" sz="2600" dirty="0"/>
              <a:t>  open   </a:t>
            </a:r>
            <a:r>
              <a:rPr lang="en-US" sz="2600" dirty="0" err="1"/>
              <a:t>mysql</a:t>
            </a:r>
            <a:r>
              <a:rPr lang="en-US" sz="2600" dirty="0"/>
              <a:t>       MySQL 5.7.33-0ubuntu0.16.04.1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12380/</a:t>
            </a:r>
            <a:r>
              <a:rPr lang="en-US" sz="2600" dirty="0" err="1"/>
              <a:t>tcp</a:t>
            </a:r>
            <a:r>
              <a:rPr lang="en-US" sz="2600" dirty="0"/>
              <a:t> open   http        Apache httpd 2.4.18 ((Ubuntu))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1 service unrecognized despite returning data. If you know the service/version, please submit the following fingerprint at https://nmap.org/cgi-bin/submit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4382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667F-4446-7812-EF4A-80B743CD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902B21D0-5BEA-1D06-F388-F5080EDE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F7CA1-61BE-C1FC-36F3-15AB626F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gain access to the VM M/C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E67301-A39D-12B8-BE49-986C3BE3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6321051" cy="5277834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Steps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Identifying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vSFTPd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was running on  Port 21, I decided  access by using an 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serif-pro"/>
              </a:rPr>
              <a:t>anonymous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FTP login and blank password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424"/>
                </a:solidFill>
                <a:latin typeface="source-serif-pro"/>
              </a:rPr>
              <a:t>ftp 192.168.129.18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I was luck</a:t>
            </a:r>
            <a:r>
              <a:rPr lang="en-US" sz="2200" dirty="0">
                <a:solidFill>
                  <a:srgbClr val="242424"/>
                </a:solidFill>
                <a:latin typeface="source-serif-pro"/>
              </a:rPr>
              <a:t>y enough , ftp login was successful.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424"/>
                </a:solidFill>
                <a:latin typeface="source-serif-pro"/>
              </a:rPr>
              <a:t>I performed the directory listing ls –l  , to see the files.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424"/>
                </a:solidFill>
                <a:latin typeface="source-serif-pro"/>
              </a:rPr>
              <a:t>I downloaded the file “</a:t>
            </a:r>
            <a:r>
              <a:rPr lang="en-US" sz="2200" i="1" dirty="0">
                <a:solidFill>
                  <a:srgbClr val="242424"/>
                </a:solidFill>
                <a:latin typeface="source-serif-pro"/>
              </a:rPr>
              <a:t>note”  </a:t>
            </a:r>
            <a:r>
              <a:rPr lang="en-US" sz="2200" dirty="0">
                <a:solidFill>
                  <a:srgbClr val="242424"/>
                </a:solidFill>
                <a:latin typeface="source-serif-pro"/>
              </a:rPr>
              <a:t>using </a:t>
            </a:r>
            <a:r>
              <a:rPr lang="en-US" sz="2200" i="1" dirty="0">
                <a:solidFill>
                  <a:srgbClr val="242424"/>
                </a:solidFill>
                <a:latin typeface="source-serif-pro"/>
              </a:rPr>
              <a:t>get</a:t>
            </a:r>
            <a:r>
              <a:rPr lang="en-US" sz="2200" dirty="0">
                <a:solidFill>
                  <a:srgbClr val="242424"/>
                </a:solidFill>
                <a:latin typeface="source-serif-pro"/>
              </a:rPr>
              <a:t> command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source-serif-pro"/>
              </a:rPr>
              <a:t>ftp&gt; get note</a:t>
            </a:r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pPr lvl="3" algn="l"/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Based on the content I guessed the username </a:t>
            </a:r>
            <a:r>
              <a:rPr lang="en-US" i="1" dirty="0" err="1">
                <a:solidFill>
                  <a:srgbClr val="242424"/>
                </a:solidFill>
                <a:latin typeface="source-serif-pro"/>
              </a:rPr>
              <a:t>elly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and </a:t>
            </a:r>
            <a:r>
              <a:rPr lang="en-US" i="1" dirty="0">
                <a:solidFill>
                  <a:srgbClr val="242424"/>
                </a:solidFill>
                <a:latin typeface="source-serif-pro"/>
              </a:rPr>
              <a:t>john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and made the list of users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elly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and john and performed brute force attack using hydra </a:t>
            </a:r>
            <a:endParaRPr lang="en-US" sz="1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747E7-13F5-59C3-F409-2D01A44B2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5" y="1698171"/>
            <a:ext cx="5091405" cy="48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9891-A70C-95AB-DFC2-2A403D372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0D35242-4E16-BCF8-93B9-CDDB2125F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DDA93-E281-CAD4-D92C-B212B504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gain access to the VM M/C cont..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5AAC69-3036-F38E-12B8-26A9120C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6003810" cy="5277834"/>
          </a:xfrm>
        </p:spPr>
        <p:txBody>
          <a:bodyPr>
            <a:normAutofit fontScale="77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Steps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600" dirty="0"/>
              <a:t>I also downloaded </a:t>
            </a:r>
            <a:r>
              <a:rPr lang="en-US" sz="2600" dirty="0" err="1"/>
              <a:t>passoword</a:t>
            </a:r>
            <a:r>
              <a:rPr lang="en-US" sz="2600" dirty="0"/>
              <a:t> data bank from </a:t>
            </a:r>
            <a:r>
              <a:rPr lang="en-US" sz="2600" dirty="0" err="1"/>
              <a:t>github</a:t>
            </a:r>
            <a:r>
              <a:rPr lang="en-US" sz="2600" dirty="0"/>
              <a:t> </a:t>
            </a:r>
            <a:endParaRPr lang="en-US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2400" i="1" dirty="0"/>
              <a:t>hydra –l </a:t>
            </a:r>
            <a:r>
              <a:rPr lang="en-US" sz="2400" i="1" dirty="0" err="1"/>
              <a:t>elly</a:t>
            </a:r>
            <a:r>
              <a:rPr lang="en-US" sz="2400" i="1" dirty="0"/>
              <a:t> –P ./passowrdBank.txt –e </a:t>
            </a:r>
            <a:r>
              <a:rPr lang="en-US" sz="2400" i="1" dirty="0" err="1"/>
              <a:t>nsr</a:t>
            </a:r>
            <a:r>
              <a:rPr lang="en-US" sz="2400" i="1" dirty="0"/>
              <a:t> </a:t>
            </a:r>
            <a:r>
              <a:rPr lang="en-US" sz="2400" i="1" dirty="0">
                <a:hlinkClick r:id="rId3"/>
              </a:rPr>
              <a:t>ftp://</a:t>
            </a:r>
            <a:r>
              <a:rPr lang="en-US" sz="2400" i="1" dirty="0"/>
              <a:t>192.168.129.18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/>
              <a:t>With in few minute got the credential of user </a:t>
            </a:r>
            <a:r>
              <a:rPr lang="en-US" sz="2400" dirty="0" err="1"/>
              <a:t>elly</a:t>
            </a:r>
            <a:endParaRPr lang="en-US" sz="26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/>
              <a:t>Using </a:t>
            </a:r>
            <a:r>
              <a:rPr lang="en-US" sz="2600" dirty="0" err="1"/>
              <a:t>elly’s</a:t>
            </a:r>
            <a:r>
              <a:rPr lang="en-US" sz="2600" dirty="0"/>
              <a:t> credential , I connected to the system using ftp and </a:t>
            </a:r>
            <a:r>
              <a:rPr lang="en-US" sz="2600" dirty="0" err="1"/>
              <a:t>perfomed</a:t>
            </a:r>
            <a:r>
              <a:rPr lang="en-US" sz="2600" dirty="0"/>
              <a:t> directory listing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/>
              <a:t>Next I downloaded passwd.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/>
              <a:t>Created list of users from the passwd file downloaded in step 5.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/>
              <a:t>Using users list from steps 6 , performed hydra attack to get the ssh </a:t>
            </a:r>
            <a:r>
              <a:rPr lang="en-US" sz="2600" dirty="0" err="1"/>
              <a:t>accress</a:t>
            </a:r>
            <a:r>
              <a:rPr lang="en-US" sz="2600" dirty="0"/>
              <a:t>. 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1316-B141-0FDD-E896-8FF7647A9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4" y="1392055"/>
            <a:ext cx="5557935" cy="5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7B9C-3C6C-D91F-5AC5-70291658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E081CD3F-C6E2-7479-B0A6-0534EC1D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00" b="9014"/>
          <a:stretch/>
        </p:blipFill>
        <p:spPr>
          <a:xfrm>
            <a:off x="-13252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D3157-A9E0-C17F-5DC6-E19EAF78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8" y="188111"/>
            <a:ext cx="10585063" cy="8951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 gain access to the VM M/C cont..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8F95D4-3A47-FC6E-2C81-6783B2D41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7" y="1392055"/>
            <a:ext cx="11135782" cy="527783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Steps </a:t>
            </a:r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dirty="0"/>
              <a:t>hydra –L userslist.txt –P ./passwordBank.txt –e </a:t>
            </a:r>
            <a:r>
              <a:rPr lang="en-US" sz="2400" dirty="0" err="1"/>
              <a:t>nsr</a:t>
            </a:r>
            <a:r>
              <a:rPr lang="en-US" sz="2400" dirty="0"/>
              <a:t> 172.10.20.x ssh</a:t>
            </a:r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dirty="0"/>
              <a:t>After few hour I got the user </a:t>
            </a:r>
            <a:r>
              <a:rPr lang="en-US" sz="2400" i="1" dirty="0" err="1"/>
              <a:t>SHayslett</a:t>
            </a:r>
            <a:r>
              <a:rPr lang="en-US" sz="2400" dirty="0"/>
              <a:t>  </a:t>
            </a:r>
            <a:r>
              <a:rPr lang="en-US" sz="2400" dirty="0" err="1"/>
              <a:t>passoword</a:t>
            </a:r>
            <a:r>
              <a:rPr lang="en-US" sz="2400" dirty="0"/>
              <a:t> </a:t>
            </a:r>
            <a:r>
              <a:rPr lang="en-US" sz="2400" i="1" dirty="0" err="1"/>
              <a:t>Shayslett</a:t>
            </a:r>
            <a:endParaRPr lang="en-US" sz="2400" i="1" dirty="0"/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i="1" dirty="0"/>
              <a:t>Using </a:t>
            </a:r>
            <a:r>
              <a:rPr lang="en-US" sz="2400" i="1" dirty="0" err="1"/>
              <a:t>SHayslett</a:t>
            </a:r>
            <a:r>
              <a:rPr lang="en-US" sz="2400" i="1" dirty="0"/>
              <a:t> user credential I logged in to the system </a:t>
            </a:r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i="1" dirty="0"/>
              <a:t>ssh </a:t>
            </a:r>
            <a:r>
              <a:rPr lang="en-US" sz="2400" i="1" dirty="0">
                <a:hlinkClick r:id="rId3"/>
              </a:rPr>
              <a:t>SHayslett@</a:t>
            </a:r>
            <a:r>
              <a:rPr lang="en-US" sz="2400" i="1" dirty="0"/>
              <a:t>192.168.129.18</a:t>
            </a:r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i="1" dirty="0"/>
              <a:t>Yeah !! Loging success </a:t>
            </a:r>
          </a:p>
          <a:p>
            <a:pPr marL="914400" lvl="1" indent="-457200" algn="l">
              <a:buFont typeface="+mj-lt"/>
              <a:buAutoNum type="arabicPeriod" startAt="8"/>
            </a:pPr>
            <a:r>
              <a:rPr lang="en-US" sz="2400" i="1" dirty="0"/>
              <a:t>Task completed </a:t>
            </a:r>
          </a:p>
          <a:p>
            <a:pPr lvl="1" algn="l"/>
            <a:endParaRPr lang="en-US" sz="2400" i="1" dirty="0"/>
          </a:p>
          <a:p>
            <a:pPr marL="914400" lvl="1" indent="-457200" algn="l">
              <a:buFont typeface="+mj-lt"/>
              <a:buAutoNum type="arabicPeriod" startAt="8"/>
            </a:pPr>
            <a:endParaRPr lang="en-US" sz="2400" i="1" dirty="0"/>
          </a:p>
          <a:p>
            <a:pPr lvl="1" algn="l"/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BE894-6620-E7C8-DB6D-8ABAF9AB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3682"/>
            <a:ext cx="6096000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0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894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Neue Haas Grotesk Text Pro</vt:lpstr>
      <vt:lpstr>sohne</vt:lpstr>
      <vt:lpstr>source-serif-pro</vt:lpstr>
      <vt:lpstr>Wingdings</vt:lpstr>
      <vt:lpstr>VanillaVTI</vt:lpstr>
      <vt:lpstr>Zine Club assignment </vt:lpstr>
      <vt:lpstr>Environment Details</vt:lpstr>
      <vt:lpstr>Task Deploy the M/C using Virtual Box</vt:lpstr>
      <vt:lpstr>Task Scan the VM M/C using NMAP tool</vt:lpstr>
      <vt:lpstr>Task Scan the VM M/C using NMAP tool</vt:lpstr>
      <vt:lpstr>Task Scan the VM M/C using NMAP tool</vt:lpstr>
      <vt:lpstr>Task gain access to the VM M/C</vt:lpstr>
      <vt:lpstr>Task gain access to the VM M/C cont.. </vt:lpstr>
      <vt:lpstr>Task gain access to the VM M/C cont.. </vt:lpstr>
      <vt:lpstr>THANK YOU</vt:lpstr>
    </vt:vector>
  </TitlesOfParts>
  <Company>Ribbon Comunication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Details</dc:title>
  <dc:creator>Shukla, Satyanand</dc:creator>
  <cp:lastModifiedBy>Padmesh Shukla</cp:lastModifiedBy>
  <cp:revision>3</cp:revision>
  <dcterms:created xsi:type="dcterms:W3CDTF">2024-02-04T06:03:53Z</dcterms:created>
  <dcterms:modified xsi:type="dcterms:W3CDTF">2024-02-04T13:33:47Z</dcterms:modified>
</cp:coreProperties>
</file>