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Purpose: High-level analysis of profits and sales by segment, product, and geography.</a:t>
            </a:r>
          </a:p>
          <a:p>
            <a:pPr/>
            <a:r>
              <a:t>Main Elements Shown:</a:t>
            </a:r>
          </a:p>
          <a:p>
            <a:pPr/>
            <a:r>
              <a:t>• Profit trends over time</a:t>
            </a:r>
          </a:p>
          <a:p>
            <a:pPr/>
            <a:r>
              <a:t>• Profit by country</a:t>
            </a:r>
          </a:p>
          <a:p>
            <a:pPr/>
            <a:r>
              <a:t>• Profit by segment</a:t>
            </a:r>
          </a:p>
          <a:p>
            <a:pPr/>
            <a:r>
              <a:t>• Sales breakdown by product and segment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– Profit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Monthly &amp; Yearly Trend:</a:t>
            </a:r>
          </a:p>
          <a:p>
            <a:pPr/>
            <a:r>
              <a:t>• Profit fluctuated but showed an upward trend in late 2014</a:t>
            </a:r>
          </a:p>
          <a:p>
            <a:pPr/>
            <a:r>
              <a:t>• Spikes in certain months indicate seasonal/strategic impacts</a:t>
            </a:r>
          </a:p>
          <a:p>
            <a:pPr/>
            <a:r>
              <a:t>Business Decision:</a:t>
            </a:r>
          </a:p>
          <a:p>
            <a:pPr/>
            <a:r>
              <a:t>• Investigate what drove profit increases in late periods to replicate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Profit by Country:</a:t>
            </a:r>
          </a:p>
          <a:p>
            <a:pPr/>
            <a:r>
              <a:t>• Major profit centers in North America and Europe</a:t>
            </a:r>
          </a:p>
          <a:p>
            <a:pPr/>
            <a:r>
              <a:t>Business Decision:</a:t>
            </a:r>
          </a:p>
          <a:p>
            <a:pPr/>
            <a:r>
              <a:t>• Focus resource allocation on top-performing regions</a:t>
            </a:r>
          </a:p>
          <a:p>
            <a:pPr/>
            <a:r>
              <a:t>• Explore potential in underperforming regions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Pie Chart Analysis:</a:t>
            </a:r>
          </a:p>
          <a:p>
            <a:pPr/>
            <a:r>
              <a:t>• Enterprise Segment: Largest contributor (66.8% of profit)</a:t>
            </a:r>
          </a:p>
          <a:p>
            <a:pPr/>
            <a:r>
              <a:t>• Channel Partners and Small Business: Smaller shares</a:t>
            </a:r>
          </a:p>
          <a:p>
            <a:pPr/>
            <a:r>
              <a:t>Business Decision:</a:t>
            </a:r>
          </a:p>
          <a:p>
            <a:pPr/>
            <a:r>
              <a:t>• Prioritize sales and support for enterprise clients</a:t>
            </a:r>
          </a:p>
          <a:p>
            <a:pPr/>
            <a:r>
              <a:t>• Identify growth opportunities in smaller segments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Segment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Sales Breakdown:</a:t>
            </a:r>
          </a:p>
          <a:p>
            <a:pPr/>
            <a:r>
              <a:t>• Highest sales: ‘Paseo’ and ‘VTT’ products</a:t>
            </a:r>
          </a:p>
          <a:p>
            <a:pPr/>
            <a:r>
              <a:t>Business Decision:</a:t>
            </a:r>
          </a:p>
          <a:p>
            <a:pPr/>
            <a:r>
              <a:t>• Increase production and promotion for top products</a:t>
            </a:r>
          </a:p>
          <a:p>
            <a:pPr/>
            <a:r>
              <a:t>• Consider enhancements or bundling for low performers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Strengthen Focus:</a:t>
            </a:r>
          </a:p>
          <a:p>
            <a:pPr/>
            <a:r>
              <a:t>• Emphasize high-profit segments (Enterprise, Channel Partners)</a:t>
            </a:r>
          </a:p>
          <a:p>
            <a:pPr/>
            <a:r>
              <a:t>• Expand in high-performing geographies</a:t>
            </a:r>
          </a:p>
          <a:p>
            <a:pPr/>
            <a:r>
              <a:t>Investigate Top Performers:</a:t>
            </a:r>
          </a:p>
          <a:p>
            <a:pPr/>
            <a:r>
              <a:t>• Analyze drivers behind success for broader application</a:t>
            </a:r>
          </a:p>
          <a:p>
            <a:pPr/>
            <a:r>
              <a:t>Develop Growth Strategies:</a:t>
            </a:r>
          </a:p>
          <a:p>
            <a:pPr/>
            <a:r>
              <a:t>• Invest in underperforming areas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Set up cross-functional reviews for successful strategies</a:t>
            </a:r>
          </a:p>
          <a:p>
            <a:pPr/>
            <a:r>
              <a:t>• Develop targeted campaigns for top segments/geographies</a:t>
            </a:r>
          </a:p>
          <a:p>
            <a:pPr/>
            <a:r>
              <a:t>• Monitor monthly for shifts and adjust strategy dynamically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 Please feel free to ask any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