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9"/>
  </p:notesMasterIdLst>
  <p:handoutMasterIdLst>
    <p:handoutMasterId r:id="rId20"/>
  </p:handoutMasterIdLst>
  <p:sldIdLst>
    <p:sldId id="256" r:id="rId5"/>
    <p:sldId id="262" r:id="rId6"/>
    <p:sldId id="269" r:id="rId7"/>
    <p:sldId id="271" r:id="rId8"/>
    <p:sldId id="272" r:id="rId9"/>
    <p:sldId id="257" r:id="rId10"/>
    <p:sldId id="261" r:id="rId11"/>
    <p:sldId id="270" r:id="rId12"/>
    <p:sldId id="264" r:id="rId13"/>
    <p:sldId id="265" r:id="rId14"/>
    <p:sldId id="266" r:id="rId15"/>
    <p:sldId id="259" r:id="rId16"/>
    <p:sldId id="267"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0203E-C1B5-4B8B-95ED-2649635B4FCA}" v="123" dt="2021-10-25T09:50:44.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4" autoAdjust="0"/>
    <p:restoredTop sz="94660"/>
  </p:normalViewPr>
  <p:slideViewPr>
    <p:cSldViewPr snapToGrid="0">
      <p:cViewPr varScale="1">
        <p:scale>
          <a:sx n="90" d="100"/>
          <a:sy n="90" d="100"/>
        </p:scale>
        <p:origin x="84" y="56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as Morgan" userId="8034608810945a70" providerId="LiveId" clId="{22D0203E-C1B5-4B8B-95ED-2649635B4FCA}"/>
    <pc:docChg chg="undo redo custSel addSld delSld modSld">
      <pc:chgData name="Mathias Morgan" userId="8034608810945a70" providerId="LiveId" clId="{22D0203E-C1B5-4B8B-95ED-2649635B4FCA}" dt="2021-10-25T13:32:07.527" v="5865" actId="27636"/>
      <pc:docMkLst>
        <pc:docMk/>
      </pc:docMkLst>
      <pc:sldChg chg="addSp delSp modSp mod setBg addAnim">
        <pc:chgData name="Mathias Morgan" userId="8034608810945a70" providerId="LiveId" clId="{22D0203E-C1B5-4B8B-95ED-2649635B4FCA}" dt="2021-10-25T09:45:14.281" v="4699" actId="20577"/>
        <pc:sldMkLst>
          <pc:docMk/>
          <pc:sldMk cId="834050406" sldId="256"/>
        </pc:sldMkLst>
        <pc:spChg chg="mod">
          <ac:chgData name="Mathias Morgan" userId="8034608810945a70" providerId="LiveId" clId="{22D0203E-C1B5-4B8B-95ED-2649635B4FCA}" dt="2021-10-25T05:10:34.154" v="4591" actId="1076"/>
          <ac:spMkLst>
            <pc:docMk/>
            <pc:sldMk cId="834050406" sldId="256"/>
            <ac:spMk id="2" creationId="{050E78D6-F072-48E7-8270-20EFBDD26F36}"/>
          </ac:spMkLst>
        </pc:spChg>
        <pc:spChg chg="mod">
          <ac:chgData name="Mathias Morgan" userId="8034608810945a70" providerId="LiveId" clId="{22D0203E-C1B5-4B8B-95ED-2649635B4FCA}" dt="2021-10-25T09:45:14.281" v="4699" actId="20577"/>
          <ac:spMkLst>
            <pc:docMk/>
            <pc:sldMk cId="834050406" sldId="256"/>
            <ac:spMk id="3" creationId="{3FC7BD98-5486-489C-BAA0-A69CEFF691B3}"/>
          </ac:spMkLst>
        </pc:spChg>
        <pc:spChg chg="del">
          <ac:chgData name="Mathias Morgan" userId="8034608810945a70" providerId="LiveId" clId="{22D0203E-C1B5-4B8B-95ED-2649635B4FCA}" dt="2021-10-25T05:09:34.950" v="4583" actId="26606"/>
          <ac:spMkLst>
            <pc:docMk/>
            <pc:sldMk cId="834050406" sldId="256"/>
            <ac:spMk id="10" creationId="{6981E6A2-4656-4CFE-9BF4-39D81EE2CA9B}"/>
          </ac:spMkLst>
        </pc:spChg>
        <pc:picChg chg="del">
          <ac:chgData name="Mathias Morgan" userId="8034608810945a70" providerId="LiveId" clId="{22D0203E-C1B5-4B8B-95ED-2649635B4FCA}" dt="2021-10-25T05:08:43.384" v="4581" actId="478"/>
          <ac:picMkLst>
            <pc:docMk/>
            <pc:sldMk cId="834050406" sldId="256"/>
            <ac:picMk id="5" creationId="{112B9624-F8A1-4831-AE43-1D9E266CFF3E}"/>
          </ac:picMkLst>
        </pc:picChg>
        <pc:picChg chg="add mod ord">
          <ac:chgData name="Mathias Morgan" userId="8034608810945a70" providerId="LiveId" clId="{22D0203E-C1B5-4B8B-95ED-2649635B4FCA}" dt="2021-10-25T05:09:47.853" v="4587" actId="26606"/>
          <ac:picMkLst>
            <pc:docMk/>
            <pc:sldMk cId="834050406" sldId="256"/>
            <ac:picMk id="5122" creationId="{9DE8C196-B02E-4B68-86D4-DF97E0EF22A9}"/>
          </ac:picMkLst>
        </pc:picChg>
      </pc:sldChg>
      <pc:sldChg chg="modSp mod">
        <pc:chgData name="Mathias Morgan" userId="8034608810945a70" providerId="LiveId" clId="{22D0203E-C1B5-4B8B-95ED-2649635B4FCA}" dt="2021-10-25T13:30:16.568" v="5789" actId="20577"/>
        <pc:sldMkLst>
          <pc:docMk/>
          <pc:sldMk cId="3424314505" sldId="257"/>
        </pc:sldMkLst>
        <pc:spChg chg="mod">
          <ac:chgData name="Mathias Morgan" userId="8034608810945a70" providerId="LiveId" clId="{22D0203E-C1B5-4B8B-95ED-2649635B4FCA}" dt="2021-10-25T13:30:16.568" v="5789" actId="20577"/>
          <ac:spMkLst>
            <pc:docMk/>
            <pc:sldMk cId="3424314505" sldId="257"/>
            <ac:spMk id="7" creationId="{35644360-D0D7-41EB-AB8C-5E68DE118949}"/>
          </ac:spMkLst>
        </pc:spChg>
        <pc:graphicFrameChg chg="mod">
          <ac:chgData name="Mathias Morgan" userId="8034608810945a70" providerId="LiveId" clId="{22D0203E-C1B5-4B8B-95ED-2649635B4FCA}" dt="2021-10-25T04:45:06.015" v="4133" actId="20577"/>
          <ac:graphicFrameMkLst>
            <pc:docMk/>
            <pc:sldMk cId="3424314505" sldId="257"/>
            <ac:graphicFrameMk id="5" creationId="{51938B4F-26EE-4238-880D-3CE26A7E4AED}"/>
          </ac:graphicFrameMkLst>
        </pc:graphicFrameChg>
        <pc:picChg chg="mod">
          <ac:chgData name="Mathias Morgan" userId="8034608810945a70" providerId="LiveId" clId="{22D0203E-C1B5-4B8B-95ED-2649635B4FCA}" dt="2021-10-25T04:49:23.139" v="4503" actId="1076"/>
          <ac:picMkLst>
            <pc:docMk/>
            <pc:sldMk cId="3424314505" sldId="257"/>
            <ac:picMk id="4" creationId="{32F354A1-38C7-4598-A0E1-7A286A3019B8}"/>
          </ac:picMkLst>
        </pc:picChg>
      </pc:sldChg>
      <pc:sldChg chg="addSp delSp modSp mod setBg">
        <pc:chgData name="Mathias Morgan" userId="8034608810945a70" providerId="LiveId" clId="{22D0203E-C1B5-4B8B-95ED-2649635B4FCA}" dt="2021-10-25T13:31:02.247" v="5828" actId="207"/>
        <pc:sldMkLst>
          <pc:docMk/>
          <pc:sldMk cId="2067005262" sldId="259"/>
        </pc:sldMkLst>
        <pc:spChg chg="mod">
          <ac:chgData name="Mathias Morgan" userId="8034608810945a70" providerId="LiveId" clId="{22D0203E-C1B5-4B8B-95ED-2649635B4FCA}" dt="2021-10-25T05:17:09.865" v="4656" actId="2710"/>
          <ac:spMkLst>
            <pc:docMk/>
            <pc:sldMk cId="2067005262" sldId="259"/>
            <ac:spMk id="2" creationId="{15115107-5DA3-4397-A1DA-67705DAE1EC2}"/>
          </ac:spMkLst>
        </pc:spChg>
        <pc:spChg chg="add del mod">
          <ac:chgData name="Mathias Morgan" userId="8034608810945a70" providerId="LiveId" clId="{22D0203E-C1B5-4B8B-95ED-2649635B4FCA}" dt="2021-10-25T13:31:02.247" v="5828" actId="207"/>
          <ac:spMkLst>
            <pc:docMk/>
            <pc:sldMk cId="2067005262" sldId="259"/>
            <ac:spMk id="4" creationId="{B2D9C056-503E-4BFD-9772-7892A5A9D5D2}"/>
          </ac:spMkLst>
        </pc:spChg>
        <pc:spChg chg="add del">
          <ac:chgData name="Mathias Morgan" userId="8034608810945a70" providerId="LiveId" clId="{22D0203E-C1B5-4B8B-95ED-2649635B4FCA}" dt="2021-10-19T10:10:10.399" v="2105" actId="26606"/>
          <ac:spMkLst>
            <pc:docMk/>
            <pc:sldMk cId="2067005262" sldId="259"/>
            <ac:spMk id="18" creationId="{93F0ADB5-A0B4-4B01-A8C4-FDC34CE22BD4}"/>
          </ac:spMkLst>
        </pc:spChg>
        <pc:spChg chg="add del">
          <ac:chgData name="Mathias Morgan" userId="8034608810945a70" providerId="LiveId" clId="{22D0203E-C1B5-4B8B-95ED-2649635B4FCA}" dt="2021-10-19T10:10:10.399" v="2105" actId="26606"/>
          <ac:spMkLst>
            <pc:docMk/>
            <pc:sldMk cId="2067005262" sldId="259"/>
            <ac:spMk id="20" creationId="{AA6D0FDE-0241-4C21-A720-A69475358235}"/>
          </ac:spMkLst>
        </pc:spChg>
        <pc:spChg chg="add del">
          <ac:chgData name="Mathias Morgan" userId="8034608810945a70" providerId="LiveId" clId="{22D0203E-C1B5-4B8B-95ED-2649635B4FCA}" dt="2021-10-19T10:10:04.369" v="2103" actId="26606"/>
          <ac:spMkLst>
            <pc:docMk/>
            <pc:sldMk cId="2067005262" sldId="259"/>
            <ac:spMk id="24" creationId="{B2D9C056-503E-4BFD-9772-7892A5A9D5D2}"/>
          </ac:spMkLst>
        </pc:spChg>
        <pc:spChg chg="add del">
          <ac:chgData name="Mathias Morgan" userId="8034608810945a70" providerId="LiveId" clId="{22D0203E-C1B5-4B8B-95ED-2649635B4FCA}" dt="2021-10-19T10:10:04.369" v="2103" actId="26606"/>
          <ac:spMkLst>
            <pc:docMk/>
            <pc:sldMk cId="2067005262" sldId="259"/>
            <ac:spMk id="25" creationId="{2AEFFFF2-9EB4-4B6C-B9F8-2BA3EF89A21C}"/>
          </ac:spMkLst>
        </pc:spChg>
        <pc:spChg chg="add del">
          <ac:chgData name="Mathias Morgan" userId="8034608810945a70" providerId="LiveId" clId="{22D0203E-C1B5-4B8B-95ED-2649635B4FCA}" dt="2021-10-19T10:10:10.399" v="2105" actId="26606"/>
          <ac:spMkLst>
            <pc:docMk/>
            <pc:sldMk cId="2067005262" sldId="259"/>
            <ac:spMk id="26" creationId="{93F0ADB5-A0B4-4B01-A8C4-FDC34CE22BD4}"/>
          </ac:spMkLst>
        </pc:spChg>
        <pc:spChg chg="add del">
          <ac:chgData name="Mathias Morgan" userId="8034608810945a70" providerId="LiveId" clId="{22D0203E-C1B5-4B8B-95ED-2649635B4FCA}" dt="2021-10-19T10:10:04.369" v="2103" actId="26606"/>
          <ac:spMkLst>
            <pc:docMk/>
            <pc:sldMk cId="2067005262" sldId="259"/>
            <ac:spMk id="27" creationId="{0D65299F-028F-4AFC-B46A-8DB33E20FE4A}"/>
          </ac:spMkLst>
        </pc:spChg>
        <pc:spChg chg="add del">
          <ac:chgData name="Mathias Morgan" userId="8034608810945a70" providerId="LiveId" clId="{22D0203E-C1B5-4B8B-95ED-2649635B4FCA}" dt="2021-10-19T10:10:10.399" v="2105" actId="26606"/>
          <ac:spMkLst>
            <pc:docMk/>
            <pc:sldMk cId="2067005262" sldId="259"/>
            <ac:spMk id="28" creationId="{AA6D0FDE-0241-4C21-A720-A69475358235}"/>
          </ac:spMkLst>
        </pc:spChg>
        <pc:spChg chg="add del">
          <ac:chgData name="Mathias Morgan" userId="8034608810945a70" providerId="LiveId" clId="{22D0203E-C1B5-4B8B-95ED-2649635B4FCA}" dt="2021-10-19T10:10:04.369" v="2103" actId="26606"/>
          <ac:spMkLst>
            <pc:docMk/>
            <pc:sldMk cId="2067005262" sldId="259"/>
            <ac:spMk id="29" creationId="{BAC87F6E-526A-49B5-995D-42DB656594C9}"/>
          </ac:spMkLst>
        </pc:spChg>
        <pc:graphicFrameChg chg="del">
          <ac:chgData name="Mathias Morgan" userId="8034608810945a70" providerId="LiveId" clId="{22D0203E-C1B5-4B8B-95ED-2649635B4FCA}" dt="2021-10-19T08:04:21.901" v="0" actId="478"/>
          <ac:graphicFrameMkLst>
            <pc:docMk/>
            <pc:sldMk cId="2067005262" sldId="259"/>
            <ac:graphicFrameMk id="12" creationId="{9472A840-E465-43FB-8B5F-6C6B0A0095C5}"/>
          </ac:graphicFrameMkLst>
        </pc:graphicFrameChg>
        <pc:graphicFrameChg chg="add del">
          <ac:chgData name="Mathias Morgan" userId="8034608810945a70" providerId="LiveId" clId="{22D0203E-C1B5-4B8B-95ED-2649635B4FCA}" dt="2021-10-19T10:10:03.346" v="2101" actId="26606"/>
          <ac:graphicFrameMkLst>
            <pc:docMk/>
            <pc:sldMk cId="2067005262" sldId="259"/>
            <ac:graphicFrameMk id="22" creationId="{B6017FB3-59A4-4030-8DBA-A9EB2FE23586}"/>
          </ac:graphicFrameMkLst>
        </pc:graphicFrameChg>
        <pc:graphicFrameChg chg="add del">
          <ac:chgData name="Mathias Morgan" userId="8034608810945a70" providerId="LiveId" clId="{22D0203E-C1B5-4B8B-95ED-2649635B4FCA}" dt="2021-10-19T10:10:10.399" v="2105" actId="26606"/>
          <ac:graphicFrameMkLst>
            <pc:docMk/>
            <pc:sldMk cId="2067005262" sldId="259"/>
            <ac:graphicFrameMk id="31" creationId="{12A8A4DC-650F-4DC2-BC79-EFBDB4B89EB4}"/>
          </ac:graphicFrameMkLst>
        </pc:graphicFrameChg>
      </pc:sldChg>
      <pc:sldChg chg="addSp delSp modSp mod setBg addAnim setClrOvrMap">
        <pc:chgData name="Mathias Morgan" userId="8034608810945a70" providerId="LiveId" clId="{22D0203E-C1B5-4B8B-95ED-2649635B4FCA}" dt="2021-10-25T11:20:12.874" v="5327"/>
        <pc:sldMkLst>
          <pc:docMk/>
          <pc:sldMk cId="2673849116" sldId="260"/>
        </pc:sldMkLst>
        <pc:spChg chg="mod ord">
          <ac:chgData name="Mathias Morgan" userId="8034608810945a70" providerId="LiveId" clId="{22D0203E-C1B5-4B8B-95ED-2649635B4FCA}" dt="2021-10-25T11:20:12.872" v="5326" actId="26606"/>
          <ac:spMkLst>
            <pc:docMk/>
            <pc:sldMk cId="2673849116" sldId="260"/>
            <ac:spMk id="2" creationId="{51F70220-677A-411B-B416-94321A555329}"/>
          </ac:spMkLst>
        </pc:spChg>
        <pc:spChg chg="del">
          <ac:chgData name="Mathias Morgan" userId="8034608810945a70" providerId="LiveId" clId="{22D0203E-C1B5-4B8B-95ED-2649635B4FCA}" dt="2021-10-19T09:02:13.155" v="415" actId="478"/>
          <ac:spMkLst>
            <pc:docMk/>
            <pc:sldMk cId="2673849116" sldId="260"/>
            <ac:spMk id="3" creationId="{667D1328-A694-4327-A93A-3D919FD65B27}"/>
          </ac:spMkLst>
        </pc:spChg>
        <pc:spChg chg="add del mod">
          <ac:chgData name="Mathias Morgan" userId="8034608810945a70" providerId="LiveId" clId="{22D0203E-C1B5-4B8B-95ED-2649635B4FCA}" dt="2021-10-19T09:02:16.239" v="416" actId="478"/>
          <ac:spMkLst>
            <pc:docMk/>
            <pc:sldMk cId="2673849116" sldId="260"/>
            <ac:spMk id="6" creationId="{84DCCBD4-9FFD-4030-83B9-D78515156EFE}"/>
          </ac:spMkLst>
        </pc:spChg>
        <pc:picChg chg="mod">
          <ac:chgData name="Mathias Morgan" userId="8034608810945a70" providerId="LiveId" clId="{22D0203E-C1B5-4B8B-95ED-2649635B4FCA}" dt="2021-10-25T11:20:12.872" v="5326" actId="26606"/>
          <ac:picMkLst>
            <pc:docMk/>
            <pc:sldMk cId="2673849116" sldId="260"/>
            <ac:picMk id="4" creationId="{AB2E0BE0-B684-4228-A4DF-58C8CAFFDF47}"/>
          </ac:picMkLst>
        </pc:picChg>
      </pc:sldChg>
      <pc:sldChg chg="addSp delSp modSp mod">
        <pc:chgData name="Mathias Morgan" userId="8034608810945a70" providerId="LiveId" clId="{22D0203E-C1B5-4B8B-95ED-2649635B4FCA}" dt="2021-10-21T08:11:40.162" v="2646" actId="1076"/>
        <pc:sldMkLst>
          <pc:docMk/>
          <pc:sldMk cId="739881010" sldId="261"/>
        </pc:sldMkLst>
        <pc:spChg chg="mod">
          <ac:chgData name="Mathias Morgan" userId="8034608810945a70" providerId="LiveId" clId="{22D0203E-C1B5-4B8B-95ED-2649635B4FCA}" dt="2021-10-21T08:11:40.162" v="2646" actId="1076"/>
          <ac:spMkLst>
            <pc:docMk/>
            <pc:sldMk cId="739881010" sldId="261"/>
            <ac:spMk id="2" creationId="{9C9DE503-F7C2-4A40-83F4-4DE931E7D9DE}"/>
          </ac:spMkLst>
        </pc:spChg>
        <pc:spChg chg="add del">
          <ac:chgData name="Mathias Morgan" userId="8034608810945a70" providerId="LiveId" clId="{22D0203E-C1B5-4B8B-95ED-2649635B4FCA}" dt="2021-10-21T08:10:50.562" v="2644" actId="478"/>
          <ac:spMkLst>
            <pc:docMk/>
            <pc:sldMk cId="739881010" sldId="261"/>
            <ac:spMk id="3" creationId="{CD9B330E-9E4D-4834-A35F-994C8885CAA9}"/>
          </ac:spMkLst>
        </pc:spChg>
        <pc:picChg chg="mod">
          <ac:chgData name="Mathias Morgan" userId="8034608810945a70" providerId="LiveId" clId="{22D0203E-C1B5-4B8B-95ED-2649635B4FCA}" dt="2021-10-21T08:10:25.153" v="2641" actId="14100"/>
          <ac:picMkLst>
            <pc:docMk/>
            <pc:sldMk cId="739881010" sldId="261"/>
            <ac:picMk id="4" creationId="{32F354A1-38C7-4598-A0E1-7A286A3019B8}"/>
          </ac:picMkLst>
        </pc:picChg>
      </pc:sldChg>
      <pc:sldChg chg="addSp delSp modSp mod setBg">
        <pc:chgData name="Mathias Morgan" userId="8034608810945a70" providerId="LiveId" clId="{22D0203E-C1B5-4B8B-95ED-2649635B4FCA}" dt="2021-10-25T11:14:52.957" v="5140" actId="20577"/>
        <pc:sldMkLst>
          <pc:docMk/>
          <pc:sldMk cId="4264675492" sldId="262"/>
        </pc:sldMkLst>
        <pc:spChg chg="mod">
          <ac:chgData name="Mathias Morgan" userId="8034608810945a70" providerId="LiveId" clId="{22D0203E-C1B5-4B8B-95ED-2649635B4FCA}" dt="2021-10-25T11:12:49.885" v="4965" actId="1076"/>
          <ac:spMkLst>
            <pc:docMk/>
            <pc:sldMk cId="4264675492" sldId="262"/>
            <ac:spMk id="2" creationId="{050E78D6-F072-48E7-8270-20EFBDD26F36}"/>
          </ac:spMkLst>
        </pc:spChg>
        <pc:spChg chg="mod ord">
          <ac:chgData name="Mathias Morgan" userId="8034608810945a70" providerId="LiveId" clId="{22D0203E-C1B5-4B8B-95ED-2649635B4FCA}" dt="2021-10-25T11:14:52.957" v="5140" actId="20577"/>
          <ac:spMkLst>
            <pc:docMk/>
            <pc:sldMk cId="4264675492" sldId="262"/>
            <ac:spMk id="3" creationId="{3FC7BD98-5486-489C-BAA0-A69CEFF691B3}"/>
          </ac:spMkLst>
        </pc:spChg>
        <pc:spChg chg="add del">
          <ac:chgData name="Mathias Morgan" userId="8034608810945a70" providerId="LiveId" clId="{22D0203E-C1B5-4B8B-95ED-2649635B4FCA}" dt="2021-10-19T09:20:28.245" v="1526" actId="26606"/>
          <ac:spMkLst>
            <pc:docMk/>
            <pc:sldMk cId="4264675492" sldId="262"/>
            <ac:spMk id="10" creationId="{1660E788-AFA9-4A1B-9991-6AA74632A15B}"/>
          </ac:spMkLst>
        </pc:spChg>
        <pc:spChg chg="add del">
          <ac:chgData name="Mathias Morgan" userId="8034608810945a70" providerId="LiveId" clId="{22D0203E-C1B5-4B8B-95ED-2649635B4FCA}" dt="2021-10-19T09:20:28.245" v="1526" actId="26606"/>
          <ac:spMkLst>
            <pc:docMk/>
            <pc:sldMk cId="4264675492" sldId="262"/>
            <ac:spMk id="12" creationId="{867D4867-5BA7-4462-B2F6-A23F4A622AA7}"/>
          </ac:spMkLst>
        </pc:spChg>
        <pc:spChg chg="add del">
          <ac:chgData name="Mathias Morgan" userId="8034608810945a70" providerId="LiveId" clId="{22D0203E-C1B5-4B8B-95ED-2649635B4FCA}" dt="2021-10-25T04:57:24.267" v="4575" actId="26606"/>
          <ac:spMkLst>
            <pc:docMk/>
            <pc:sldMk cId="4264675492" sldId="262"/>
            <ac:spMk id="71" creationId="{F7EAFAA4-859B-42B4-AC85-F32CFE6950E6}"/>
          </ac:spMkLst>
        </pc:spChg>
        <pc:spChg chg="add del">
          <ac:chgData name="Mathias Morgan" userId="8034608810945a70" providerId="LiveId" clId="{22D0203E-C1B5-4B8B-95ED-2649635B4FCA}" dt="2021-10-25T04:57:24.267" v="4575" actId="26606"/>
          <ac:spMkLst>
            <pc:docMk/>
            <pc:sldMk cId="4264675492" sldId="262"/>
            <ac:spMk id="73" creationId="{B3855DB9-46C3-47FA-992C-FC2BE58A7375}"/>
          </ac:spMkLst>
        </pc:spChg>
        <pc:spChg chg="add del">
          <ac:chgData name="Mathias Morgan" userId="8034608810945a70" providerId="LiveId" clId="{22D0203E-C1B5-4B8B-95ED-2649635B4FCA}" dt="2021-10-25T04:57:24.267" v="4575" actId="26606"/>
          <ac:spMkLst>
            <pc:docMk/>
            <pc:sldMk cId="4264675492" sldId="262"/>
            <ac:spMk id="75" creationId="{A2B401D5-BF67-49A4-8617-0C6BD886C753}"/>
          </ac:spMkLst>
        </pc:spChg>
        <pc:spChg chg="add del">
          <ac:chgData name="Mathias Morgan" userId="8034608810945a70" providerId="LiveId" clId="{22D0203E-C1B5-4B8B-95ED-2649635B4FCA}" dt="2021-10-25T04:57:24.240" v="4574" actId="26606"/>
          <ac:spMkLst>
            <pc:docMk/>
            <pc:sldMk cId="4264675492" sldId="262"/>
            <ac:spMk id="137" creationId="{F7EAFAA4-859B-42B4-AC85-F32CFE6950E6}"/>
          </ac:spMkLst>
        </pc:spChg>
        <pc:spChg chg="add del">
          <ac:chgData name="Mathias Morgan" userId="8034608810945a70" providerId="LiveId" clId="{22D0203E-C1B5-4B8B-95ED-2649635B4FCA}" dt="2021-10-25T04:57:24.240" v="4574" actId="26606"/>
          <ac:spMkLst>
            <pc:docMk/>
            <pc:sldMk cId="4264675492" sldId="262"/>
            <ac:spMk id="139" creationId="{B3855DB9-46C3-47FA-992C-FC2BE58A7375}"/>
          </ac:spMkLst>
        </pc:spChg>
        <pc:spChg chg="add del">
          <ac:chgData name="Mathias Morgan" userId="8034608810945a70" providerId="LiveId" clId="{22D0203E-C1B5-4B8B-95ED-2649635B4FCA}" dt="2021-10-25T04:57:24.240" v="4574" actId="26606"/>
          <ac:spMkLst>
            <pc:docMk/>
            <pc:sldMk cId="4264675492" sldId="262"/>
            <ac:spMk id="141" creationId="{A2B401D5-BF67-49A4-8617-0C6BD886C753}"/>
          </ac:spMkLst>
        </pc:spChg>
        <pc:picChg chg="del mod ord">
          <ac:chgData name="Mathias Morgan" userId="8034608810945a70" providerId="LiveId" clId="{22D0203E-C1B5-4B8B-95ED-2649635B4FCA}" dt="2021-10-25T04:55:05.646" v="4568" actId="478"/>
          <ac:picMkLst>
            <pc:docMk/>
            <pc:sldMk cId="4264675492" sldId="262"/>
            <ac:picMk id="5" creationId="{112B9624-F8A1-4831-AE43-1D9E266CFF3E}"/>
          </ac:picMkLst>
        </pc:picChg>
        <pc:picChg chg="add del mod">
          <ac:chgData name="Mathias Morgan" userId="8034608810945a70" providerId="LiveId" clId="{22D0203E-C1B5-4B8B-95ED-2649635B4FCA}" dt="2021-10-25T04:57:10.213" v="4571" actId="478"/>
          <ac:picMkLst>
            <pc:docMk/>
            <pc:sldMk cId="4264675492" sldId="262"/>
            <ac:picMk id="4098" creationId="{77929E29-96A3-42C8-94AD-07DCE947E6D5}"/>
          </ac:picMkLst>
        </pc:picChg>
        <pc:picChg chg="add mod ord">
          <ac:chgData name="Mathias Morgan" userId="8034608810945a70" providerId="LiveId" clId="{22D0203E-C1B5-4B8B-95ED-2649635B4FCA}" dt="2021-10-25T09:50:44.713" v="4893" actId="14100"/>
          <ac:picMkLst>
            <pc:docMk/>
            <pc:sldMk cId="4264675492" sldId="262"/>
            <ac:picMk id="4100" creationId="{8B429DC8-67DB-4E3C-9A6A-58E472A2DD29}"/>
          </ac:picMkLst>
        </pc:picChg>
      </pc:sldChg>
      <pc:sldChg chg="modSp del mod">
        <pc:chgData name="Mathias Morgan" userId="8034608810945a70" providerId="LiveId" clId="{22D0203E-C1B5-4B8B-95ED-2649635B4FCA}" dt="2021-10-21T07:59:00.402" v="2439" actId="47"/>
        <pc:sldMkLst>
          <pc:docMk/>
          <pc:sldMk cId="3061410381" sldId="263"/>
        </pc:sldMkLst>
        <pc:spChg chg="mod">
          <ac:chgData name="Mathias Morgan" userId="8034608810945a70" providerId="LiveId" clId="{22D0203E-C1B5-4B8B-95ED-2649635B4FCA}" dt="2021-10-19T08:26:00.383" v="390" actId="20577"/>
          <ac:spMkLst>
            <pc:docMk/>
            <pc:sldMk cId="3061410381" sldId="263"/>
            <ac:spMk id="2" creationId="{9C9DE503-F7C2-4A40-83F4-4DE931E7D9DE}"/>
          </ac:spMkLst>
        </pc:spChg>
        <pc:graphicFrameChg chg="mod">
          <ac:chgData name="Mathias Morgan" userId="8034608810945a70" providerId="LiveId" clId="{22D0203E-C1B5-4B8B-95ED-2649635B4FCA}" dt="2021-10-21T07:53:07.159" v="2152" actId="14100"/>
          <ac:graphicFrameMkLst>
            <pc:docMk/>
            <pc:sldMk cId="3061410381" sldId="263"/>
            <ac:graphicFrameMk id="5" creationId="{51938B4F-26EE-4238-880D-3CE26A7E4AED}"/>
          </ac:graphicFrameMkLst>
        </pc:graphicFrameChg>
      </pc:sldChg>
      <pc:sldChg chg="addSp delSp modSp mod">
        <pc:chgData name="Mathias Morgan" userId="8034608810945a70" providerId="LiveId" clId="{22D0203E-C1B5-4B8B-95ED-2649635B4FCA}" dt="2021-10-21T09:06:49.703" v="3734" actId="26606"/>
        <pc:sldMkLst>
          <pc:docMk/>
          <pc:sldMk cId="12756950" sldId="264"/>
        </pc:sldMkLst>
        <pc:spChg chg="mod">
          <ac:chgData name="Mathias Morgan" userId="8034608810945a70" providerId="LiveId" clId="{22D0203E-C1B5-4B8B-95ED-2649635B4FCA}" dt="2021-10-21T09:06:49.703" v="3734" actId="26606"/>
          <ac:spMkLst>
            <pc:docMk/>
            <pc:sldMk cId="12756950" sldId="264"/>
            <ac:spMk id="8" creationId="{DDCDDDDD-D695-4DBE-894B-E23FC6AF3ED8}"/>
          </ac:spMkLst>
        </pc:spChg>
        <pc:spChg chg="mod ord">
          <ac:chgData name="Mathias Morgan" userId="8034608810945a70" providerId="LiveId" clId="{22D0203E-C1B5-4B8B-95ED-2649635B4FCA}" dt="2021-10-21T09:06:49.703" v="3734" actId="26606"/>
          <ac:spMkLst>
            <pc:docMk/>
            <pc:sldMk cId="12756950" sldId="264"/>
            <ac:spMk id="9" creationId="{755C2105-C388-4B4B-8BF9-739572324E3F}"/>
          </ac:spMkLst>
        </pc:spChg>
        <pc:spChg chg="del">
          <ac:chgData name="Mathias Morgan" userId="8034608810945a70" providerId="LiveId" clId="{22D0203E-C1B5-4B8B-95ED-2649635B4FCA}" dt="2021-10-21T09:06:39.230" v="3733" actId="26606"/>
          <ac:spMkLst>
            <pc:docMk/>
            <pc:sldMk cId="12756950" sldId="264"/>
            <ac:spMk id="153" creationId="{1660E788-AFA9-4A1B-9991-6AA74632A15B}"/>
          </ac:spMkLst>
        </pc:spChg>
        <pc:spChg chg="del">
          <ac:chgData name="Mathias Morgan" userId="8034608810945a70" providerId="LiveId" clId="{22D0203E-C1B5-4B8B-95ED-2649635B4FCA}" dt="2021-10-21T09:06:39.230" v="3733" actId="26606"/>
          <ac:spMkLst>
            <pc:docMk/>
            <pc:sldMk cId="12756950" sldId="264"/>
            <ac:spMk id="155" creationId="{867D4867-5BA7-4462-B2F6-A23F4A622AA7}"/>
          </ac:spMkLst>
        </pc:spChg>
        <pc:spChg chg="add del">
          <ac:chgData name="Mathias Morgan" userId="8034608810945a70" providerId="LiveId" clId="{22D0203E-C1B5-4B8B-95ED-2649635B4FCA}" dt="2021-10-21T09:06:49.703" v="3734" actId="26606"/>
          <ac:spMkLst>
            <pc:docMk/>
            <pc:sldMk cId="12756950" sldId="264"/>
            <ac:spMk id="192" creationId="{A99FE660-E3DF-47E7-962D-66C6F6CE0D81}"/>
          </ac:spMkLst>
        </pc:spChg>
        <pc:spChg chg="add del">
          <ac:chgData name="Mathias Morgan" userId="8034608810945a70" providerId="LiveId" clId="{22D0203E-C1B5-4B8B-95ED-2649635B4FCA}" dt="2021-10-21T09:06:49.703" v="3734" actId="26606"/>
          <ac:spMkLst>
            <pc:docMk/>
            <pc:sldMk cId="12756950" sldId="264"/>
            <ac:spMk id="193" creationId="{38C29FEE-8E8F-43D5-AD23-EB4060B4D943}"/>
          </ac:spMkLst>
        </pc:spChg>
        <pc:spChg chg="add">
          <ac:chgData name="Mathias Morgan" userId="8034608810945a70" providerId="LiveId" clId="{22D0203E-C1B5-4B8B-95ED-2649635B4FCA}" dt="2021-10-21T09:06:49.703" v="3734" actId="26606"/>
          <ac:spMkLst>
            <pc:docMk/>
            <pc:sldMk cId="12756950" sldId="264"/>
            <ac:spMk id="2070" creationId="{1660E788-AFA9-4A1B-9991-6AA74632A15B}"/>
          </ac:spMkLst>
        </pc:spChg>
        <pc:spChg chg="add">
          <ac:chgData name="Mathias Morgan" userId="8034608810945a70" providerId="LiveId" clId="{22D0203E-C1B5-4B8B-95ED-2649635B4FCA}" dt="2021-10-21T09:06:49.703" v="3734" actId="26606"/>
          <ac:spMkLst>
            <pc:docMk/>
            <pc:sldMk cId="12756950" sldId="264"/>
            <ac:spMk id="2071" creationId="{867D4867-5BA7-4462-B2F6-A23F4A622AA7}"/>
          </ac:spMkLst>
        </pc:spChg>
        <pc:picChg chg="add del">
          <ac:chgData name="Mathias Morgan" userId="8034608810945a70" providerId="LiveId" clId="{22D0203E-C1B5-4B8B-95ED-2649635B4FCA}" dt="2021-10-21T09:06:23.576" v="3732" actId="478"/>
          <ac:picMkLst>
            <pc:docMk/>
            <pc:sldMk cId="12756950" sldId="264"/>
            <ac:picMk id="12" creationId="{6D5B8C04-D172-4060-BF07-731D60FF6287}"/>
          </ac:picMkLst>
        </pc:picChg>
        <pc:picChg chg="mod">
          <ac:chgData name="Mathias Morgan" userId="8034608810945a70" providerId="LiveId" clId="{22D0203E-C1B5-4B8B-95ED-2649635B4FCA}" dt="2021-10-21T09:06:49.703" v="3734" actId="26606"/>
          <ac:picMkLst>
            <pc:docMk/>
            <pc:sldMk cId="12756950" sldId="264"/>
            <ac:picMk id="2068" creationId="{14227D9D-0A12-4987-A07A-EDCC41DB59E2}"/>
          </ac:picMkLst>
        </pc:picChg>
      </pc:sldChg>
      <pc:sldChg chg="modSp mod">
        <pc:chgData name="Mathias Morgan" userId="8034608810945a70" providerId="LiveId" clId="{22D0203E-C1B5-4B8B-95ED-2649635B4FCA}" dt="2021-10-21T08:51:09.783" v="3436" actId="20577"/>
        <pc:sldMkLst>
          <pc:docMk/>
          <pc:sldMk cId="1803653815" sldId="265"/>
        </pc:sldMkLst>
        <pc:spChg chg="mod">
          <ac:chgData name="Mathias Morgan" userId="8034608810945a70" providerId="LiveId" clId="{22D0203E-C1B5-4B8B-95ED-2649635B4FCA}" dt="2021-10-21T08:51:09.783" v="3436" actId="20577"/>
          <ac:spMkLst>
            <pc:docMk/>
            <pc:sldMk cId="1803653815" sldId="265"/>
            <ac:spMk id="9" creationId="{755C2105-C388-4B4B-8BF9-739572324E3F}"/>
          </ac:spMkLst>
        </pc:spChg>
      </pc:sldChg>
      <pc:sldChg chg="addSp delSp modSp mod">
        <pc:chgData name="Mathias Morgan" userId="8034608810945a70" providerId="LiveId" clId="{22D0203E-C1B5-4B8B-95ED-2649635B4FCA}" dt="2021-10-25T09:58:40.031" v="4898" actId="20577"/>
        <pc:sldMkLst>
          <pc:docMk/>
          <pc:sldMk cId="1249720815" sldId="266"/>
        </pc:sldMkLst>
        <pc:spChg chg="mod">
          <ac:chgData name="Mathias Morgan" userId="8034608810945a70" providerId="LiveId" clId="{22D0203E-C1B5-4B8B-95ED-2649635B4FCA}" dt="2021-10-21T09:06:57.406" v="3735" actId="26606"/>
          <ac:spMkLst>
            <pc:docMk/>
            <pc:sldMk cId="1249720815" sldId="266"/>
            <ac:spMk id="8" creationId="{DDCDDDDD-D695-4DBE-894B-E23FC6AF3ED8}"/>
          </ac:spMkLst>
        </pc:spChg>
        <pc:spChg chg="mod ord">
          <ac:chgData name="Mathias Morgan" userId="8034608810945a70" providerId="LiveId" clId="{22D0203E-C1B5-4B8B-95ED-2649635B4FCA}" dt="2021-10-25T09:58:40.031" v="4898" actId="20577"/>
          <ac:spMkLst>
            <pc:docMk/>
            <pc:sldMk cId="1249720815" sldId="266"/>
            <ac:spMk id="9" creationId="{755C2105-C388-4B4B-8BF9-739572324E3F}"/>
          </ac:spMkLst>
        </pc:spChg>
        <pc:spChg chg="del">
          <ac:chgData name="Mathias Morgan" userId="8034608810945a70" providerId="LiveId" clId="{22D0203E-C1B5-4B8B-95ED-2649635B4FCA}" dt="2021-10-21T09:06:57.406" v="3735" actId="26606"/>
          <ac:spMkLst>
            <pc:docMk/>
            <pc:sldMk cId="1249720815" sldId="266"/>
            <ac:spMk id="71" creationId="{1660E788-AFA9-4A1B-9991-6AA74632A15B}"/>
          </ac:spMkLst>
        </pc:spChg>
        <pc:spChg chg="del">
          <ac:chgData name="Mathias Morgan" userId="8034608810945a70" providerId="LiveId" clId="{22D0203E-C1B5-4B8B-95ED-2649635B4FCA}" dt="2021-10-21T09:06:57.406" v="3735" actId="26606"/>
          <ac:spMkLst>
            <pc:docMk/>
            <pc:sldMk cId="1249720815" sldId="266"/>
            <ac:spMk id="73" creationId="{867D4867-5BA7-4462-B2F6-A23F4A622AA7}"/>
          </ac:spMkLst>
        </pc:spChg>
        <pc:spChg chg="add">
          <ac:chgData name="Mathias Morgan" userId="8034608810945a70" providerId="LiveId" clId="{22D0203E-C1B5-4B8B-95ED-2649635B4FCA}" dt="2021-10-21T09:06:57.406" v="3735" actId="26606"/>
          <ac:spMkLst>
            <pc:docMk/>
            <pc:sldMk cId="1249720815" sldId="266"/>
            <ac:spMk id="135" creationId="{1660E788-AFA9-4A1B-9991-6AA74632A15B}"/>
          </ac:spMkLst>
        </pc:spChg>
        <pc:spChg chg="add">
          <ac:chgData name="Mathias Morgan" userId="8034608810945a70" providerId="LiveId" clId="{22D0203E-C1B5-4B8B-95ED-2649635B4FCA}" dt="2021-10-21T09:06:57.406" v="3735" actId="26606"/>
          <ac:spMkLst>
            <pc:docMk/>
            <pc:sldMk cId="1249720815" sldId="266"/>
            <ac:spMk id="137" creationId="{867D4867-5BA7-4462-B2F6-A23F4A622AA7}"/>
          </ac:spMkLst>
        </pc:spChg>
        <pc:picChg chg="mod">
          <ac:chgData name="Mathias Morgan" userId="8034608810945a70" providerId="LiveId" clId="{22D0203E-C1B5-4B8B-95ED-2649635B4FCA}" dt="2021-10-21T09:06:57.406" v="3735" actId="26606"/>
          <ac:picMkLst>
            <pc:docMk/>
            <pc:sldMk cId="1249720815" sldId="266"/>
            <ac:picMk id="6146" creationId="{84327081-4C50-4EAE-BB60-0B9B6282D392}"/>
          </ac:picMkLst>
        </pc:picChg>
      </pc:sldChg>
      <pc:sldChg chg="addSp delSp modSp add mod setBg delDesignElem">
        <pc:chgData name="Mathias Morgan" userId="8034608810945a70" providerId="LiveId" clId="{22D0203E-C1B5-4B8B-95ED-2649635B4FCA}" dt="2021-10-25T13:32:07.527" v="5865" actId="27636"/>
        <pc:sldMkLst>
          <pc:docMk/>
          <pc:sldMk cId="423086228" sldId="267"/>
        </pc:sldMkLst>
        <pc:spChg chg="mod">
          <ac:chgData name="Mathias Morgan" userId="8034608810945a70" providerId="LiveId" clId="{22D0203E-C1B5-4B8B-95ED-2649635B4FCA}" dt="2021-10-25T11:18:31.145" v="5318" actId="14100"/>
          <ac:spMkLst>
            <pc:docMk/>
            <pc:sldMk cId="423086228" sldId="267"/>
            <ac:spMk id="2" creationId="{15115107-5DA3-4397-A1DA-67705DAE1EC2}"/>
          </ac:spMkLst>
        </pc:spChg>
        <pc:spChg chg="mod ord">
          <ac:chgData name="Mathias Morgan" userId="8034608810945a70" providerId="LiveId" clId="{22D0203E-C1B5-4B8B-95ED-2649635B4FCA}" dt="2021-10-25T13:32:07.527" v="5865" actId="27636"/>
          <ac:spMkLst>
            <pc:docMk/>
            <pc:sldMk cId="423086228" sldId="267"/>
            <ac:spMk id="4" creationId="{B2D9C056-503E-4BFD-9772-7892A5A9D5D2}"/>
          </ac:spMkLst>
        </pc:spChg>
        <pc:spChg chg="add del">
          <ac:chgData name="Mathias Morgan" userId="8034608810945a70" providerId="LiveId" clId="{22D0203E-C1B5-4B8B-95ED-2649635B4FCA}" dt="2021-10-19T09:04:46.828" v="538" actId="26606"/>
          <ac:spMkLst>
            <pc:docMk/>
            <pc:sldMk cId="423086228" sldId="267"/>
            <ac:spMk id="10" creationId="{1660E788-AFA9-4A1B-9991-6AA74632A15B}"/>
          </ac:spMkLst>
        </pc:spChg>
        <pc:spChg chg="add del">
          <ac:chgData name="Mathias Morgan" userId="8034608810945a70" providerId="LiveId" clId="{22D0203E-C1B5-4B8B-95ED-2649635B4FCA}" dt="2021-10-19T09:04:46.828" v="538" actId="26606"/>
          <ac:spMkLst>
            <pc:docMk/>
            <pc:sldMk cId="423086228" sldId="267"/>
            <ac:spMk id="12" creationId="{867D4867-5BA7-4462-B2F6-A23F4A622AA7}"/>
          </ac:spMkLst>
        </pc:spChg>
        <pc:spChg chg="del">
          <ac:chgData name="Mathias Morgan" userId="8034608810945a70" providerId="LiveId" clId="{22D0203E-C1B5-4B8B-95ED-2649635B4FCA}" dt="2021-10-19T09:04:39.365" v="536"/>
          <ac:spMkLst>
            <pc:docMk/>
            <pc:sldMk cId="423086228" sldId="267"/>
            <ac:spMk id="18" creationId="{93F0ADB5-A0B4-4B01-A8C4-FDC34CE22BD4}"/>
          </ac:spMkLst>
        </pc:spChg>
        <pc:spChg chg="del">
          <ac:chgData name="Mathias Morgan" userId="8034608810945a70" providerId="LiveId" clId="{22D0203E-C1B5-4B8B-95ED-2649635B4FCA}" dt="2021-10-19T09:04:39.365" v="536"/>
          <ac:spMkLst>
            <pc:docMk/>
            <pc:sldMk cId="423086228" sldId="267"/>
            <ac:spMk id="20" creationId="{AA6D0FDE-0241-4C21-A720-A69475358235}"/>
          </ac:spMkLst>
        </pc:spChg>
        <pc:picChg chg="add del">
          <ac:chgData name="Mathias Morgan" userId="8034608810945a70" providerId="LiveId" clId="{22D0203E-C1B5-4B8B-95ED-2649635B4FCA}" dt="2021-10-19T09:04:46.828" v="538" actId="26606"/>
          <ac:picMkLst>
            <pc:docMk/>
            <pc:sldMk cId="423086228" sldId="267"/>
            <ac:picMk id="6" creationId="{B3CA4FDF-B17A-4208-A39B-506827513B33}"/>
          </ac:picMkLst>
        </pc:picChg>
        <pc:picChg chg="add del">
          <ac:chgData name="Mathias Morgan" userId="8034608810945a70" providerId="LiveId" clId="{22D0203E-C1B5-4B8B-95ED-2649635B4FCA}" dt="2021-10-25T04:51:45.211" v="4530" actId="478"/>
          <ac:picMkLst>
            <pc:docMk/>
            <pc:sldMk cId="423086228" sldId="267"/>
            <ac:picMk id="14" creationId="{32439F8F-7F3A-4882-B0BC-6F2C37B19251}"/>
          </ac:picMkLst>
        </pc:picChg>
        <pc:picChg chg="add del mod">
          <ac:chgData name="Mathias Morgan" userId="8034608810945a70" providerId="LiveId" clId="{22D0203E-C1B5-4B8B-95ED-2649635B4FCA}" dt="2021-10-25T04:52:00.025" v="4533" actId="478"/>
          <ac:picMkLst>
            <pc:docMk/>
            <pc:sldMk cId="423086228" sldId="267"/>
            <ac:picMk id="2050" creationId="{99AA7E47-6BEA-408C-9DEA-DD7E15E1CC68}"/>
          </ac:picMkLst>
        </pc:picChg>
        <pc:picChg chg="add mod">
          <ac:chgData name="Mathias Morgan" userId="8034608810945a70" providerId="LiveId" clId="{22D0203E-C1B5-4B8B-95ED-2649635B4FCA}" dt="2021-10-25T04:52:09.733" v="4535" actId="26606"/>
          <ac:picMkLst>
            <pc:docMk/>
            <pc:sldMk cId="423086228" sldId="267"/>
            <ac:picMk id="2052" creationId="{F9D5F7E8-5C92-49FA-A6D5-24CB5A608A4D}"/>
          </ac:picMkLst>
        </pc:picChg>
      </pc:sldChg>
      <pc:sldChg chg="addSp delSp modSp add del mod">
        <pc:chgData name="Mathias Morgan" userId="8034608810945a70" providerId="LiveId" clId="{22D0203E-C1B5-4B8B-95ED-2649635B4FCA}" dt="2021-10-19T09:13:49.334" v="1388" actId="47"/>
        <pc:sldMkLst>
          <pc:docMk/>
          <pc:sldMk cId="135570491" sldId="268"/>
        </pc:sldMkLst>
        <pc:spChg chg="mod">
          <ac:chgData name="Mathias Morgan" userId="8034608810945a70" providerId="LiveId" clId="{22D0203E-C1B5-4B8B-95ED-2649635B4FCA}" dt="2021-10-19T09:13:22.363" v="1382" actId="20577"/>
          <ac:spMkLst>
            <pc:docMk/>
            <pc:sldMk cId="135570491" sldId="268"/>
            <ac:spMk id="2" creationId="{9C9DE503-F7C2-4A40-83F4-4DE931E7D9DE}"/>
          </ac:spMkLst>
        </pc:spChg>
        <pc:spChg chg="add mod">
          <ac:chgData name="Mathias Morgan" userId="8034608810945a70" providerId="LiveId" clId="{22D0203E-C1B5-4B8B-95ED-2649635B4FCA}" dt="2021-10-19T09:13:43.197" v="1387" actId="1076"/>
          <ac:spMkLst>
            <pc:docMk/>
            <pc:sldMk cId="135570491" sldId="268"/>
            <ac:spMk id="6" creationId="{83C8517D-20B3-476E-B75B-F0CFF476C308}"/>
          </ac:spMkLst>
        </pc:spChg>
        <pc:graphicFrameChg chg="del">
          <ac:chgData name="Mathias Morgan" userId="8034608810945a70" providerId="LiveId" clId="{22D0203E-C1B5-4B8B-95ED-2649635B4FCA}" dt="2021-10-19T09:13:27.590" v="1383" actId="478"/>
          <ac:graphicFrameMkLst>
            <pc:docMk/>
            <pc:sldMk cId="135570491" sldId="268"/>
            <ac:graphicFrameMk id="5" creationId="{51938B4F-26EE-4238-880D-3CE26A7E4AED}"/>
          </ac:graphicFrameMkLst>
        </pc:graphicFrameChg>
        <pc:picChg chg="mod">
          <ac:chgData name="Mathias Morgan" userId="8034608810945a70" providerId="LiveId" clId="{22D0203E-C1B5-4B8B-95ED-2649635B4FCA}" dt="2021-10-19T09:13:33.680" v="1384" actId="1076"/>
          <ac:picMkLst>
            <pc:docMk/>
            <pc:sldMk cId="135570491" sldId="268"/>
            <ac:picMk id="4" creationId="{32F354A1-38C7-4598-A0E1-7A286A3019B8}"/>
          </ac:picMkLst>
        </pc:picChg>
      </pc:sldChg>
      <pc:sldChg chg="modSp add del mod setBg">
        <pc:chgData name="Mathias Morgan" userId="8034608810945a70" providerId="LiveId" clId="{22D0203E-C1B5-4B8B-95ED-2649635B4FCA}" dt="2021-10-19T09:22:20.315" v="1688" actId="47"/>
        <pc:sldMkLst>
          <pc:docMk/>
          <pc:sldMk cId="1681699159" sldId="268"/>
        </pc:sldMkLst>
        <pc:spChg chg="mod">
          <ac:chgData name="Mathias Morgan" userId="8034608810945a70" providerId="LiveId" clId="{22D0203E-C1B5-4B8B-95ED-2649635B4FCA}" dt="2021-10-19T09:16:35.143" v="1422" actId="1076"/>
          <ac:spMkLst>
            <pc:docMk/>
            <pc:sldMk cId="1681699159" sldId="268"/>
            <ac:spMk id="2" creationId="{15115107-5DA3-4397-A1DA-67705DAE1EC2}"/>
          </ac:spMkLst>
        </pc:spChg>
        <pc:spChg chg="mod">
          <ac:chgData name="Mathias Morgan" userId="8034608810945a70" providerId="LiveId" clId="{22D0203E-C1B5-4B8B-95ED-2649635B4FCA}" dt="2021-10-19T09:22:13.165" v="1686" actId="20577"/>
          <ac:spMkLst>
            <pc:docMk/>
            <pc:sldMk cId="1681699159" sldId="268"/>
            <ac:spMk id="4" creationId="{B2D9C056-503E-4BFD-9772-7892A5A9D5D2}"/>
          </ac:spMkLst>
        </pc:spChg>
      </pc:sldChg>
      <pc:sldChg chg="addSp delSp modSp add mod setBg">
        <pc:chgData name="Mathias Morgan" userId="8034608810945a70" providerId="LiveId" clId="{22D0203E-C1B5-4B8B-95ED-2649635B4FCA}" dt="2021-10-25T11:15:57.897" v="5213" actId="14100"/>
        <pc:sldMkLst>
          <pc:docMk/>
          <pc:sldMk cId="1083912241" sldId="269"/>
        </pc:sldMkLst>
        <pc:spChg chg="mod">
          <ac:chgData name="Mathias Morgan" userId="8034608810945a70" providerId="LiveId" clId="{22D0203E-C1B5-4B8B-95ED-2649635B4FCA}" dt="2021-10-25T09:42:43.972" v="4676" actId="1076"/>
          <ac:spMkLst>
            <pc:docMk/>
            <pc:sldMk cId="1083912241" sldId="269"/>
            <ac:spMk id="2" creationId="{15115107-5DA3-4397-A1DA-67705DAE1EC2}"/>
          </ac:spMkLst>
        </pc:spChg>
        <pc:spChg chg="mod ord">
          <ac:chgData name="Mathias Morgan" userId="8034608810945a70" providerId="LiveId" clId="{22D0203E-C1B5-4B8B-95ED-2649635B4FCA}" dt="2021-10-25T11:15:57.897" v="5213" actId="14100"/>
          <ac:spMkLst>
            <pc:docMk/>
            <pc:sldMk cId="1083912241" sldId="269"/>
            <ac:spMk id="4" creationId="{B2D9C056-503E-4BFD-9772-7892A5A9D5D2}"/>
          </ac:spMkLst>
        </pc:spChg>
        <pc:picChg chg="del">
          <ac:chgData name="Mathias Morgan" userId="8034608810945a70" providerId="LiveId" clId="{22D0203E-C1B5-4B8B-95ED-2649635B4FCA}" dt="2021-10-25T04:52:41.248" v="4557" actId="478"/>
          <ac:picMkLst>
            <pc:docMk/>
            <pc:sldMk cId="1083912241" sldId="269"/>
            <ac:picMk id="14" creationId="{32439F8F-7F3A-4882-B0BC-6F2C37B19251}"/>
          </ac:picMkLst>
        </pc:picChg>
        <pc:picChg chg="add mod">
          <ac:chgData name="Mathias Morgan" userId="8034608810945a70" providerId="LiveId" clId="{22D0203E-C1B5-4B8B-95ED-2649635B4FCA}" dt="2021-10-25T05:10:58.387" v="4597" actId="14100"/>
          <ac:picMkLst>
            <pc:docMk/>
            <pc:sldMk cId="1083912241" sldId="269"/>
            <ac:picMk id="3074" creationId="{DDD4FDB2-23DA-4373-942D-80B2A47BCDBE}"/>
          </ac:picMkLst>
        </pc:picChg>
      </pc:sldChg>
      <pc:sldChg chg="addSp delSp modSp add mod setBg delDesignElem">
        <pc:chgData name="Mathias Morgan" userId="8034608810945a70" providerId="LiveId" clId="{22D0203E-C1B5-4B8B-95ED-2649635B4FCA}" dt="2021-10-25T13:30:41.798" v="5825" actId="20577"/>
        <pc:sldMkLst>
          <pc:docMk/>
          <pc:sldMk cId="627595296" sldId="270"/>
        </pc:sldMkLst>
        <pc:spChg chg="mod">
          <ac:chgData name="Mathias Morgan" userId="8034608810945a70" providerId="LiveId" clId="{22D0203E-C1B5-4B8B-95ED-2649635B4FCA}" dt="2021-10-25T13:30:41.798" v="5825" actId="20577"/>
          <ac:spMkLst>
            <pc:docMk/>
            <pc:sldMk cId="627595296" sldId="270"/>
            <ac:spMk id="2" creationId="{15115107-5DA3-4397-A1DA-67705DAE1EC2}"/>
          </ac:spMkLst>
        </pc:spChg>
        <pc:spChg chg="mod">
          <ac:chgData name="Mathias Morgan" userId="8034608810945a70" providerId="LiveId" clId="{22D0203E-C1B5-4B8B-95ED-2649635B4FCA}" dt="2021-10-21T08:05:50.145" v="2630" actId="122"/>
          <ac:spMkLst>
            <pc:docMk/>
            <pc:sldMk cId="627595296" sldId="270"/>
            <ac:spMk id="4" creationId="{B2D9C056-503E-4BFD-9772-7892A5A9D5D2}"/>
          </ac:spMkLst>
        </pc:spChg>
        <pc:spChg chg="del">
          <ac:chgData name="Mathias Morgan" userId="8034608810945a70" providerId="LiveId" clId="{22D0203E-C1B5-4B8B-95ED-2649635B4FCA}" dt="2021-10-21T07:53:22.513" v="2154"/>
          <ac:spMkLst>
            <pc:docMk/>
            <pc:sldMk cId="627595296" sldId="270"/>
            <ac:spMk id="18" creationId="{93F0ADB5-A0B4-4B01-A8C4-FDC34CE22BD4}"/>
          </ac:spMkLst>
        </pc:spChg>
        <pc:spChg chg="del">
          <ac:chgData name="Mathias Morgan" userId="8034608810945a70" providerId="LiveId" clId="{22D0203E-C1B5-4B8B-95ED-2649635B4FCA}" dt="2021-10-21T07:53:22.513" v="2154"/>
          <ac:spMkLst>
            <pc:docMk/>
            <pc:sldMk cId="627595296" sldId="270"/>
            <ac:spMk id="20" creationId="{AA6D0FDE-0241-4C21-A720-A69475358235}"/>
          </ac:spMkLst>
        </pc:spChg>
        <pc:picChg chg="add mod">
          <ac:chgData name="Mathias Morgan" userId="8034608810945a70" providerId="LiveId" clId="{22D0203E-C1B5-4B8B-95ED-2649635B4FCA}" dt="2021-10-21T08:03:33.816" v="2570" actId="14100"/>
          <ac:picMkLst>
            <pc:docMk/>
            <pc:sldMk cId="627595296" sldId="270"/>
            <ac:picMk id="6" creationId="{E8F2F85F-172A-4D99-99E8-61D57B5DB9A8}"/>
          </ac:picMkLst>
        </pc:picChg>
      </pc:sldChg>
      <pc:sldChg chg="addSp delSp modSp add mod setBg">
        <pc:chgData name="Mathias Morgan" userId="8034608810945a70" providerId="LiveId" clId="{22D0203E-C1B5-4B8B-95ED-2649635B4FCA}" dt="2021-10-25T13:27:45.341" v="5763" actId="27636"/>
        <pc:sldMkLst>
          <pc:docMk/>
          <pc:sldMk cId="909672845" sldId="271"/>
        </pc:sldMkLst>
        <pc:spChg chg="mod">
          <ac:chgData name="Mathias Morgan" userId="8034608810945a70" providerId="LiveId" clId="{22D0203E-C1B5-4B8B-95ED-2649635B4FCA}" dt="2021-10-21T09:59:14.654" v="3745" actId="26606"/>
          <ac:spMkLst>
            <pc:docMk/>
            <pc:sldMk cId="909672845" sldId="271"/>
            <ac:spMk id="2" creationId="{15115107-5DA3-4397-A1DA-67705DAE1EC2}"/>
          </ac:spMkLst>
        </pc:spChg>
        <pc:spChg chg="mod ord">
          <ac:chgData name="Mathias Morgan" userId="8034608810945a70" providerId="LiveId" clId="{22D0203E-C1B5-4B8B-95ED-2649635B4FCA}" dt="2021-10-25T13:27:45.341" v="5763" actId="27636"/>
          <ac:spMkLst>
            <pc:docMk/>
            <pc:sldMk cId="909672845" sldId="271"/>
            <ac:spMk id="4" creationId="{B2D9C056-503E-4BFD-9772-7892A5A9D5D2}"/>
          </ac:spMkLst>
        </pc:spChg>
        <pc:spChg chg="add del">
          <ac:chgData name="Mathias Morgan" userId="8034608810945a70" providerId="LiveId" clId="{22D0203E-C1B5-4B8B-95ED-2649635B4FCA}" dt="2021-10-21T09:58:55.453" v="3738" actId="26606"/>
          <ac:spMkLst>
            <pc:docMk/>
            <pc:sldMk cId="909672845" sldId="271"/>
            <ac:spMk id="9" creationId="{2AEFFFF2-9EB4-4B6C-B9F8-2BA3EF89A21C}"/>
          </ac:spMkLst>
        </pc:spChg>
        <pc:spChg chg="add del">
          <ac:chgData name="Mathias Morgan" userId="8034608810945a70" providerId="LiveId" clId="{22D0203E-C1B5-4B8B-95ED-2649635B4FCA}" dt="2021-10-21T09:58:55.453" v="3738" actId="26606"/>
          <ac:spMkLst>
            <pc:docMk/>
            <pc:sldMk cId="909672845" sldId="271"/>
            <ac:spMk id="11" creationId="{0D65299F-028F-4AFC-B46A-8DB33E20FE4A}"/>
          </ac:spMkLst>
        </pc:spChg>
        <pc:spChg chg="add del">
          <ac:chgData name="Mathias Morgan" userId="8034608810945a70" providerId="LiveId" clId="{22D0203E-C1B5-4B8B-95ED-2649635B4FCA}" dt="2021-10-21T09:58:55.453" v="3738" actId="26606"/>
          <ac:spMkLst>
            <pc:docMk/>
            <pc:sldMk cId="909672845" sldId="271"/>
            <ac:spMk id="13" creationId="{BAC87F6E-526A-49B5-995D-42DB656594C9}"/>
          </ac:spMkLst>
        </pc:spChg>
        <pc:spChg chg="add del">
          <ac:chgData name="Mathias Morgan" userId="8034608810945a70" providerId="LiveId" clId="{22D0203E-C1B5-4B8B-95ED-2649635B4FCA}" dt="2021-10-21T09:59:03.083" v="3740" actId="26606"/>
          <ac:spMkLst>
            <pc:docMk/>
            <pc:sldMk cId="909672845" sldId="271"/>
            <ac:spMk id="15" creationId="{C33976D1-3430-450C-A978-87A9A6E8E71F}"/>
          </ac:spMkLst>
        </pc:spChg>
        <pc:spChg chg="add del">
          <ac:chgData name="Mathias Morgan" userId="8034608810945a70" providerId="LiveId" clId="{22D0203E-C1B5-4B8B-95ED-2649635B4FCA}" dt="2021-10-21T09:59:03.083" v="3740" actId="26606"/>
          <ac:spMkLst>
            <pc:docMk/>
            <pc:sldMk cId="909672845" sldId="271"/>
            <ac:spMk id="16" creationId="{7D6AAC78-7D86-415A-ADC1-2B474807960C}"/>
          </ac:spMkLst>
        </pc:spChg>
        <pc:spChg chg="add del">
          <ac:chgData name="Mathias Morgan" userId="8034608810945a70" providerId="LiveId" clId="{22D0203E-C1B5-4B8B-95ED-2649635B4FCA}" dt="2021-10-21T09:59:03.083" v="3740" actId="26606"/>
          <ac:spMkLst>
            <pc:docMk/>
            <pc:sldMk cId="909672845" sldId="271"/>
            <ac:spMk id="17" creationId="{F2A658D9-F185-44F1-BA33-D50320D1D078}"/>
          </ac:spMkLst>
        </pc:spChg>
        <pc:picChg chg="add mod">
          <ac:chgData name="Mathias Morgan" userId="8034608810945a70" providerId="LiveId" clId="{22D0203E-C1B5-4B8B-95ED-2649635B4FCA}" dt="2021-10-21T09:59:14.654" v="3745" actId="26606"/>
          <ac:picMkLst>
            <pc:docMk/>
            <pc:sldMk cId="909672845" sldId="271"/>
            <ac:picMk id="12" creationId="{8749D7AB-5C29-43FD-B7D0-64F5130A13FE}"/>
          </ac:picMkLst>
        </pc:picChg>
        <pc:picChg chg="add del">
          <ac:chgData name="Mathias Morgan" userId="8034608810945a70" providerId="LiveId" clId="{22D0203E-C1B5-4B8B-95ED-2649635B4FCA}" dt="2021-10-21T09:59:10.754" v="3742" actId="478"/>
          <ac:picMkLst>
            <pc:docMk/>
            <pc:sldMk cId="909672845" sldId="271"/>
            <ac:picMk id="14" creationId="{32439F8F-7F3A-4882-B0BC-6F2C37B19251}"/>
          </ac:picMkLst>
        </pc:picChg>
      </pc:sldChg>
      <pc:sldChg chg="addSp delSp modSp add mod setBg setClrOvrMap">
        <pc:chgData name="Mathias Morgan" userId="8034608810945a70" providerId="LiveId" clId="{22D0203E-C1B5-4B8B-95ED-2649635B4FCA}" dt="2021-10-25T13:29:43.021" v="5767" actId="1076"/>
        <pc:sldMkLst>
          <pc:docMk/>
          <pc:sldMk cId="1930243327" sldId="272"/>
        </pc:sldMkLst>
        <pc:spChg chg="mod">
          <ac:chgData name="Mathias Morgan" userId="8034608810945a70" providerId="LiveId" clId="{22D0203E-C1B5-4B8B-95ED-2649635B4FCA}" dt="2021-10-25T13:29:37.515" v="5766" actId="1076"/>
          <ac:spMkLst>
            <pc:docMk/>
            <pc:sldMk cId="1930243327" sldId="272"/>
            <ac:spMk id="2" creationId="{15115107-5DA3-4397-A1DA-67705DAE1EC2}"/>
          </ac:spMkLst>
        </pc:spChg>
        <pc:spChg chg="mod ord">
          <ac:chgData name="Mathias Morgan" userId="8034608810945a70" providerId="LiveId" clId="{22D0203E-C1B5-4B8B-95ED-2649635B4FCA}" dt="2021-10-25T13:29:43.021" v="5767" actId="1076"/>
          <ac:spMkLst>
            <pc:docMk/>
            <pc:sldMk cId="1930243327" sldId="272"/>
            <ac:spMk id="4" creationId="{B2D9C056-503E-4BFD-9772-7892A5A9D5D2}"/>
          </ac:spMkLst>
        </pc:spChg>
        <pc:spChg chg="add del">
          <ac:chgData name="Mathias Morgan" userId="8034608810945a70" providerId="LiveId" clId="{22D0203E-C1B5-4B8B-95ED-2649635B4FCA}" dt="2021-10-25T04:49:56.443" v="4512" actId="26606"/>
          <ac:spMkLst>
            <pc:docMk/>
            <pc:sldMk cId="1930243327" sldId="272"/>
            <ac:spMk id="9" creationId="{FB403EBD-907E-4D59-98D4-A72CD1063C62}"/>
          </ac:spMkLst>
        </pc:spChg>
        <pc:spChg chg="add del">
          <ac:chgData name="Mathias Morgan" userId="8034608810945a70" providerId="LiveId" clId="{22D0203E-C1B5-4B8B-95ED-2649635B4FCA}" dt="2021-10-25T04:49:54.271" v="4507" actId="26606"/>
          <ac:spMkLst>
            <pc:docMk/>
            <pc:sldMk cId="1930243327" sldId="272"/>
            <ac:spMk id="71" creationId="{6515FC82-3453-4CBE-8895-4CCFF339529E}"/>
          </ac:spMkLst>
        </pc:spChg>
        <pc:spChg chg="add del">
          <ac:chgData name="Mathias Morgan" userId="8034608810945a70" providerId="LiveId" clId="{22D0203E-C1B5-4B8B-95ED-2649635B4FCA}" dt="2021-10-25T04:49:54.271" v="4507" actId="26606"/>
          <ac:spMkLst>
            <pc:docMk/>
            <pc:sldMk cId="1930243327" sldId="272"/>
            <ac:spMk id="73" creationId="{C5FD847B-65C0-4027-8DFC-70CB424514F8}"/>
          </ac:spMkLst>
        </pc:spChg>
        <pc:spChg chg="add del">
          <ac:chgData name="Mathias Morgan" userId="8034608810945a70" providerId="LiveId" clId="{22D0203E-C1B5-4B8B-95ED-2649635B4FCA}" dt="2021-10-25T04:49:55.573" v="4509" actId="26606"/>
          <ac:spMkLst>
            <pc:docMk/>
            <pc:sldMk cId="1930243327" sldId="272"/>
            <ac:spMk id="75" creationId="{83FD6306-603B-410E-AFCF-2EA2E0639114}"/>
          </ac:spMkLst>
        </pc:spChg>
        <pc:spChg chg="add del">
          <ac:chgData name="Mathias Morgan" userId="8034608810945a70" providerId="LiveId" clId="{22D0203E-C1B5-4B8B-95ED-2649635B4FCA}" dt="2021-10-25T04:50:40.617" v="4519" actId="26606"/>
          <ac:spMkLst>
            <pc:docMk/>
            <pc:sldMk cId="1930243327" sldId="272"/>
            <ac:spMk id="82" creationId="{F7EAFAA4-859B-42B4-AC85-F32CFE6950E6}"/>
          </ac:spMkLst>
        </pc:spChg>
        <pc:spChg chg="add del">
          <ac:chgData name="Mathias Morgan" userId="8034608810945a70" providerId="LiveId" clId="{22D0203E-C1B5-4B8B-95ED-2649635B4FCA}" dt="2021-10-25T04:50:40.617" v="4519" actId="26606"/>
          <ac:spMkLst>
            <pc:docMk/>
            <pc:sldMk cId="1930243327" sldId="272"/>
            <ac:spMk id="84" creationId="{B3855DB9-46C3-47FA-992C-FC2BE58A7375}"/>
          </ac:spMkLst>
        </pc:spChg>
        <pc:spChg chg="add del">
          <ac:chgData name="Mathias Morgan" userId="8034608810945a70" providerId="LiveId" clId="{22D0203E-C1B5-4B8B-95ED-2649635B4FCA}" dt="2021-10-25T04:50:40.617" v="4519" actId="26606"/>
          <ac:spMkLst>
            <pc:docMk/>
            <pc:sldMk cId="1930243327" sldId="272"/>
            <ac:spMk id="86" creationId="{A2B401D5-BF67-49A4-8617-0C6BD886C753}"/>
          </ac:spMkLst>
        </pc:spChg>
        <pc:spChg chg="add del">
          <ac:chgData name="Mathias Morgan" userId="8034608810945a70" providerId="LiveId" clId="{22D0203E-C1B5-4B8B-95ED-2649635B4FCA}" dt="2021-10-25T04:51:16.877" v="4529" actId="26606"/>
          <ac:spMkLst>
            <pc:docMk/>
            <pc:sldMk cId="1930243327" sldId="272"/>
            <ac:spMk id="139" creationId="{F7EAFAA4-859B-42B4-AC85-F32CFE6950E6}"/>
          </ac:spMkLst>
        </pc:spChg>
        <pc:spChg chg="add del">
          <ac:chgData name="Mathias Morgan" userId="8034608810945a70" providerId="LiveId" clId="{22D0203E-C1B5-4B8B-95ED-2649635B4FCA}" dt="2021-10-25T04:51:16.877" v="4529" actId="26606"/>
          <ac:spMkLst>
            <pc:docMk/>
            <pc:sldMk cId="1930243327" sldId="272"/>
            <ac:spMk id="141" creationId="{B3855DB9-46C3-47FA-992C-FC2BE58A7375}"/>
          </ac:spMkLst>
        </pc:spChg>
        <pc:spChg chg="add del">
          <ac:chgData name="Mathias Morgan" userId="8034608810945a70" providerId="LiveId" clId="{22D0203E-C1B5-4B8B-95ED-2649635B4FCA}" dt="2021-10-25T04:51:16.877" v="4529" actId="26606"/>
          <ac:spMkLst>
            <pc:docMk/>
            <pc:sldMk cId="1930243327" sldId="272"/>
            <ac:spMk id="143" creationId="{A2B401D5-BF67-49A4-8617-0C6BD886C753}"/>
          </ac:spMkLst>
        </pc:spChg>
        <pc:spChg chg="add del">
          <ac:chgData name="Mathias Morgan" userId="8034608810945a70" providerId="LiveId" clId="{22D0203E-C1B5-4B8B-95ED-2649635B4FCA}" dt="2021-10-25T04:49:55.573" v="4509" actId="26606"/>
          <ac:spMkLst>
            <pc:docMk/>
            <pc:sldMk cId="1930243327" sldId="272"/>
            <ac:spMk id="1028" creationId="{BAAD0565-53CD-4D7C-A6AE-8DCFB6761CAD}"/>
          </ac:spMkLst>
        </pc:spChg>
        <pc:spChg chg="add del">
          <ac:chgData name="Mathias Morgan" userId="8034608810945a70" providerId="LiveId" clId="{22D0203E-C1B5-4B8B-95ED-2649635B4FCA}" dt="2021-10-25T04:49:55.573" v="4509" actId="26606"/>
          <ac:spMkLst>
            <pc:docMk/>
            <pc:sldMk cId="1930243327" sldId="272"/>
            <ac:spMk id="1029" creationId="{0B6CB841-CBA1-4DF4-8C19-4C7DDB03A103}"/>
          </ac:spMkLst>
        </pc:spChg>
        <pc:spChg chg="add del">
          <ac:chgData name="Mathias Morgan" userId="8034608810945a70" providerId="LiveId" clId="{22D0203E-C1B5-4B8B-95ED-2649635B4FCA}" dt="2021-10-25T04:49:56.429" v="4511" actId="26606"/>
          <ac:spMkLst>
            <pc:docMk/>
            <pc:sldMk cId="1930243327" sldId="272"/>
            <ac:spMk id="1031" creationId="{8DCA398B-8CB4-4C0C-89C6-A8AB6F78D7DD}"/>
          </ac:spMkLst>
        </pc:spChg>
        <pc:spChg chg="add del">
          <ac:chgData name="Mathias Morgan" userId="8034608810945a70" providerId="LiveId" clId="{22D0203E-C1B5-4B8B-95ED-2649635B4FCA}" dt="2021-10-25T04:49:56.429" v="4511" actId="26606"/>
          <ac:spMkLst>
            <pc:docMk/>
            <pc:sldMk cId="1930243327" sldId="272"/>
            <ac:spMk id="1032" creationId="{9E8345C6-0280-4226-BD83-7333BA6C3AA3}"/>
          </ac:spMkLst>
        </pc:spChg>
        <pc:spChg chg="add del">
          <ac:chgData name="Mathias Morgan" userId="8034608810945a70" providerId="LiveId" clId="{22D0203E-C1B5-4B8B-95ED-2649635B4FCA}" dt="2021-10-25T04:49:56.429" v="4511" actId="26606"/>
          <ac:spMkLst>
            <pc:docMk/>
            <pc:sldMk cId="1930243327" sldId="272"/>
            <ac:spMk id="1033" creationId="{99823778-D290-4538-B146-1F73C3755C9D}"/>
          </ac:spMkLst>
        </pc:spChg>
        <pc:spChg chg="add del">
          <ac:chgData name="Mathias Morgan" userId="8034608810945a70" providerId="LiveId" clId="{22D0203E-C1B5-4B8B-95ED-2649635B4FCA}" dt="2021-10-25T04:50:07.446" v="4516" actId="26606"/>
          <ac:spMkLst>
            <pc:docMk/>
            <pc:sldMk cId="1930243327" sldId="272"/>
            <ac:spMk id="1035" creationId="{F7EAFAA4-859B-42B4-AC85-F32CFE6950E6}"/>
          </ac:spMkLst>
        </pc:spChg>
        <pc:spChg chg="add del">
          <ac:chgData name="Mathias Morgan" userId="8034608810945a70" providerId="LiveId" clId="{22D0203E-C1B5-4B8B-95ED-2649635B4FCA}" dt="2021-10-25T04:50:07.446" v="4516" actId="26606"/>
          <ac:spMkLst>
            <pc:docMk/>
            <pc:sldMk cId="1930243327" sldId="272"/>
            <ac:spMk id="1036" creationId="{B3855DB9-46C3-47FA-992C-FC2BE58A7375}"/>
          </ac:spMkLst>
        </pc:spChg>
        <pc:spChg chg="add del">
          <ac:chgData name="Mathias Morgan" userId="8034608810945a70" providerId="LiveId" clId="{22D0203E-C1B5-4B8B-95ED-2649635B4FCA}" dt="2021-10-25T04:50:07.446" v="4516" actId="26606"/>
          <ac:spMkLst>
            <pc:docMk/>
            <pc:sldMk cId="1930243327" sldId="272"/>
            <ac:spMk id="1037" creationId="{A2B401D5-BF67-49A4-8617-0C6BD886C753}"/>
          </ac:spMkLst>
        </pc:spChg>
        <pc:picChg chg="add del mod">
          <ac:chgData name="Mathias Morgan" userId="8034608810945a70" providerId="LiveId" clId="{22D0203E-C1B5-4B8B-95ED-2649635B4FCA}" dt="2021-10-25T04:50:10.550" v="4517" actId="478"/>
          <ac:picMkLst>
            <pc:docMk/>
            <pc:sldMk cId="1930243327" sldId="272"/>
            <ac:picMk id="3" creationId="{FE1CAD9A-1B8A-4913-93B6-43A08748EE59}"/>
          </ac:picMkLst>
        </pc:picChg>
        <pc:picChg chg="del">
          <ac:chgData name="Mathias Morgan" userId="8034608810945a70" providerId="LiveId" clId="{22D0203E-C1B5-4B8B-95ED-2649635B4FCA}" dt="2021-10-25T04:49:08.387" v="4496" actId="478"/>
          <ac:picMkLst>
            <pc:docMk/>
            <pc:sldMk cId="1930243327" sldId="272"/>
            <ac:picMk id="12" creationId="{8749D7AB-5C29-43FD-B7D0-64F5130A13FE}"/>
          </ac:picMkLst>
        </pc:picChg>
        <pc:picChg chg="add del mod">
          <ac:chgData name="Mathias Morgan" userId="8034608810945a70" providerId="LiveId" clId="{22D0203E-C1B5-4B8B-95ED-2649635B4FCA}" dt="2021-10-25T04:50:00.573" v="4513" actId="478"/>
          <ac:picMkLst>
            <pc:docMk/>
            <pc:sldMk cId="1930243327" sldId="272"/>
            <ac:picMk id="1026" creationId="{A8C09EEF-13DD-4E7F-80E0-C2F91AEBB471}"/>
          </ac:picMkLst>
        </pc:picChg>
        <pc:picChg chg="add mod">
          <ac:chgData name="Mathias Morgan" userId="8034608810945a70" providerId="LiveId" clId="{22D0203E-C1B5-4B8B-95ED-2649635B4FCA}" dt="2021-10-25T04:51:16.877" v="4529" actId="26606"/>
          <ac:picMkLst>
            <pc:docMk/>
            <pc:sldMk cId="1930243327" sldId="272"/>
            <ac:picMk id="1030" creationId="{8426B712-E5A7-4900-8CE6-268C3169768E}"/>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Relative Strength Index (RSI)</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Moving Average Convergence Divergence (MACD)</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Stochastic Oscillator</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501" custLinFactNeighborY="-510"/>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tificial Intelligence outline"/>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custLinFactNeighborX="457" custLinFactNeighborY="1020"/>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APPLE (AAPL)</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GOOGLE (GOOG)</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TESLA (TSLA)</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501" custLinFactNeighborY="-510"/>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tificial Intelligence outline"/>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custLinFactNeighborX="457" custLinFactNeighborY="1020"/>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662428" cy="1389656"/>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15405" y="408301"/>
          <a:ext cx="574242" cy="574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05053" y="593"/>
          <a:ext cx="4057374" cy="138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072" tIns="147072" rIns="147072" bIns="147072" numCol="1" spcCol="1270" anchor="ctr" anchorCtr="0">
          <a:noAutofit/>
        </a:bodyPr>
        <a:lstStyle/>
        <a:p>
          <a:pPr marL="0" lvl="0" indent="0" algn="l" defTabSz="1066800">
            <a:lnSpc>
              <a:spcPct val="100000"/>
            </a:lnSpc>
            <a:spcBef>
              <a:spcPct val="0"/>
            </a:spcBef>
            <a:spcAft>
              <a:spcPct val="35000"/>
            </a:spcAft>
            <a:buNone/>
          </a:pPr>
          <a:r>
            <a:rPr lang="en-US" sz="2400" kern="1200" noProof="0" dirty="0">
              <a:solidFill>
                <a:schemeClr val="bg1"/>
              </a:solidFill>
              <a:effectLst>
                <a:glow rad="152400">
                  <a:schemeClr val="bg1">
                    <a:alpha val="19000"/>
                  </a:schemeClr>
                </a:glow>
              </a:effectLst>
            </a:rPr>
            <a:t>Relative Strength Index (RSI)</a:t>
          </a:r>
        </a:p>
      </dsp:txBody>
      <dsp:txXfrm>
        <a:off x="1605053" y="593"/>
        <a:ext cx="4057374" cy="1389656"/>
      </dsp:txXfrm>
    </dsp:sp>
    <dsp:sp modelId="{79919C57-A32A-40F6-B106-B4E0CE644E4C}">
      <dsp:nvSpPr>
        <dsp:cNvPr id="0" name=""/>
        <dsp:cNvSpPr/>
      </dsp:nvSpPr>
      <dsp:spPr>
        <a:xfrm>
          <a:off x="0" y="1737664"/>
          <a:ext cx="5662428" cy="1389656"/>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15405" y="2145371"/>
          <a:ext cx="574242" cy="57424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05053" y="1737664"/>
          <a:ext cx="4057374" cy="138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072" tIns="147072" rIns="147072" bIns="147072" numCol="1" spcCol="1270" anchor="ctr" anchorCtr="0">
          <a:noAutofit/>
        </a:bodyPr>
        <a:lstStyle/>
        <a:p>
          <a:pPr marL="0" lvl="0" indent="0" algn="l" defTabSz="1066800">
            <a:lnSpc>
              <a:spcPct val="100000"/>
            </a:lnSpc>
            <a:spcBef>
              <a:spcPct val="0"/>
            </a:spcBef>
            <a:spcAft>
              <a:spcPct val="35000"/>
            </a:spcAft>
            <a:buNone/>
          </a:pPr>
          <a:r>
            <a:rPr lang="en-US" sz="2400" kern="1200" noProof="0" dirty="0">
              <a:solidFill>
                <a:schemeClr val="bg1"/>
              </a:solidFill>
              <a:effectLst>
                <a:glow rad="152400">
                  <a:schemeClr val="bg1">
                    <a:alpha val="19000"/>
                  </a:schemeClr>
                </a:glow>
              </a:effectLst>
            </a:rPr>
            <a:t>Moving Average Convergence Divergence (MACD)</a:t>
          </a:r>
        </a:p>
      </dsp:txBody>
      <dsp:txXfrm>
        <a:off x="1605053" y="1737664"/>
        <a:ext cx="4057374" cy="1389656"/>
      </dsp:txXfrm>
    </dsp:sp>
    <dsp:sp modelId="{436A8B1C-2D30-44BB-9150-7099503C8960}">
      <dsp:nvSpPr>
        <dsp:cNvPr id="0" name=""/>
        <dsp:cNvSpPr/>
      </dsp:nvSpPr>
      <dsp:spPr>
        <a:xfrm>
          <a:off x="0" y="3475329"/>
          <a:ext cx="5662428" cy="1389656"/>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1506" y="3908543"/>
          <a:ext cx="522039" cy="52203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05053" y="3474735"/>
          <a:ext cx="4057374" cy="138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072" tIns="147072" rIns="147072" bIns="147072" numCol="1" spcCol="1270" anchor="ctr" anchorCtr="0">
          <a:noAutofit/>
        </a:bodyPr>
        <a:lstStyle/>
        <a:p>
          <a:pPr marL="0" lvl="0" indent="0" algn="l" defTabSz="1066800">
            <a:lnSpc>
              <a:spcPct val="100000"/>
            </a:lnSpc>
            <a:spcBef>
              <a:spcPct val="0"/>
            </a:spcBef>
            <a:spcAft>
              <a:spcPct val="35000"/>
            </a:spcAft>
            <a:buNone/>
          </a:pPr>
          <a:r>
            <a:rPr lang="en-US" sz="2400" kern="1200" noProof="0" dirty="0">
              <a:solidFill>
                <a:schemeClr val="bg1"/>
              </a:solidFill>
              <a:effectLst>
                <a:glow rad="152400">
                  <a:schemeClr val="bg1">
                    <a:alpha val="19000"/>
                  </a:schemeClr>
                </a:glow>
              </a:effectLst>
            </a:rPr>
            <a:t>Stochastic Oscillator</a:t>
          </a:r>
        </a:p>
      </dsp:txBody>
      <dsp:txXfrm>
        <a:off x="1605053" y="3474735"/>
        <a:ext cx="4057374" cy="1389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662428" cy="1389656"/>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15405" y="408301"/>
          <a:ext cx="574242" cy="574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05053" y="593"/>
          <a:ext cx="4057374" cy="138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072" tIns="147072" rIns="147072" bIns="14707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APPLE (AAPL)</a:t>
          </a:r>
        </a:p>
      </dsp:txBody>
      <dsp:txXfrm>
        <a:off x="1605053" y="593"/>
        <a:ext cx="4057374" cy="1389656"/>
      </dsp:txXfrm>
    </dsp:sp>
    <dsp:sp modelId="{79919C57-A32A-40F6-B106-B4E0CE644E4C}">
      <dsp:nvSpPr>
        <dsp:cNvPr id="0" name=""/>
        <dsp:cNvSpPr/>
      </dsp:nvSpPr>
      <dsp:spPr>
        <a:xfrm>
          <a:off x="0" y="1737664"/>
          <a:ext cx="5662428" cy="1389656"/>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15405" y="2145371"/>
          <a:ext cx="574242" cy="57424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05053" y="1737664"/>
          <a:ext cx="4057374" cy="138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072" tIns="147072" rIns="147072" bIns="14707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GOOGLE (GOOG)</a:t>
          </a:r>
        </a:p>
      </dsp:txBody>
      <dsp:txXfrm>
        <a:off x="1605053" y="1737664"/>
        <a:ext cx="4057374" cy="1389656"/>
      </dsp:txXfrm>
    </dsp:sp>
    <dsp:sp modelId="{436A8B1C-2D30-44BB-9150-7099503C8960}">
      <dsp:nvSpPr>
        <dsp:cNvPr id="0" name=""/>
        <dsp:cNvSpPr/>
      </dsp:nvSpPr>
      <dsp:spPr>
        <a:xfrm>
          <a:off x="0" y="3475329"/>
          <a:ext cx="5662428" cy="1389656"/>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1506" y="3908543"/>
          <a:ext cx="522039" cy="52203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05053" y="3474735"/>
          <a:ext cx="4057374" cy="138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072" tIns="147072" rIns="147072" bIns="14707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TESLA (TSLA)</a:t>
          </a:r>
        </a:p>
      </dsp:txBody>
      <dsp:txXfrm>
        <a:off x="1605053" y="3474735"/>
        <a:ext cx="4057374" cy="13896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10/21/2021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10/21/2021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365509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2096191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172521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325577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36823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32646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53880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2031009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52289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6571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10/21/2021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10/21/2021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10/21/2021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10/21/2021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10/21/2021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10/21/2021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10/21/2021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10/21/2021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10/21/2021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10/21/2021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alphavantage.c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Financial Accounting and Reporting Training - NAST Training &amp;amp; Consultancy">
            <a:extLst>
              <a:ext uri="{FF2B5EF4-FFF2-40B4-BE49-F238E27FC236}">
                <a16:creationId xmlns:a16="http://schemas.microsoft.com/office/drawing/2014/main" id="{9DE8C196-B02E-4B68-86D4-DF97E0EF22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463" r="43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600200" y="1984073"/>
            <a:ext cx="8991600" cy="1645920"/>
          </a:xfrm>
          <a:solidFill>
            <a:schemeClr val="bg1">
              <a:alpha val="60000"/>
            </a:schemeClr>
          </a:solidFill>
          <a:ln w="38100" cap="sq">
            <a:solidFill>
              <a:schemeClr val="tx1"/>
            </a:solidFill>
            <a:miter lim="800000"/>
          </a:ln>
        </p:spPr>
        <p:txBody>
          <a:bodyPr anchor="ctr">
            <a:normAutofit/>
          </a:bodyPr>
          <a:lstStyle/>
          <a:p>
            <a:r>
              <a:rPr lang="en-US">
                <a:solidFill>
                  <a:schemeClr val="tx1"/>
                </a:solidFill>
              </a:rPr>
              <a:t>Battle of the Indicators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2695194" y="3924706"/>
            <a:ext cx="6801612" cy="1239894"/>
          </a:xfrm>
        </p:spPr>
        <p:txBody>
          <a:bodyPr>
            <a:noAutofit/>
          </a:bodyPr>
          <a:lstStyle/>
          <a:p>
            <a:pPr>
              <a:lnSpc>
                <a:spcPct val="90000"/>
              </a:lnSpc>
            </a:pPr>
            <a:r>
              <a:rPr lang="en-US" sz="2400" dirty="0">
                <a:solidFill>
                  <a:srgbClr val="FFFFFF"/>
                </a:solidFill>
              </a:rPr>
              <a:t>Financial performance of three major trading indicators across three major US stock assets</a:t>
            </a:r>
          </a:p>
          <a:p>
            <a:pPr>
              <a:lnSpc>
                <a:spcPct val="90000"/>
              </a:lnSpc>
            </a:pPr>
            <a:endParaRPr lang="en-US" sz="2400" dirty="0">
              <a:solidFill>
                <a:srgbClr val="FFFFFF"/>
              </a:solidFill>
            </a:endParaRPr>
          </a:p>
          <a:p>
            <a:pPr>
              <a:lnSpc>
                <a:spcPct val="90000"/>
              </a:lnSpc>
            </a:pPr>
            <a:r>
              <a:rPr lang="en-US" sz="2400" dirty="0">
                <a:solidFill>
                  <a:srgbClr val="FFFFFF"/>
                </a:solidFill>
              </a:rPr>
              <a:t>Mathias &amp; Padraic</a:t>
            </a:r>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DCDDDDD-D695-4DBE-894B-E23FC6AF3ED8}"/>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dirty="0">
                <a:solidFill>
                  <a:schemeClr val="bg1"/>
                </a:solidFill>
              </a:rPr>
              <a:t>RSI</a:t>
            </a:r>
            <a:br>
              <a:rPr lang="en-US" dirty="0">
                <a:solidFill>
                  <a:schemeClr val="bg1"/>
                </a:solidFill>
              </a:rPr>
            </a:br>
            <a:r>
              <a:rPr lang="en-US" dirty="0">
                <a:solidFill>
                  <a:schemeClr val="bg1"/>
                </a:solidFill>
              </a:rPr>
              <a:t>VISUALISED</a:t>
            </a:r>
          </a:p>
        </p:txBody>
      </p:sp>
      <p:sp>
        <p:nvSpPr>
          <p:cNvPr id="9" name="TextBox 8">
            <a:extLst>
              <a:ext uri="{FF2B5EF4-FFF2-40B4-BE49-F238E27FC236}">
                <a16:creationId xmlns:a16="http://schemas.microsoft.com/office/drawing/2014/main" id="{755C2105-C388-4B4B-8BF9-739572324E3F}"/>
              </a:ext>
            </a:extLst>
          </p:cNvPr>
          <p:cNvSpPr txBox="1"/>
          <p:nvPr/>
        </p:nvSpPr>
        <p:spPr>
          <a:xfrm>
            <a:off x="643468" y="2638044"/>
            <a:ext cx="3363974" cy="3415622"/>
          </a:xfrm>
          <a:prstGeom prst="rect">
            <a:avLst/>
          </a:prstGeom>
        </p:spPr>
        <p:txBody>
          <a:bodyPr vert="horz" lIns="91440" tIns="45720" rIns="91440" bIns="45720" rtlCol="0">
            <a:normAutofit/>
          </a:bodyPr>
          <a:lstStyle/>
          <a:p>
            <a:pPr defTabSz="914400">
              <a:spcBef>
                <a:spcPts val="1000"/>
              </a:spcBef>
              <a:buClr>
                <a:schemeClr val="accent2"/>
              </a:buClr>
            </a:pPr>
            <a:r>
              <a:rPr lang="en-US" dirty="0">
                <a:solidFill>
                  <a:schemeClr val="bg1"/>
                </a:solidFill>
              </a:rPr>
              <a:t>Equation:</a:t>
            </a: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r>
              <a:rPr lang="en-US" dirty="0">
                <a:solidFill>
                  <a:schemeClr val="bg1"/>
                </a:solidFill>
              </a:rPr>
              <a:t>RS = avg of 14 periods closing up / avg of 14 periods closing down</a:t>
            </a: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r>
              <a:rPr lang="en-US" dirty="0">
                <a:solidFill>
                  <a:schemeClr val="bg1"/>
                </a:solidFill>
              </a:rPr>
              <a:t>RSI = 100 – [100/ 1 + RS]</a:t>
            </a:r>
          </a:p>
          <a:p>
            <a:pPr defTabSz="914400">
              <a:spcBef>
                <a:spcPts val="1000"/>
              </a:spcBef>
              <a:buClr>
                <a:schemeClr val="accent2"/>
              </a:buClr>
            </a:pPr>
            <a:endParaRPr lang="en-US" dirty="0">
              <a:solidFill>
                <a:schemeClr val="bg1"/>
              </a:solidFill>
            </a:endParaRPr>
          </a:p>
          <a:p>
            <a:pPr defTabSz="914400">
              <a:spcBef>
                <a:spcPts val="1000"/>
              </a:spcBef>
              <a:buClr>
                <a:schemeClr val="accent2"/>
              </a:buCl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p:txBody>
      </p:sp>
      <p:pic>
        <p:nvPicPr>
          <p:cNvPr id="5122" name="Picture 2" descr="Relative strength index">
            <a:extLst>
              <a:ext uri="{FF2B5EF4-FFF2-40B4-BE49-F238E27FC236}">
                <a16:creationId xmlns:a16="http://schemas.microsoft.com/office/drawing/2014/main" id="{EE445D07-2C57-4D3D-A14A-EB61858E3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607" y="1666875"/>
            <a:ext cx="625792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65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DCDDDDD-D695-4DBE-894B-E23FC6AF3ED8}"/>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chor="ctr" anchorCtr="1">
            <a:normAutofit/>
          </a:bodyPr>
          <a:lstStyle/>
          <a:p>
            <a:r>
              <a:rPr lang="en-US" dirty="0">
                <a:solidFill>
                  <a:schemeClr val="bg1"/>
                </a:solidFill>
              </a:rPr>
              <a:t>Stochastic OSCLIATOR</a:t>
            </a:r>
          </a:p>
        </p:txBody>
      </p:sp>
      <p:pic>
        <p:nvPicPr>
          <p:cNvPr id="6146" name="Picture 2" descr="stochastic rsi">
            <a:extLst>
              <a:ext uri="{FF2B5EF4-FFF2-40B4-BE49-F238E27FC236}">
                <a16:creationId xmlns:a16="http://schemas.microsoft.com/office/drawing/2014/main" id="{84327081-4C50-4EAE-BB60-0B9B6282D3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8" y="1588456"/>
            <a:ext cx="6250769" cy="35202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5C2105-C388-4B4B-8BF9-739572324E3F}"/>
              </a:ext>
            </a:extLst>
          </p:cNvPr>
          <p:cNvSpPr txBox="1"/>
          <p:nvPr/>
        </p:nvSpPr>
        <p:spPr>
          <a:xfrm>
            <a:off x="8184558" y="2638044"/>
            <a:ext cx="3363974"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chemeClr val="bg1"/>
                </a:solidFill>
              </a:rPr>
              <a:t>Equation:</a:t>
            </a: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r>
              <a:rPr lang="en-US" dirty="0">
                <a:solidFill>
                  <a:schemeClr val="bg1"/>
                </a:solidFill>
              </a:rPr>
              <a:t>n = designated number of time periods</a:t>
            </a: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r>
              <a:rPr lang="en-US" dirty="0">
                <a:solidFill>
                  <a:schemeClr val="bg1"/>
                </a:solidFill>
              </a:rPr>
              <a:t>(current close – lowest price(n) / highest price (n) – n) * 100</a:t>
            </a: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indent="-228600" defTabSz="914400">
              <a:spcBef>
                <a:spcPts val="1000"/>
              </a:spcBef>
              <a:buClr>
                <a:schemeClr val="accent2"/>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24972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5161" y="2677719"/>
            <a:ext cx="3363974" cy="1950988"/>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TOP Performing indicators</a:t>
            </a:r>
            <a:br>
              <a:rPr lang="en-US" dirty="0">
                <a:solidFill>
                  <a:srgbClr val="FFFFFF"/>
                </a:solidFill>
              </a:rPr>
            </a:br>
            <a:endParaRPr lang="en-US" dirty="0">
              <a:solidFill>
                <a:srgbClr val="FFFFFF"/>
              </a:solidFill>
            </a:endParaRPr>
          </a:p>
        </p:txBody>
      </p:sp>
      <p:sp>
        <p:nvSpPr>
          <p:cNvPr id="4" name="Content Placeholder 3">
            <a:extLst>
              <a:ext uri="{FF2B5EF4-FFF2-40B4-BE49-F238E27FC236}">
                <a16:creationId xmlns:a16="http://schemas.microsoft.com/office/drawing/2014/main" id="{B2D9C056-503E-4BFD-9772-7892A5A9D5D2}"/>
              </a:ext>
            </a:extLst>
          </p:cNvPr>
          <p:cNvSpPr>
            <a:spLocks noGrp="1"/>
          </p:cNvSpPr>
          <p:nvPr>
            <p:ph idx="1"/>
          </p:nvPr>
        </p:nvSpPr>
        <p:spPr>
          <a:xfrm>
            <a:off x="4926417" y="327017"/>
            <a:ext cx="6806413" cy="6321876"/>
          </a:xfrm>
        </p:spPr>
        <p:txBody>
          <a:bodyPr>
            <a:normAutofit/>
          </a:bodyPr>
          <a:lstStyle/>
          <a:p>
            <a:pPr marL="0" indent="0" algn="ctr">
              <a:buNone/>
            </a:pPr>
            <a:r>
              <a:rPr lang="en-AU" dirty="0"/>
              <a:t>Results * ($10,000 initial investment) Assumes total capital is used to buy all shares and total shares are sold to redeem capital at each time interval</a:t>
            </a:r>
          </a:p>
          <a:p>
            <a:pPr marL="0" indent="0" algn="ctr">
              <a:buNone/>
            </a:pPr>
            <a:endParaRPr lang="en-AU" dirty="0"/>
          </a:p>
          <a:p>
            <a:pPr marL="0" indent="0" algn="ctr">
              <a:buNone/>
            </a:pPr>
            <a:r>
              <a:rPr lang="en-AU" sz="1400" b="1" dirty="0"/>
              <a:t>APPLE</a:t>
            </a:r>
          </a:p>
          <a:p>
            <a:pPr algn="ctr">
              <a:buFontTx/>
              <a:buChar char="-"/>
            </a:pPr>
            <a:r>
              <a:rPr lang="en-AU" sz="1400" dirty="0"/>
              <a:t>MACD = $7,477</a:t>
            </a:r>
          </a:p>
          <a:p>
            <a:pPr algn="ctr">
              <a:buFontTx/>
              <a:buChar char="-"/>
            </a:pPr>
            <a:r>
              <a:rPr lang="en-AU" sz="1400" b="1" dirty="0">
                <a:solidFill>
                  <a:srgbClr val="92D050"/>
                </a:solidFill>
              </a:rPr>
              <a:t>RSI = $36,306</a:t>
            </a:r>
          </a:p>
          <a:p>
            <a:pPr algn="ctr">
              <a:buFontTx/>
              <a:buChar char="-"/>
            </a:pPr>
            <a:r>
              <a:rPr lang="en-AU" sz="1400" dirty="0"/>
              <a:t>STOCHASTIC = $3,868</a:t>
            </a:r>
          </a:p>
          <a:p>
            <a:pPr algn="ctr">
              <a:buFontTx/>
              <a:buChar char="-"/>
            </a:pPr>
            <a:endParaRPr lang="en-AU" sz="1400" dirty="0"/>
          </a:p>
          <a:p>
            <a:pPr marL="0" indent="0" algn="ctr">
              <a:buNone/>
            </a:pPr>
            <a:r>
              <a:rPr lang="en-AU" sz="1400" b="1" dirty="0"/>
              <a:t>GOOGLE</a:t>
            </a:r>
          </a:p>
          <a:p>
            <a:pPr algn="ctr">
              <a:buFontTx/>
              <a:buChar char="-"/>
            </a:pPr>
            <a:r>
              <a:rPr lang="en-AU" sz="1400" b="1" dirty="0">
                <a:solidFill>
                  <a:srgbClr val="92D050"/>
                </a:solidFill>
              </a:rPr>
              <a:t>MACD = $26,677</a:t>
            </a:r>
          </a:p>
          <a:p>
            <a:pPr algn="ctr">
              <a:buFontTx/>
              <a:buChar char="-"/>
            </a:pPr>
            <a:r>
              <a:rPr lang="en-AU" sz="1400" dirty="0"/>
              <a:t>RSI = $14,837</a:t>
            </a:r>
          </a:p>
          <a:p>
            <a:pPr algn="ctr">
              <a:buFontTx/>
              <a:buChar char="-"/>
            </a:pPr>
            <a:r>
              <a:rPr lang="en-AU" sz="1400" dirty="0"/>
              <a:t>STOCHASTIC = $21,912</a:t>
            </a:r>
          </a:p>
          <a:p>
            <a:pPr algn="ctr">
              <a:buFontTx/>
              <a:buChar char="-"/>
            </a:pPr>
            <a:endParaRPr lang="en-AU" sz="1400" dirty="0"/>
          </a:p>
          <a:p>
            <a:pPr marL="0" indent="0" algn="ctr">
              <a:buNone/>
            </a:pPr>
            <a:r>
              <a:rPr lang="en-AU" sz="1400" b="1" dirty="0"/>
              <a:t>TESLA</a:t>
            </a:r>
          </a:p>
          <a:p>
            <a:pPr algn="ctr">
              <a:buFontTx/>
              <a:buChar char="-"/>
            </a:pPr>
            <a:r>
              <a:rPr lang="en-AU" sz="1400" dirty="0"/>
              <a:t>MACD = $35,438</a:t>
            </a:r>
          </a:p>
          <a:p>
            <a:pPr algn="ctr">
              <a:buFontTx/>
              <a:buChar char="-"/>
            </a:pPr>
            <a:r>
              <a:rPr lang="en-AU" sz="1400" dirty="0"/>
              <a:t>RSI = $17,531</a:t>
            </a:r>
          </a:p>
          <a:p>
            <a:pPr algn="ctr">
              <a:buFontTx/>
              <a:buChar char="-"/>
            </a:pPr>
            <a:r>
              <a:rPr lang="en-AU" sz="1400" b="1" dirty="0">
                <a:solidFill>
                  <a:srgbClr val="92D050"/>
                </a:solidFill>
              </a:rPr>
              <a:t>STOCHASTIC = $91, 802</a:t>
            </a:r>
          </a:p>
          <a:p>
            <a:pPr>
              <a:buFontTx/>
              <a:buChar char="-"/>
            </a:pPr>
            <a:endParaRPr lang="en-AU" dirty="0"/>
          </a:p>
          <a:p>
            <a:pPr>
              <a:buFontTx/>
              <a:buChar char="-"/>
            </a:pPr>
            <a:endParaRPr lang="en-AU" dirty="0"/>
          </a:p>
          <a:p>
            <a:pPr>
              <a:buFontTx/>
              <a:buChar char="-"/>
            </a:pPr>
            <a:endParaRPr lang="en-AU" dirty="0"/>
          </a:p>
          <a:p>
            <a:pPr>
              <a:buFontTx/>
              <a:buChar char="-"/>
            </a:pPr>
            <a:endParaRPr lang="en-AU" dirty="0"/>
          </a:p>
          <a:p>
            <a:pPr>
              <a:buFontTx/>
              <a:buChar char="-"/>
            </a:pPr>
            <a:endParaRPr lang="en-AU" dirty="0"/>
          </a:p>
        </p:txBody>
      </p:sp>
    </p:spTree>
    <p:extLst>
      <p:ext uri="{BB962C8B-B14F-4D97-AF65-F5344CB8AC3E}">
        <p14:creationId xmlns:p14="http://schemas.microsoft.com/office/powerpoint/2010/main" val="206700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900671" y="331076"/>
            <a:ext cx="4936909" cy="845593"/>
          </a:xfrm>
        </p:spPr>
        <p:txBody>
          <a:bodyPr vert="horz" lIns="182880" tIns="182880" rIns="182880" bIns="182880" rtlCol="0">
            <a:normAutofit fontScale="90000"/>
          </a:bodyPr>
          <a:lstStyle/>
          <a:p>
            <a:r>
              <a:rPr lang="en-US" sz="2400" dirty="0"/>
              <a:t>CONCLUSION</a:t>
            </a:r>
            <a:br>
              <a:rPr lang="en-US" sz="2400" dirty="0"/>
            </a:br>
            <a:endParaRPr lang="en-US" sz="2400" dirty="0"/>
          </a:p>
        </p:txBody>
      </p:sp>
      <p:pic>
        <p:nvPicPr>
          <p:cNvPr id="2052" name="Picture 4" descr="Finance and Banking Day">
            <a:extLst>
              <a:ext uri="{FF2B5EF4-FFF2-40B4-BE49-F238E27FC236}">
                <a16:creationId xmlns:a16="http://schemas.microsoft.com/office/drawing/2014/main" id="{F9D5F7E8-5C92-49FA-A6D5-24CB5A608A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20" r="42757"/>
          <a:stretch/>
        </p:blipFill>
        <p:spPr bwMode="auto">
          <a:xfrm>
            <a:off x="20" y="10"/>
            <a:ext cx="6086621"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2D9C056-503E-4BFD-9772-7892A5A9D5D2}"/>
              </a:ext>
            </a:extLst>
          </p:cNvPr>
          <p:cNvSpPr>
            <a:spLocks noGrp="1"/>
          </p:cNvSpPr>
          <p:nvPr>
            <p:ph idx="1"/>
          </p:nvPr>
        </p:nvSpPr>
        <p:spPr>
          <a:xfrm>
            <a:off x="6773080" y="1290084"/>
            <a:ext cx="5064500" cy="5567916"/>
          </a:xfrm>
        </p:spPr>
        <p:txBody>
          <a:bodyPr>
            <a:normAutofit fontScale="85000" lnSpcReduction="20000"/>
          </a:bodyPr>
          <a:lstStyle/>
          <a:p>
            <a:pPr>
              <a:lnSpc>
                <a:spcPct val="90000"/>
              </a:lnSpc>
              <a:buFontTx/>
              <a:buChar char="-"/>
            </a:pPr>
            <a:r>
              <a:rPr lang="en-AU" sz="1900" b="1" dirty="0"/>
              <a:t>It cannot be concluded which indicator alone is superior</a:t>
            </a:r>
          </a:p>
          <a:p>
            <a:pPr>
              <a:lnSpc>
                <a:spcPct val="90000"/>
              </a:lnSpc>
              <a:buFontTx/>
              <a:buChar char="-"/>
            </a:pPr>
            <a:endParaRPr lang="en-AU" sz="1900" dirty="0"/>
          </a:p>
          <a:p>
            <a:pPr>
              <a:lnSpc>
                <a:spcPct val="90000"/>
              </a:lnSpc>
              <a:buFontTx/>
              <a:buChar char="-"/>
            </a:pPr>
            <a:r>
              <a:rPr lang="en-AU" sz="1900" dirty="0"/>
              <a:t>Financial markets are complex and trading based on mathematically rigid indicators will generally not be enough to achieve consistent alpha (extract risk adjusted profit from the market)</a:t>
            </a:r>
          </a:p>
          <a:p>
            <a:pPr marL="0" indent="0">
              <a:lnSpc>
                <a:spcPct val="90000"/>
              </a:lnSpc>
              <a:buNone/>
            </a:pPr>
            <a:endParaRPr lang="en-AU" sz="1900" dirty="0"/>
          </a:p>
          <a:p>
            <a:pPr>
              <a:lnSpc>
                <a:spcPct val="90000"/>
              </a:lnSpc>
              <a:buFontTx/>
              <a:buChar char="-"/>
            </a:pPr>
            <a:r>
              <a:rPr lang="en-AU" sz="1900" b="1" dirty="0"/>
              <a:t>An interesting finding was that the indicator that “won” each asset well outperformed the remaining two indicators. This may mean that that indicator works particularly well on that asset over a weekly time series</a:t>
            </a:r>
          </a:p>
          <a:p>
            <a:pPr>
              <a:lnSpc>
                <a:spcPct val="90000"/>
              </a:lnSpc>
              <a:buFontTx/>
              <a:buChar char="-"/>
            </a:pPr>
            <a:endParaRPr lang="en-AU" sz="1900" dirty="0"/>
          </a:p>
          <a:p>
            <a:pPr>
              <a:lnSpc>
                <a:spcPct val="90000"/>
              </a:lnSpc>
              <a:buFontTx/>
              <a:buChar char="-"/>
            </a:pPr>
            <a:r>
              <a:rPr lang="en-AU" sz="1900" dirty="0"/>
              <a:t>A complete trading strategy needs a combination of technical, fundamental and quantitative components and considerations</a:t>
            </a:r>
          </a:p>
          <a:p>
            <a:pPr>
              <a:lnSpc>
                <a:spcPct val="90000"/>
              </a:lnSpc>
              <a:buFontTx/>
              <a:buChar char="-"/>
            </a:pPr>
            <a:endParaRPr lang="en-AU" sz="1900" dirty="0"/>
          </a:p>
          <a:p>
            <a:pPr>
              <a:lnSpc>
                <a:spcPct val="90000"/>
              </a:lnSpc>
              <a:buFontTx/>
              <a:buChar char="-"/>
            </a:pPr>
            <a:r>
              <a:rPr lang="en-AU" sz="1900" dirty="0"/>
              <a:t>The amount of volatility in an asset class can effect frequency and reliability of buy &amp; sell signals</a:t>
            </a:r>
          </a:p>
          <a:p>
            <a:pPr>
              <a:lnSpc>
                <a:spcPct val="90000"/>
              </a:lnSpc>
              <a:buFontTx/>
              <a:buChar char="-"/>
            </a:pPr>
            <a:endParaRPr lang="en-AU" sz="1900" dirty="0"/>
          </a:p>
          <a:p>
            <a:pPr>
              <a:lnSpc>
                <a:spcPct val="90000"/>
              </a:lnSpc>
              <a:buFontTx/>
              <a:buChar char="-"/>
            </a:pPr>
            <a:r>
              <a:rPr lang="en-AU" sz="1900" dirty="0"/>
              <a:t>There is more than one way to interpret the same indicator</a:t>
            </a:r>
          </a:p>
          <a:p>
            <a:pPr>
              <a:lnSpc>
                <a:spcPct val="90000"/>
              </a:lnSpc>
              <a:buFontTx/>
              <a:buChar char="-"/>
            </a:pPr>
            <a:endParaRPr lang="en-AU" sz="700" dirty="0"/>
          </a:p>
          <a:p>
            <a:pPr>
              <a:lnSpc>
                <a:spcPct val="90000"/>
              </a:lnSpc>
              <a:buFontTx/>
              <a:buChar char="-"/>
            </a:pPr>
            <a:endParaRPr lang="en-AU" sz="700" dirty="0"/>
          </a:p>
          <a:p>
            <a:pPr>
              <a:lnSpc>
                <a:spcPct val="90000"/>
              </a:lnSpc>
              <a:buFontTx/>
              <a:buChar char="-"/>
            </a:pPr>
            <a:endParaRPr lang="en-AU" sz="700" dirty="0"/>
          </a:p>
          <a:p>
            <a:pPr>
              <a:lnSpc>
                <a:spcPct val="90000"/>
              </a:lnSpc>
              <a:buFontTx/>
              <a:buChar char="-"/>
            </a:pPr>
            <a:endParaRPr lang="en-AU" sz="700" dirty="0"/>
          </a:p>
          <a:p>
            <a:pPr>
              <a:lnSpc>
                <a:spcPct val="90000"/>
              </a:lnSpc>
              <a:buFontTx/>
              <a:buChar char="-"/>
            </a:pPr>
            <a:endParaRPr lang="en-AU" sz="700" dirty="0"/>
          </a:p>
          <a:p>
            <a:pPr>
              <a:lnSpc>
                <a:spcPct val="90000"/>
              </a:lnSpc>
              <a:buFontTx/>
              <a:buChar char="-"/>
            </a:pPr>
            <a:endParaRPr lang="en-AU" sz="700" dirty="0"/>
          </a:p>
        </p:txBody>
      </p:sp>
    </p:spTree>
    <p:extLst>
      <p:ext uri="{BB962C8B-B14F-4D97-AF65-F5344CB8AC3E}">
        <p14:creationId xmlns:p14="http://schemas.microsoft.com/office/powerpoint/2010/main" val="42308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40917" b="20974"/>
          <a:stretch/>
        </p:blipFill>
        <p:spPr>
          <a:xfrm>
            <a:off x="20" y="10"/>
            <a:ext cx="12191980" cy="6857990"/>
          </a:xfrm>
          <a:prstGeom prst="rect">
            <a:avLst/>
          </a:prstGeom>
        </p:spPr>
      </p:pic>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Thank you</a:t>
            </a:r>
          </a:p>
        </p:txBody>
      </p:sp>
    </p:spTree>
    <p:extLst>
      <p:ext uri="{BB962C8B-B14F-4D97-AF65-F5344CB8AC3E}">
        <p14:creationId xmlns:p14="http://schemas.microsoft.com/office/powerpoint/2010/main" val="2673849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5445496" y="374560"/>
            <a:ext cx="5925310" cy="1174991"/>
          </a:xfrm>
        </p:spPr>
        <p:txBody>
          <a:bodyPr vert="horz" lIns="182880" tIns="182880" rIns="182880" bIns="182880" rtlCol="0" anchor="ctr">
            <a:normAutofit/>
          </a:bodyPr>
          <a:lstStyle/>
          <a:p>
            <a:r>
              <a:rPr lang="en-US" sz="2400"/>
              <a:t>OBJECTIVE, TARGET &amp; RATIONALE</a:t>
            </a:r>
          </a:p>
        </p:txBody>
      </p:sp>
      <p:pic>
        <p:nvPicPr>
          <p:cNvPr id="4100" name="Picture 4" descr="Scenarios for the Global Monetary System | Institute for Advanced  Sustainability Studies">
            <a:extLst>
              <a:ext uri="{FF2B5EF4-FFF2-40B4-BE49-F238E27FC236}">
                <a16:creationId xmlns:a16="http://schemas.microsoft.com/office/drawing/2014/main" id="{8B429DC8-67DB-4E3C-9A6A-58E472A2D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39" r="35162"/>
          <a:stretch/>
        </p:blipFill>
        <p:spPr bwMode="auto">
          <a:xfrm>
            <a:off x="20" y="10"/>
            <a:ext cx="4510611"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5445496" y="1882235"/>
            <a:ext cx="5925310" cy="4383885"/>
          </a:xfrm>
        </p:spPr>
        <p:txBody>
          <a:bodyPr vert="horz" lIns="91440" tIns="45720" rIns="91440" bIns="45720" rtlCol="0">
            <a:normAutofit fontScale="92500" lnSpcReduction="20000"/>
          </a:bodyPr>
          <a:lstStyle/>
          <a:p>
            <a:pPr>
              <a:lnSpc>
                <a:spcPct val="90000"/>
              </a:lnSpc>
            </a:pPr>
            <a:r>
              <a:rPr lang="en-US" b="1" dirty="0">
                <a:solidFill>
                  <a:schemeClr val="tx1">
                    <a:lumMod val="85000"/>
                    <a:lumOff val="15000"/>
                  </a:schemeClr>
                </a:solidFill>
              </a:rPr>
              <a:t>Objective</a:t>
            </a:r>
          </a:p>
          <a:p>
            <a:pPr>
              <a:lnSpc>
                <a:spcPct val="90000"/>
              </a:lnSpc>
            </a:pPr>
            <a:r>
              <a:rPr lang="en-US" dirty="0">
                <a:solidFill>
                  <a:schemeClr val="tx1">
                    <a:lumMod val="85000"/>
                    <a:lumOff val="15000"/>
                  </a:schemeClr>
                </a:solidFill>
              </a:rPr>
              <a:t>To test which trading indicator would achieve superior financial performance through generating buy and sell signals (classical interpretation).</a:t>
            </a:r>
          </a:p>
          <a:p>
            <a:pPr indent="-228600">
              <a:lnSpc>
                <a:spcPct val="90000"/>
              </a:lnSpc>
              <a:buFont typeface="Arial" panose="020B0604020202020204" pitchFamily="34" charset="0"/>
              <a:buChar char="•"/>
            </a:pPr>
            <a:endParaRPr lang="en-US" dirty="0">
              <a:solidFill>
                <a:schemeClr val="tx1">
                  <a:lumMod val="85000"/>
                  <a:lumOff val="15000"/>
                </a:schemeClr>
              </a:solidFill>
            </a:endParaRPr>
          </a:p>
          <a:p>
            <a:pPr>
              <a:lnSpc>
                <a:spcPct val="90000"/>
              </a:lnSpc>
            </a:pPr>
            <a:r>
              <a:rPr lang="en-US" b="1" dirty="0">
                <a:solidFill>
                  <a:schemeClr val="tx1">
                    <a:lumMod val="85000"/>
                    <a:lumOff val="15000"/>
                  </a:schemeClr>
                </a:solidFill>
              </a:rPr>
              <a:t>Target</a:t>
            </a:r>
          </a:p>
          <a:p>
            <a:pPr>
              <a:lnSpc>
                <a:spcPct val="90000"/>
              </a:lnSpc>
            </a:pPr>
            <a:r>
              <a:rPr lang="en-US" dirty="0">
                <a:solidFill>
                  <a:schemeClr val="tx1">
                    <a:lumMod val="85000"/>
                    <a:lumOff val="15000"/>
                  </a:schemeClr>
                </a:solidFill>
              </a:rPr>
              <a:t>A fund seeking to implement a technical/</a:t>
            </a:r>
            <a:r>
              <a:rPr lang="en-US" dirty="0" err="1">
                <a:solidFill>
                  <a:schemeClr val="tx1">
                    <a:lumMod val="85000"/>
                    <a:lumOff val="15000"/>
                  </a:schemeClr>
                </a:solidFill>
              </a:rPr>
              <a:t>quantiative</a:t>
            </a:r>
            <a:r>
              <a:rPr lang="en-US" dirty="0">
                <a:solidFill>
                  <a:schemeClr val="tx1">
                    <a:lumMod val="85000"/>
                    <a:lumOff val="15000"/>
                  </a:schemeClr>
                </a:solidFill>
              </a:rPr>
              <a:t> based approach to trading</a:t>
            </a:r>
          </a:p>
          <a:p>
            <a:pPr indent="-228600">
              <a:lnSpc>
                <a:spcPct val="90000"/>
              </a:lnSpc>
              <a:buFont typeface="Arial" panose="020B0604020202020204" pitchFamily="34" charset="0"/>
              <a:buChar char="•"/>
            </a:pPr>
            <a:endParaRPr lang="en-US" dirty="0">
              <a:solidFill>
                <a:schemeClr val="tx1">
                  <a:lumMod val="85000"/>
                  <a:lumOff val="15000"/>
                </a:schemeClr>
              </a:solidFill>
            </a:endParaRPr>
          </a:p>
          <a:p>
            <a:pPr>
              <a:lnSpc>
                <a:spcPct val="90000"/>
              </a:lnSpc>
            </a:pPr>
            <a:r>
              <a:rPr lang="en-US" b="1" dirty="0">
                <a:solidFill>
                  <a:schemeClr val="tx1">
                    <a:lumMod val="85000"/>
                    <a:lumOff val="15000"/>
                  </a:schemeClr>
                </a:solidFill>
              </a:rPr>
              <a:t>Rationale</a:t>
            </a:r>
          </a:p>
          <a:p>
            <a:pPr>
              <a:lnSpc>
                <a:spcPct val="90000"/>
              </a:lnSpc>
            </a:pPr>
            <a:r>
              <a:rPr lang="en-US" dirty="0">
                <a:solidFill>
                  <a:schemeClr val="tx1">
                    <a:lumMod val="85000"/>
                    <a:lumOff val="15000"/>
                  </a:schemeClr>
                </a:solidFill>
              </a:rPr>
              <a:t>Many technical and quantitative traders use these indicators we are testing to generate buy and sell signals in discretionary or automated trading strategies. Its important for fund managers and traders to analyze historical performance of a particular strategy</a:t>
            </a:r>
          </a:p>
        </p:txBody>
      </p:sp>
    </p:spTree>
    <p:extLst>
      <p:ext uri="{BB962C8B-B14F-4D97-AF65-F5344CB8AC3E}">
        <p14:creationId xmlns:p14="http://schemas.microsoft.com/office/powerpoint/2010/main" val="426467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900672" y="567603"/>
            <a:ext cx="4486656" cy="1174991"/>
          </a:xfrm>
        </p:spPr>
        <p:txBody>
          <a:bodyPr vert="horz" lIns="182880" tIns="182880" rIns="182880" bIns="182880" rtlCol="0">
            <a:normAutofit/>
          </a:bodyPr>
          <a:lstStyle/>
          <a:p>
            <a:r>
              <a:rPr lang="en-US" sz="2000"/>
              <a:t>ASSUMPTIONS &amp; LIMITATIONS</a:t>
            </a:r>
            <a:br>
              <a:rPr lang="en-US" sz="2000"/>
            </a:br>
            <a:endParaRPr lang="en-US" sz="2000"/>
          </a:p>
        </p:txBody>
      </p:sp>
      <p:pic>
        <p:nvPicPr>
          <p:cNvPr id="3074" name="Picture 2" descr="Department of Finance and Accounting | American University in Dubai (AUD)">
            <a:extLst>
              <a:ext uri="{FF2B5EF4-FFF2-40B4-BE49-F238E27FC236}">
                <a16:creationId xmlns:a16="http://schemas.microsoft.com/office/drawing/2014/main" id="{DDD4FDB2-23DA-4373-942D-80B2A47BCD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55" r="26402" b="-1"/>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2D9C056-503E-4BFD-9772-7892A5A9D5D2}"/>
              </a:ext>
            </a:extLst>
          </p:cNvPr>
          <p:cNvSpPr>
            <a:spLocks noGrp="1"/>
          </p:cNvSpPr>
          <p:nvPr>
            <p:ph idx="1"/>
          </p:nvPr>
        </p:nvSpPr>
        <p:spPr>
          <a:xfrm>
            <a:off x="6900672" y="2055628"/>
            <a:ext cx="4486656" cy="4373525"/>
          </a:xfrm>
        </p:spPr>
        <p:txBody>
          <a:bodyPr>
            <a:normAutofit fontScale="92500" lnSpcReduction="10000"/>
          </a:bodyPr>
          <a:lstStyle/>
          <a:p>
            <a:pPr>
              <a:lnSpc>
                <a:spcPct val="90000"/>
              </a:lnSpc>
              <a:buFontTx/>
              <a:buChar char="-"/>
            </a:pPr>
            <a:r>
              <a:rPr lang="en-AU" dirty="0"/>
              <a:t>Time series is fragmented due to the weekly API Data from both the asset and indicator (indicator data relative to asset data)</a:t>
            </a:r>
          </a:p>
          <a:p>
            <a:pPr>
              <a:lnSpc>
                <a:spcPct val="90000"/>
              </a:lnSpc>
              <a:buFontTx/>
              <a:buChar char="-"/>
            </a:pPr>
            <a:endParaRPr lang="en-AU" dirty="0"/>
          </a:p>
          <a:p>
            <a:pPr>
              <a:lnSpc>
                <a:spcPct val="90000"/>
              </a:lnSpc>
              <a:buFontTx/>
              <a:buChar char="-"/>
            </a:pPr>
            <a:r>
              <a:rPr lang="en-AU" dirty="0"/>
              <a:t>Due to indicator characteristics some indicators gave numerous signals and some gave very few</a:t>
            </a:r>
          </a:p>
          <a:p>
            <a:pPr>
              <a:lnSpc>
                <a:spcPct val="90000"/>
              </a:lnSpc>
              <a:buFontTx/>
              <a:buChar char="-"/>
            </a:pPr>
            <a:endParaRPr lang="en-AU" dirty="0"/>
          </a:p>
          <a:p>
            <a:pPr>
              <a:lnSpc>
                <a:spcPct val="90000"/>
              </a:lnSpc>
              <a:buFontTx/>
              <a:buChar char="-"/>
            </a:pPr>
            <a:r>
              <a:rPr lang="en-AU" dirty="0"/>
              <a:t>Due to time constraints only three assets were able to be tested meaning relatively low level of diversification</a:t>
            </a:r>
          </a:p>
          <a:p>
            <a:pPr>
              <a:lnSpc>
                <a:spcPct val="90000"/>
              </a:lnSpc>
              <a:buFontTx/>
              <a:buChar char="-"/>
            </a:pPr>
            <a:endParaRPr lang="en-AU" dirty="0"/>
          </a:p>
          <a:p>
            <a:pPr>
              <a:lnSpc>
                <a:spcPct val="90000"/>
              </a:lnSpc>
              <a:buFontTx/>
              <a:buChar char="-"/>
            </a:pPr>
            <a:r>
              <a:rPr lang="en-AU" dirty="0"/>
              <a:t>Each asset has unique price action and characteristics meaning a purely indicator based strategy is inherently limited as indicators are mathematically rigid</a:t>
            </a:r>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a:p>
            <a:pPr>
              <a:lnSpc>
                <a:spcPct val="90000"/>
              </a:lnSpc>
              <a:buFontTx/>
              <a:buChar char="-"/>
            </a:pPr>
            <a:endParaRPr lang="en-AU" sz="1300" dirty="0"/>
          </a:p>
        </p:txBody>
      </p:sp>
    </p:spTree>
    <p:extLst>
      <p:ext uri="{BB962C8B-B14F-4D97-AF65-F5344CB8AC3E}">
        <p14:creationId xmlns:p14="http://schemas.microsoft.com/office/powerpoint/2010/main" val="108391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445496" y="978776"/>
            <a:ext cx="5925310" cy="1174991"/>
          </a:xfrm>
        </p:spPr>
        <p:txBody>
          <a:bodyPr vert="horz" lIns="182880" tIns="182880" rIns="182880" bIns="182880" rtlCol="0">
            <a:normAutofit/>
          </a:bodyPr>
          <a:lstStyle/>
          <a:p>
            <a:r>
              <a:rPr lang="en-US" sz="2400"/>
              <a:t>The Process</a:t>
            </a:r>
            <a:br>
              <a:rPr lang="en-US" sz="2400"/>
            </a:br>
            <a:endParaRPr lang="en-US" sz="2400" dirty="0"/>
          </a:p>
        </p:txBody>
      </p:sp>
      <p:pic>
        <p:nvPicPr>
          <p:cNvPr id="12" name="Picture 11" descr="Finance trade numbers">
            <a:extLst>
              <a:ext uri="{FF2B5EF4-FFF2-40B4-BE49-F238E27FC236}">
                <a16:creationId xmlns:a16="http://schemas.microsoft.com/office/drawing/2014/main" id="{8749D7AB-5C29-43FD-B7D0-64F5130A13F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712" r="9984"/>
          <a:stretch/>
        </p:blipFill>
        <p:spPr>
          <a:xfrm>
            <a:off x="20" y="10"/>
            <a:ext cx="4657325" cy="6857990"/>
          </a:xfrm>
          <a:prstGeom prst="rect">
            <a:avLst/>
          </a:prstGeom>
        </p:spPr>
      </p:pic>
      <p:sp>
        <p:nvSpPr>
          <p:cNvPr id="4" name="Content Placeholder 3">
            <a:extLst>
              <a:ext uri="{FF2B5EF4-FFF2-40B4-BE49-F238E27FC236}">
                <a16:creationId xmlns:a16="http://schemas.microsoft.com/office/drawing/2014/main" id="{B2D9C056-503E-4BFD-9772-7892A5A9D5D2}"/>
              </a:ext>
            </a:extLst>
          </p:cNvPr>
          <p:cNvSpPr>
            <a:spLocks noGrp="1"/>
          </p:cNvSpPr>
          <p:nvPr>
            <p:ph idx="1"/>
          </p:nvPr>
        </p:nvSpPr>
        <p:spPr>
          <a:xfrm>
            <a:off x="5445496" y="2640692"/>
            <a:ext cx="5925310" cy="3767196"/>
          </a:xfrm>
        </p:spPr>
        <p:txBody>
          <a:bodyPr>
            <a:normAutofit/>
          </a:bodyPr>
          <a:lstStyle/>
          <a:p>
            <a:pPr>
              <a:lnSpc>
                <a:spcPct val="90000"/>
              </a:lnSpc>
              <a:buFontTx/>
              <a:buChar char="-"/>
            </a:pPr>
            <a:r>
              <a:rPr lang="en-AU" dirty="0"/>
              <a:t>API time series data was taken for all assets and indicators from </a:t>
            </a:r>
            <a:r>
              <a:rPr lang="en-AU" dirty="0">
                <a:hlinkClick r:id="rId4"/>
              </a:rPr>
              <a:t>https://www.alphavantage.co/</a:t>
            </a:r>
            <a:endParaRPr lang="en-AU" dirty="0"/>
          </a:p>
          <a:p>
            <a:pPr>
              <a:lnSpc>
                <a:spcPct val="90000"/>
              </a:lnSpc>
              <a:buFontTx/>
              <a:buChar char="-"/>
            </a:pPr>
            <a:r>
              <a:rPr lang="en-AU" dirty="0"/>
              <a:t>The Json data was extracted into </a:t>
            </a:r>
            <a:r>
              <a:rPr lang="en-AU" dirty="0" err="1"/>
              <a:t>Jupyter</a:t>
            </a:r>
            <a:r>
              <a:rPr lang="en-AU" dirty="0"/>
              <a:t> notebooks and converted and transformed into combined data frames</a:t>
            </a:r>
          </a:p>
          <a:p>
            <a:pPr>
              <a:lnSpc>
                <a:spcPct val="90000"/>
              </a:lnSpc>
              <a:buFontTx/>
              <a:buChar char="-"/>
            </a:pPr>
            <a:r>
              <a:rPr lang="en-AU" dirty="0"/>
              <a:t>A loop was constructed with the combined stock and indicator data to test the profitability over the available time series. This process was repeated 9 times, 3 indicators for each stock</a:t>
            </a:r>
          </a:p>
          <a:p>
            <a:pPr>
              <a:lnSpc>
                <a:spcPct val="90000"/>
              </a:lnSpc>
              <a:buFontTx/>
              <a:buChar char="-"/>
            </a:pPr>
            <a:r>
              <a:rPr lang="en-AU" dirty="0"/>
              <a:t>Data was then loaded into a SQL data base A flask app was then constructed to serve as an endpoint</a:t>
            </a:r>
          </a:p>
          <a:p>
            <a:pPr>
              <a:lnSpc>
                <a:spcPct val="90000"/>
              </a:lnSpc>
              <a:buFontTx/>
              <a:buChar char="-"/>
            </a:pPr>
            <a:r>
              <a:rPr lang="en-AU" dirty="0"/>
              <a:t>Basic table visualisations were built on using HTML and JS</a:t>
            </a:r>
          </a:p>
          <a:p>
            <a:pPr>
              <a:lnSpc>
                <a:spcPct val="90000"/>
              </a:lnSpc>
              <a:buFontTx/>
              <a:buChar char="-"/>
            </a:pPr>
            <a:endParaRPr lang="en-AU" dirty="0"/>
          </a:p>
          <a:p>
            <a:pPr>
              <a:lnSpc>
                <a:spcPct val="90000"/>
              </a:lnSpc>
              <a:buFontTx/>
              <a:buChar char="-"/>
            </a:pPr>
            <a:endParaRPr lang="en-AU" dirty="0"/>
          </a:p>
          <a:p>
            <a:pPr>
              <a:lnSpc>
                <a:spcPct val="90000"/>
              </a:lnSpc>
              <a:buFontTx/>
              <a:buChar char="-"/>
            </a:pPr>
            <a:endParaRPr lang="en-AU" dirty="0"/>
          </a:p>
          <a:p>
            <a:pPr>
              <a:lnSpc>
                <a:spcPct val="90000"/>
              </a:lnSpc>
              <a:buFontTx/>
              <a:buChar char="-"/>
            </a:pPr>
            <a:endParaRPr lang="en-AU" dirty="0"/>
          </a:p>
          <a:p>
            <a:pPr>
              <a:lnSpc>
                <a:spcPct val="90000"/>
              </a:lnSpc>
              <a:buFontTx/>
              <a:buChar char="-"/>
            </a:pPr>
            <a:endParaRPr lang="en-AU" dirty="0"/>
          </a:p>
          <a:p>
            <a:pPr>
              <a:lnSpc>
                <a:spcPct val="90000"/>
              </a:lnSpc>
              <a:buFontTx/>
              <a:buChar char="-"/>
            </a:pPr>
            <a:endParaRPr lang="en-AU" dirty="0"/>
          </a:p>
          <a:p>
            <a:pPr>
              <a:lnSpc>
                <a:spcPct val="90000"/>
              </a:lnSpc>
              <a:buFontTx/>
              <a:buChar char="-"/>
            </a:pPr>
            <a:endParaRPr lang="en-AU" dirty="0"/>
          </a:p>
          <a:p>
            <a:pPr>
              <a:lnSpc>
                <a:spcPct val="90000"/>
              </a:lnSpc>
              <a:buFontTx/>
              <a:buChar char="-"/>
            </a:pPr>
            <a:endParaRPr lang="en-AU" dirty="0"/>
          </a:p>
          <a:p>
            <a:pPr>
              <a:lnSpc>
                <a:spcPct val="90000"/>
              </a:lnSpc>
              <a:buFontTx/>
              <a:buChar char="-"/>
            </a:pPr>
            <a:endParaRPr lang="en-AU" dirty="0"/>
          </a:p>
        </p:txBody>
      </p:sp>
    </p:spTree>
    <p:extLst>
      <p:ext uri="{BB962C8B-B14F-4D97-AF65-F5344CB8AC3E}">
        <p14:creationId xmlns:p14="http://schemas.microsoft.com/office/powerpoint/2010/main" val="90967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900672" y="425883"/>
            <a:ext cx="4486656" cy="1174991"/>
          </a:xfrm>
        </p:spPr>
        <p:txBody>
          <a:bodyPr vert="horz" lIns="182880" tIns="182880" rIns="182880" bIns="182880" rtlCol="0">
            <a:normAutofit/>
          </a:bodyPr>
          <a:lstStyle/>
          <a:p>
            <a:r>
              <a:rPr lang="en-US" sz="1900"/>
              <a:t>What is a TRADING Indicator?</a:t>
            </a:r>
            <a:br>
              <a:rPr lang="en-US" sz="1900"/>
            </a:br>
            <a:endParaRPr lang="en-US" sz="1900"/>
          </a:p>
        </p:txBody>
      </p:sp>
      <p:pic>
        <p:nvPicPr>
          <p:cNvPr id="1030" name="Picture 6" descr="Finance-as-a-service | Finance and Accounting | Genpact">
            <a:extLst>
              <a:ext uri="{FF2B5EF4-FFF2-40B4-BE49-F238E27FC236}">
                <a16:creationId xmlns:a16="http://schemas.microsoft.com/office/drawing/2014/main" id="{8426B712-E5A7-4900-8CE6-268C316976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72" r="16085" b="-1"/>
          <a:stretch/>
        </p:blipFill>
        <p:spPr bwMode="auto">
          <a:xfrm>
            <a:off x="20" y="10"/>
            <a:ext cx="6086621"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2D9C056-503E-4BFD-9772-7892A5A9D5D2}"/>
              </a:ext>
            </a:extLst>
          </p:cNvPr>
          <p:cNvSpPr>
            <a:spLocks noGrp="1"/>
          </p:cNvSpPr>
          <p:nvPr>
            <p:ph idx="1"/>
          </p:nvPr>
        </p:nvSpPr>
        <p:spPr>
          <a:xfrm>
            <a:off x="6900672" y="2023149"/>
            <a:ext cx="4486656" cy="4146698"/>
          </a:xfrm>
        </p:spPr>
        <p:txBody>
          <a:bodyPr>
            <a:normAutofit fontScale="92500" lnSpcReduction="20000"/>
          </a:bodyPr>
          <a:lstStyle/>
          <a:p>
            <a:pPr>
              <a:lnSpc>
                <a:spcPct val="90000"/>
              </a:lnSpc>
              <a:buFontTx/>
              <a:buChar char="-"/>
            </a:pPr>
            <a:r>
              <a:rPr lang="en-AU" sz="1900" dirty="0"/>
              <a:t>Trading indicators are mathematical calculations that are typically visualised and plotted on or under a price chart. These indicators can help traders identify when to buy and sell an asset</a:t>
            </a:r>
          </a:p>
          <a:p>
            <a:pPr marL="0" indent="0">
              <a:lnSpc>
                <a:spcPct val="90000"/>
              </a:lnSpc>
              <a:buNone/>
            </a:pPr>
            <a:endParaRPr lang="en-AU" sz="1900" dirty="0"/>
          </a:p>
          <a:p>
            <a:pPr>
              <a:lnSpc>
                <a:spcPct val="90000"/>
              </a:lnSpc>
              <a:buFontTx/>
              <a:buChar char="-"/>
            </a:pPr>
            <a:r>
              <a:rPr lang="en-AU" sz="1900" dirty="0"/>
              <a:t>All calculations and visualisations are based on an assets price over a given time series</a:t>
            </a:r>
          </a:p>
          <a:p>
            <a:pPr marL="0" indent="0">
              <a:lnSpc>
                <a:spcPct val="90000"/>
              </a:lnSpc>
              <a:buNone/>
            </a:pPr>
            <a:endParaRPr lang="en-AU" sz="1900" dirty="0"/>
          </a:p>
          <a:p>
            <a:pPr>
              <a:lnSpc>
                <a:spcPct val="90000"/>
              </a:lnSpc>
              <a:buFontTx/>
              <a:buChar char="-"/>
            </a:pPr>
            <a:r>
              <a:rPr lang="en-AU" sz="1900" dirty="0"/>
              <a:t>Trading indicators are either (generally) lagging or leading price. Leading indicators attempt to make predications about what price will do next whilst lagging indicators describe the current state of price and are slow to adjust to trend changes</a:t>
            </a:r>
          </a:p>
          <a:p>
            <a:pPr marL="0" indent="0">
              <a:lnSpc>
                <a:spcPct val="90000"/>
              </a:lnSpc>
              <a:buNone/>
            </a:pPr>
            <a:endParaRPr lang="en-AU" sz="1900" dirty="0"/>
          </a:p>
          <a:p>
            <a:pPr>
              <a:lnSpc>
                <a:spcPct val="90000"/>
              </a:lnSpc>
              <a:buFontTx/>
              <a:buChar char="-"/>
            </a:pPr>
            <a:r>
              <a:rPr lang="en-AU" sz="1900" dirty="0"/>
              <a:t>Both types have pros and cons</a:t>
            </a:r>
          </a:p>
          <a:p>
            <a:pPr>
              <a:lnSpc>
                <a:spcPct val="90000"/>
              </a:lnSpc>
              <a:buFontTx/>
              <a:buChar char="-"/>
            </a:pPr>
            <a:endParaRPr lang="en-AU" sz="1500" dirty="0"/>
          </a:p>
          <a:p>
            <a:pPr>
              <a:lnSpc>
                <a:spcPct val="90000"/>
              </a:lnSpc>
              <a:buFontTx/>
              <a:buChar char="-"/>
            </a:pPr>
            <a:endParaRPr lang="en-AU" sz="1500" dirty="0"/>
          </a:p>
          <a:p>
            <a:pPr>
              <a:lnSpc>
                <a:spcPct val="90000"/>
              </a:lnSpc>
              <a:buFontTx/>
              <a:buChar char="-"/>
            </a:pPr>
            <a:endParaRPr lang="en-AU" sz="1500" dirty="0"/>
          </a:p>
          <a:p>
            <a:pPr>
              <a:lnSpc>
                <a:spcPct val="90000"/>
              </a:lnSpc>
              <a:buFontTx/>
              <a:buChar char="-"/>
            </a:pPr>
            <a:endParaRPr lang="en-AU" sz="1500" dirty="0"/>
          </a:p>
          <a:p>
            <a:pPr>
              <a:lnSpc>
                <a:spcPct val="90000"/>
              </a:lnSpc>
              <a:buFontTx/>
              <a:buChar char="-"/>
            </a:pPr>
            <a:endParaRPr lang="en-AU" sz="1500" dirty="0"/>
          </a:p>
          <a:p>
            <a:pPr>
              <a:lnSpc>
                <a:spcPct val="90000"/>
              </a:lnSpc>
              <a:buFontTx/>
              <a:buChar char="-"/>
            </a:pPr>
            <a:endParaRPr lang="en-AU" sz="1500" dirty="0"/>
          </a:p>
          <a:p>
            <a:pPr>
              <a:lnSpc>
                <a:spcPct val="90000"/>
              </a:lnSpc>
              <a:buFontTx/>
              <a:buChar char="-"/>
            </a:pPr>
            <a:endParaRPr lang="en-AU" sz="1500" dirty="0"/>
          </a:p>
          <a:p>
            <a:pPr>
              <a:lnSpc>
                <a:spcPct val="90000"/>
              </a:lnSpc>
              <a:buFontTx/>
              <a:buChar char="-"/>
            </a:pPr>
            <a:endParaRPr lang="en-AU" sz="1500" dirty="0"/>
          </a:p>
          <a:p>
            <a:pPr>
              <a:lnSpc>
                <a:spcPct val="90000"/>
              </a:lnSpc>
              <a:buFontTx/>
              <a:buChar char="-"/>
            </a:pPr>
            <a:endParaRPr lang="en-AU" sz="1500" dirty="0"/>
          </a:p>
        </p:txBody>
      </p:sp>
    </p:spTree>
    <p:extLst>
      <p:ext uri="{BB962C8B-B14F-4D97-AF65-F5344CB8AC3E}">
        <p14:creationId xmlns:p14="http://schemas.microsoft.com/office/powerpoint/2010/main" val="193024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579672" y="568769"/>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The Indicators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133189636"/>
              </p:ext>
            </p:extLst>
          </p:nvPr>
        </p:nvGraphicFramePr>
        <p:xfrm>
          <a:off x="5564372" y="1027814"/>
          <a:ext cx="5662428" cy="4864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35644360-D0D7-41EB-AB8C-5E68DE118949}"/>
              </a:ext>
            </a:extLst>
          </p:cNvPr>
          <p:cNvSpPr txBox="1">
            <a:spLocks/>
          </p:cNvSpPr>
          <p:nvPr/>
        </p:nvSpPr>
        <p:spPr bwMode="black">
          <a:xfrm>
            <a:off x="579672" y="2225749"/>
            <a:ext cx="3427769" cy="4132521"/>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400" dirty="0">
                <a:solidFill>
                  <a:schemeClr val="bg1"/>
                </a:solidFill>
              </a:rPr>
              <a:t>All Indicators tested are Oscillators meaning they move between a set value or a range of values</a:t>
            </a:r>
          </a:p>
          <a:p>
            <a:endParaRPr lang="en-US" sz="1400" dirty="0">
              <a:solidFill>
                <a:schemeClr val="bg1"/>
              </a:solidFill>
            </a:endParaRPr>
          </a:p>
          <a:p>
            <a:r>
              <a:rPr lang="en-US" sz="1400" dirty="0">
                <a:solidFill>
                  <a:schemeClr val="bg1"/>
                </a:solidFill>
              </a:rPr>
              <a:t>A CLASSICAL INTERPRATION WAS TAKEN REGARDING HOW BUY AND SELL SIGNALS WERE GENERATED FROM EACH INDICATOR </a:t>
            </a:r>
          </a:p>
          <a:p>
            <a:endParaRPr lang="en-US" sz="1400" dirty="0">
              <a:solidFill>
                <a:schemeClr val="bg1"/>
              </a:solidFill>
            </a:endParaRPr>
          </a:p>
          <a:p>
            <a:r>
              <a:rPr lang="en-US" sz="1400" dirty="0">
                <a:solidFill>
                  <a:schemeClr val="bg1"/>
                </a:solidFill>
              </a:rPr>
              <a:t>There are different ways to interpret indicator signals classical refers to the most common approach taken by most traders</a:t>
            </a:r>
          </a:p>
        </p:txBody>
      </p:sp>
    </p:spTree>
    <p:extLst>
      <p:ext uri="{BB962C8B-B14F-4D97-AF65-F5344CB8AC3E}">
        <p14:creationId xmlns:p14="http://schemas.microsoft.com/office/powerpoint/2010/main" val="342431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537142" y="2797470"/>
            <a:ext cx="3363974" cy="1495794"/>
          </a:xfrm>
          <a:ln/>
        </p:spPr>
        <p:style>
          <a:lnRef idx="2">
            <a:schemeClr val="dk1"/>
          </a:lnRef>
          <a:fillRef idx="1">
            <a:schemeClr val="lt1"/>
          </a:fillRef>
          <a:effectRef idx="0">
            <a:schemeClr val="dk1"/>
          </a:effectRef>
          <a:fontRef idx="minor">
            <a:schemeClr val="dk1"/>
          </a:fontRef>
        </p:style>
        <p:txBody>
          <a:bodyPr wrap="square">
            <a:normAutofit/>
          </a:bodyPr>
          <a:lstStyle/>
          <a:p>
            <a:r>
              <a:rPr lang="en-US" dirty="0">
                <a:solidFill>
                  <a:schemeClr val="tx1"/>
                </a:solidFill>
              </a:rPr>
              <a:t>The ASSETS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543648" y="0"/>
            <a:ext cx="7648352"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641558318"/>
              </p:ext>
            </p:extLst>
          </p:nvPr>
        </p:nvGraphicFramePr>
        <p:xfrm>
          <a:off x="5564372" y="1027814"/>
          <a:ext cx="5662428" cy="48649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988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5445496" y="374560"/>
            <a:ext cx="5925310" cy="1159668"/>
          </a:xfrm>
        </p:spPr>
        <p:txBody>
          <a:bodyPr vert="horz" lIns="182880" tIns="182880" rIns="182880" bIns="182880" rtlCol="0">
            <a:normAutofit fontScale="90000"/>
          </a:bodyPr>
          <a:lstStyle/>
          <a:p>
            <a:r>
              <a:rPr lang="en-US" sz="2400" dirty="0"/>
              <a:t>TIME SERIES ANALYSED FOR EACH INDICATOR &amp; STOCK</a:t>
            </a:r>
            <a:br>
              <a:rPr lang="en-US" sz="2400" dirty="0"/>
            </a:br>
            <a:endParaRPr lang="en-US" sz="2400" dirty="0"/>
          </a:p>
        </p:txBody>
      </p:sp>
      <p:pic>
        <p:nvPicPr>
          <p:cNvPr id="6" name="Picture 5" descr="Stock exchange numbers">
            <a:extLst>
              <a:ext uri="{FF2B5EF4-FFF2-40B4-BE49-F238E27FC236}">
                <a16:creationId xmlns:a16="http://schemas.microsoft.com/office/drawing/2014/main" id="{E8F2F85F-172A-4D99-99E8-61D57B5DB9A8}"/>
              </a:ext>
            </a:extLst>
          </p:cNvPr>
          <p:cNvPicPr>
            <a:picLocks noChangeAspect="1"/>
          </p:cNvPicPr>
          <p:nvPr/>
        </p:nvPicPr>
        <p:blipFill rotWithShape="1">
          <a:blip r:embed="rId3"/>
          <a:srcRect l="28075" r="26594" b="-1"/>
          <a:stretch/>
        </p:blipFill>
        <p:spPr>
          <a:xfrm>
            <a:off x="20" y="10"/>
            <a:ext cx="4979304" cy="6857990"/>
          </a:xfrm>
          <a:prstGeom prst="rect">
            <a:avLst/>
          </a:prstGeom>
        </p:spPr>
      </p:pic>
      <p:sp>
        <p:nvSpPr>
          <p:cNvPr id="4" name="Content Placeholder 3">
            <a:extLst>
              <a:ext uri="{FF2B5EF4-FFF2-40B4-BE49-F238E27FC236}">
                <a16:creationId xmlns:a16="http://schemas.microsoft.com/office/drawing/2014/main" id="{B2D9C056-503E-4BFD-9772-7892A5A9D5D2}"/>
              </a:ext>
            </a:extLst>
          </p:cNvPr>
          <p:cNvSpPr>
            <a:spLocks noGrp="1"/>
          </p:cNvSpPr>
          <p:nvPr>
            <p:ph idx="1"/>
          </p:nvPr>
        </p:nvSpPr>
        <p:spPr>
          <a:xfrm>
            <a:off x="5445496" y="1463041"/>
            <a:ext cx="5925310" cy="5020400"/>
          </a:xfrm>
        </p:spPr>
        <p:txBody>
          <a:bodyPr>
            <a:normAutofit fontScale="92500" lnSpcReduction="10000"/>
          </a:bodyPr>
          <a:lstStyle/>
          <a:p>
            <a:pPr>
              <a:lnSpc>
                <a:spcPct val="90000"/>
              </a:lnSpc>
              <a:buFontTx/>
              <a:buChar char="-"/>
            </a:pPr>
            <a:endParaRPr lang="en-AU" sz="900" dirty="0"/>
          </a:p>
          <a:p>
            <a:pPr marL="0" indent="0" algn="ctr">
              <a:lnSpc>
                <a:spcPct val="90000"/>
              </a:lnSpc>
              <a:buNone/>
            </a:pPr>
            <a:r>
              <a:rPr lang="en-AU" b="1" dirty="0"/>
              <a:t>APPLE</a:t>
            </a:r>
          </a:p>
          <a:p>
            <a:pPr algn="ctr">
              <a:lnSpc>
                <a:spcPct val="90000"/>
              </a:lnSpc>
              <a:buFontTx/>
              <a:buChar char="-"/>
            </a:pPr>
            <a:r>
              <a:rPr lang="en-AU" dirty="0"/>
              <a:t>MACD: Sept 2000 – Oct 2021</a:t>
            </a:r>
          </a:p>
          <a:p>
            <a:pPr algn="ctr">
              <a:lnSpc>
                <a:spcPct val="90000"/>
              </a:lnSpc>
              <a:buFontTx/>
              <a:buChar char="-"/>
            </a:pPr>
            <a:r>
              <a:rPr lang="en-AU" dirty="0"/>
              <a:t>RSI: Oct 2000 – Jun 2020</a:t>
            </a:r>
          </a:p>
          <a:p>
            <a:pPr algn="ctr">
              <a:lnSpc>
                <a:spcPct val="90000"/>
              </a:lnSpc>
              <a:buFontTx/>
              <a:buChar char="-"/>
            </a:pPr>
            <a:r>
              <a:rPr lang="en-AU" dirty="0"/>
              <a:t>STOCH: Jun 2000 – Sept 2021</a:t>
            </a:r>
          </a:p>
          <a:p>
            <a:pPr marL="0" indent="0" algn="ctr">
              <a:lnSpc>
                <a:spcPct val="90000"/>
              </a:lnSpc>
              <a:buNone/>
            </a:pPr>
            <a:endParaRPr lang="en-AU" dirty="0"/>
          </a:p>
          <a:p>
            <a:pPr marL="0" indent="0" algn="ctr">
              <a:lnSpc>
                <a:spcPct val="90000"/>
              </a:lnSpc>
              <a:buNone/>
            </a:pPr>
            <a:r>
              <a:rPr lang="en-AU" b="1" dirty="0"/>
              <a:t>GOOGLE</a:t>
            </a:r>
          </a:p>
          <a:p>
            <a:pPr algn="ctr">
              <a:lnSpc>
                <a:spcPct val="90000"/>
              </a:lnSpc>
              <a:buFontTx/>
              <a:buChar char="-"/>
            </a:pPr>
            <a:r>
              <a:rPr lang="en-AU" dirty="0"/>
              <a:t>MACD: Feb 2015 – Sept 2021</a:t>
            </a:r>
          </a:p>
          <a:p>
            <a:pPr algn="ctr">
              <a:lnSpc>
                <a:spcPct val="90000"/>
              </a:lnSpc>
              <a:buFontTx/>
              <a:buChar char="-"/>
            </a:pPr>
            <a:r>
              <a:rPr lang="en-AU" dirty="0"/>
              <a:t>RSI: Feb 2020 – Sept 2020 (only two signals generated)</a:t>
            </a:r>
          </a:p>
          <a:p>
            <a:pPr algn="ctr">
              <a:lnSpc>
                <a:spcPct val="90000"/>
              </a:lnSpc>
              <a:buFontTx/>
              <a:buChar char="-"/>
            </a:pPr>
            <a:r>
              <a:rPr lang="en-AU" dirty="0"/>
              <a:t>STOCH: Jun 2014 – Oct 2021</a:t>
            </a:r>
          </a:p>
          <a:p>
            <a:pPr marL="0" indent="0" algn="ctr">
              <a:lnSpc>
                <a:spcPct val="90000"/>
              </a:lnSpc>
              <a:buNone/>
            </a:pPr>
            <a:endParaRPr lang="en-AU" dirty="0"/>
          </a:p>
          <a:p>
            <a:pPr marL="0" indent="0" algn="ctr">
              <a:lnSpc>
                <a:spcPct val="90000"/>
              </a:lnSpc>
              <a:buNone/>
            </a:pPr>
            <a:r>
              <a:rPr lang="en-AU" b="1" dirty="0"/>
              <a:t>TESLA</a:t>
            </a:r>
          </a:p>
          <a:p>
            <a:pPr algn="ctr">
              <a:lnSpc>
                <a:spcPct val="90000"/>
              </a:lnSpc>
              <a:buFontTx/>
              <a:buChar char="-"/>
            </a:pPr>
            <a:r>
              <a:rPr lang="en-AU" dirty="0"/>
              <a:t>MACD: Feb 2011 – Aug 2021 </a:t>
            </a:r>
          </a:p>
          <a:p>
            <a:pPr algn="ctr">
              <a:lnSpc>
                <a:spcPct val="90000"/>
              </a:lnSpc>
              <a:buFontTx/>
              <a:buChar char="-"/>
            </a:pPr>
            <a:r>
              <a:rPr lang="en-AU" dirty="0"/>
              <a:t>RSI: Feb 2016 – Nov 2019</a:t>
            </a:r>
          </a:p>
          <a:p>
            <a:pPr algn="ctr">
              <a:lnSpc>
                <a:spcPct val="90000"/>
              </a:lnSpc>
              <a:buFontTx/>
              <a:buChar char="-"/>
            </a:pPr>
            <a:r>
              <a:rPr lang="en-AU" dirty="0"/>
              <a:t>STOCH: 2010 Sept – 2021 Jun</a:t>
            </a:r>
          </a:p>
          <a:p>
            <a:pPr marL="0" indent="0">
              <a:lnSpc>
                <a:spcPct val="90000"/>
              </a:lnSpc>
              <a:buNone/>
            </a:pPr>
            <a:endParaRPr lang="en-AU" sz="1100" dirty="0"/>
          </a:p>
          <a:p>
            <a:pPr marL="0" indent="0">
              <a:lnSpc>
                <a:spcPct val="90000"/>
              </a:lnSpc>
              <a:buNone/>
            </a:pPr>
            <a:endParaRPr lang="en-AU" sz="1100" dirty="0"/>
          </a:p>
          <a:p>
            <a:pPr>
              <a:lnSpc>
                <a:spcPct val="90000"/>
              </a:lnSpc>
              <a:buFontTx/>
              <a:buChar char="-"/>
            </a:pPr>
            <a:endParaRPr lang="en-AU" sz="500" dirty="0"/>
          </a:p>
          <a:p>
            <a:pPr>
              <a:lnSpc>
                <a:spcPct val="90000"/>
              </a:lnSpc>
              <a:buFontTx/>
              <a:buChar char="-"/>
            </a:pPr>
            <a:endParaRPr lang="en-AU" sz="500" dirty="0"/>
          </a:p>
        </p:txBody>
      </p:sp>
    </p:spTree>
    <p:extLst>
      <p:ext uri="{BB962C8B-B14F-4D97-AF65-F5344CB8AC3E}">
        <p14:creationId xmlns:p14="http://schemas.microsoft.com/office/powerpoint/2010/main" val="62759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70" name="Rectangle 15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15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DCDDDDD-D695-4DBE-894B-E23FC6AF3ED8}"/>
              </a:ext>
            </a:extLst>
          </p:cNvPr>
          <p:cNvSpPr>
            <a:spLocks noGrp="1"/>
          </p:cNvSpPr>
          <p:nvPr>
            <p:ph type="title"/>
          </p:nvPr>
        </p:nvSpPr>
        <p:spPr>
          <a:xfrm>
            <a:off x="8184559" y="643467"/>
            <a:ext cx="3363974" cy="1728044"/>
          </a:xfrm>
          <a:noFill/>
          <a:ln>
            <a:solidFill>
              <a:schemeClr val="bg1"/>
            </a:solidFill>
          </a:ln>
        </p:spPr>
        <p:txBody>
          <a:bodyPr vert="horz" wrap="square" lIns="182880" tIns="182880" rIns="182880" bIns="182880" rtlCol="0" anchor="ctr" anchorCtr="1">
            <a:normAutofit/>
          </a:bodyPr>
          <a:lstStyle/>
          <a:p>
            <a:r>
              <a:rPr lang="en-US">
                <a:solidFill>
                  <a:schemeClr val="bg1"/>
                </a:solidFill>
              </a:rPr>
              <a:t>MACD VISUALISED</a:t>
            </a:r>
          </a:p>
        </p:txBody>
      </p:sp>
      <p:pic>
        <p:nvPicPr>
          <p:cNvPr id="2068" name="Picture 20" descr="MACD Indicator Explained | Binance Academy">
            <a:extLst>
              <a:ext uri="{FF2B5EF4-FFF2-40B4-BE49-F238E27FC236}">
                <a16:creationId xmlns:a16="http://schemas.microsoft.com/office/drawing/2014/main" id="{14227D9D-0A12-4987-A07A-EDCC41DB59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8" y="1590538"/>
            <a:ext cx="6250769" cy="35160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5C2105-C388-4B4B-8BF9-739572324E3F}"/>
              </a:ext>
            </a:extLst>
          </p:cNvPr>
          <p:cNvSpPr txBox="1"/>
          <p:nvPr/>
        </p:nvSpPr>
        <p:spPr>
          <a:xfrm>
            <a:off x="8184558" y="2638044"/>
            <a:ext cx="3363974"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a:solidFill>
                  <a:schemeClr val="bg1"/>
                </a:solidFill>
              </a:rPr>
              <a:t>Equation:</a:t>
            </a:r>
          </a:p>
          <a:p>
            <a:pPr indent="-228600" defTabSz="914400">
              <a:spcBef>
                <a:spcPts val="1000"/>
              </a:spcBef>
              <a:buClr>
                <a:schemeClr val="accent2"/>
              </a:buClr>
              <a:buFont typeface="Arial" panose="020B0604020202020204" pitchFamily="34" charset="0"/>
              <a:buChar char="•"/>
            </a:pPr>
            <a:endParaRPr lang="en-US">
              <a:solidFill>
                <a:schemeClr val="bg1"/>
              </a:solidFill>
            </a:endParaRPr>
          </a:p>
          <a:p>
            <a:pPr indent="-228600" defTabSz="914400">
              <a:spcBef>
                <a:spcPts val="1000"/>
              </a:spcBef>
              <a:buClr>
                <a:schemeClr val="accent2"/>
              </a:buClr>
              <a:buFont typeface="Arial" panose="020B0604020202020204" pitchFamily="34" charset="0"/>
              <a:buChar char="•"/>
            </a:pPr>
            <a:r>
              <a:rPr lang="en-US">
                <a:solidFill>
                  <a:schemeClr val="bg1"/>
                </a:solidFill>
              </a:rPr>
              <a:t>MACD line = 12d EMA – 26d EMA</a:t>
            </a:r>
          </a:p>
          <a:p>
            <a:pPr indent="-228600" defTabSz="914400">
              <a:spcBef>
                <a:spcPts val="1000"/>
              </a:spcBef>
              <a:buClr>
                <a:schemeClr val="accent2"/>
              </a:buClr>
              <a:buFont typeface="Arial" panose="020B0604020202020204" pitchFamily="34" charset="0"/>
              <a:buChar char="•"/>
            </a:pPr>
            <a:r>
              <a:rPr lang="en-US">
                <a:solidFill>
                  <a:schemeClr val="bg1"/>
                </a:solidFill>
              </a:rPr>
              <a:t>Signal Line = 9d EMA of MACD Line</a:t>
            </a:r>
          </a:p>
          <a:p>
            <a:pPr indent="-228600" defTabSz="914400">
              <a:spcBef>
                <a:spcPts val="1000"/>
              </a:spcBef>
              <a:buClr>
                <a:schemeClr val="accent2"/>
              </a:buClr>
              <a:buFont typeface="Arial" panose="020B0604020202020204" pitchFamily="34" charset="0"/>
              <a:buChar char="•"/>
            </a:pPr>
            <a:endParaRPr lang="en-US">
              <a:solidFill>
                <a:schemeClr val="bg1"/>
              </a:solidFill>
            </a:endParaRPr>
          </a:p>
          <a:p>
            <a:pPr indent="-228600" defTabSz="914400">
              <a:spcBef>
                <a:spcPts val="1000"/>
              </a:spcBef>
              <a:buClr>
                <a:schemeClr val="accent2"/>
              </a:buClr>
              <a:buFont typeface="Arial" panose="020B0604020202020204" pitchFamily="34" charset="0"/>
              <a:buChar char="•"/>
            </a:pPr>
            <a:r>
              <a:rPr lang="en-US">
                <a:solidFill>
                  <a:schemeClr val="bg1"/>
                </a:solidFill>
              </a:rPr>
              <a:t>MACD Histogram = MACD line – Signal Line</a:t>
            </a:r>
          </a:p>
          <a:p>
            <a:pPr indent="-228600" defTabSz="914400">
              <a:spcBef>
                <a:spcPts val="1000"/>
              </a:spcBef>
              <a:buClr>
                <a:schemeClr val="accent2"/>
              </a:buClr>
              <a:buFont typeface="Arial" panose="020B0604020202020204" pitchFamily="34" charset="0"/>
              <a:buChar char="•"/>
            </a:pPr>
            <a:endParaRPr lang="en-US">
              <a:solidFill>
                <a:schemeClr val="bg1"/>
              </a:solidFill>
            </a:endParaRPr>
          </a:p>
          <a:p>
            <a:pPr indent="-228600" defTabSz="914400">
              <a:spcBef>
                <a:spcPts val="1000"/>
              </a:spcBef>
              <a:buClr>
                <a:schemeClr val="accent2"/>
              </a:buClr>
              <a:buFont typeface="Arial" panose="020B0604020202020204" pitchFamily="34" charset="0"/>
              <a:buChar char="•"/>
            </a:pPr>
            <a:endParaRPr lang="en-US">
              <a:solidFill>
                <a:schemeClr val="bg1"/>
              </a:solidFill>
            </a:endParaRPr>
          </a:p>
          <a:p>
            <a:pPr indent="-228600" defTabSz="914400">
              <a:spcBef>
                <a:spcPts val="1000"/>
              </a:spcBef>
              <a:buClr>
                <a:schemeClr val="accent2"/>
              </a:buClr>
              <a:buFont typeface="Arial" panose="020B0604020202020204" pitchFamily="34" charset="0"/>
              <a:buChar char="•"/>
            </a:pPr>
            <a:endParaRPr lang="en-US">
              <a:solidFill>
                <a:schemeClr val="bg1"/>
              </a:solidFill>
            </a:endParaRPr>
          </a:p>
          <a:p>
            <a:pPr indent="-228600" defTabSz="914400">
              <a:spcBef>
                <a:spcPts val="1000"/>
              </a:spcBef>
              <a:buClr>
                <a:schemeClr val="accent2"/>
              </a:buClr>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12756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8996</TotalTime>
  <Words>849</Words>
  <Application>Microsoft Office PowerPoint</Application>
  <PresentationFormat>Widescreen</PresentationFormat>
  <Paragraphs>166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Battle of the Indicators</vt:lpstr>
      <vt:lpstr>OBJECTIVE, TARGET &amp; RATIONALE</vt:lpstr>
      <vt:lpstr>ASSUMPTIONS &amp; LIMITATIONS </vt:lpstr>
      <vt:lpstr>The Process </vt:lpstr>
      <vt:lpstr>What is a TRADING Indicator? </vt:lpstr>
      <vt:lpstr>The Indicators</vt:lpstr>
      <vt:lpstr>The ASSETS</vt:lpstr>
      <vt:lpstr>TIME SERIES ANALYSED FOR EACH INDICATOR &amp; STOCK </vt:lpstr>
      <vt:lpstr>MACD VISUALISED</vt:lpstr>
      <vt:lpstr>RSI VISUALISED</vt:lpstr>
      <vt:lpstr>Stochastic OSCLIATOR</vt:lpstr>
      <vt:lpstr>TOP Performing indicators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Indicators</dc:title>
  <dc:creator>Mathias Morgan</dc:creator>
  <cp:lastModifiedBy>Mathias Morgan</cp:lastModifiedBy>
  <cp:revision>1</cp:revision>
  <dcterms:created xsi:type="dcterms:W3CDTF">2021-10-19T06:43:58Z</dcterms:created>
  <dcterms:modified xsi:type="dcterms:W3CDTF">2021-10-25T13:32:11Z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