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7F7F7F"/>
    <a:srgbClr val="EAEAEA"/>
    <a:srgbClr val="CCECFF"/>
    <a:srgbClr val="DF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04" autoAdjust="0"/>
  </p:normalViewPr>
  <p:slideViewPr>
    <p:cSldViewPr snapToGrid="0">
      <p:cViewPr varScale="1">
        <p:scale>
          <a:sx n="83" d="100"/>
          <a:sy n="83" d="100"/>
        </p:scale>
        <p:origin x="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"/><Relationship Id="rId13" Type="http://schemas.openxmlformats.org/officeDocument/2006/relationships/image" Target="../media/image14.tif"/><Relationship Id="rId3" Type="http://schemas.openxmlformats.org/officeDocument/2006/relationships/image" Target="../media/image4.tif"/><Relationship Id="rId7" Type="http://schemas.openxmlformats.org/officeDocument/2006/relationships/image" Target="../media/image8.png"/><Relationship Id="rId12" Type="http://schemas.openxmlformats.org/officeDocument/2006/relationships/image" Target="../media/image13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tif"/><Relationship Id="rId15" Type="http://schemas.openxmlformats.org/officeDocument/2006/relationships/image" Target="../media/image16.png"/><Relationship Id="rId10" Type="http://schemas.openxmlformats.org/officeDocument/2006/relationships/image" Target="../media/image11.ti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"/><Relationship Id="rId13" Type="http://schemas.openxmlformats.org/officeDocument/2006/relationships/image" Target="../media/image15.png"/><Relationship Id="rId3" Type="http://schemas.openxmlformats.org/officeDocument/2006/relationships/image" Target="../media/image4.tif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17" Type="http://schemas.openxmlformats.org/officeDocument/2006/relationships/image" Target="../media/image6.tif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"/><Relationship Id="rId11" Type="http://schemas.openxmlformats.org/officeDocument/2006/relationships/image" Target="../media/image14.tif"/><Relationship Id="rId5" Type="http://schemas.openxmlformats.org/officeDocument/2006/relationships/image" Target="../media/image8.png"/><Relationship Id="rId15" Type="http://schemas.openxmlformats.org/officeDocument/2006/relationships/image" Target="../media/image18.tif"/><Relationship Id="rId10" Type="http://schemas.openxmlformats.org/officeDocument/2006/relationships/image" Target="../media/image13.tif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tif"/><Relationship Id="rId7" Type="http://schemas.openxmlformats.org/officeDocument/2006/relationships/image" Target="../media/image14.t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tif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0470" y="1597217"/>
            <a:ext cx="7351059" cy="1825096"/>
          </a:xfrm>
        </p:spPr>
        <p:txBody>
          <a:bodyPr/>
          <a:lstStyle/>
          <a:p>
            <a:r>
              <a:rPr lang="pt-BR" dirty="0" smtClean="0"/>
              <a:t>VAN Web </a:t>
            </a:r>
            <a:r>
              <a:rPr lang="pt-BR" dirty="0" err="1" smtClean="0"/>
              <a:t>services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1482" y="3632201"/>
            <a:ext cx="8148918" cy="685800"/>
          </a:xfrm>
        </p:spPr>
        <p:txBody>
          <a:bodyPr/>
          <a:lstStyle/>
          <a:p>
            <a:r>
              <a:rPr lang="pt-BR" dirty="0" smtClean="0"/>
              <a:t>Solução de integração para um mundo </a:t>
            </a:r>
            <a:r>
              <a:rPr lang="pt-BR" b="1" dirty="0" err="1" smtClean="0"/>
              <a:t>Cloud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607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m 191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4131" y="2088707"/>
            <a:ext cx="6044913" cy="4566053"/>
          </a:xfrm>
          <a:prstGeom prst="rect">
            <a:avLst/>
          </a:prstGeom>
        </p:spPr>
      </p:pic>
      <p:cxnSp>
        <p:nvCxnSpPr>
          <p:cNvPr id="360" name="Conector em curva 359"/>
          <p:cNvCxnSpPr>
            <a:endCxn id="324" idx="0"/>
          </p:cNvCxnSpPr>
          <p:nvPr/>
        </p:nvCxnSpPr>
        <p:spPr>
          <a:xfrm>
            <a:off x="8507989" y="4441890"/>
            <a:ext cx="3167013" cy="955166"/>
          </a:xfrm>
          <a:prstGeom prst="curvedConnector2">
            <a:avLst/>
          </a:prstGeom>
          <a:ln w="5715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9571" y="313703"/>
            <a:ext cx="4877396" cy="687462"/>
          </a:xfrm>
        </p:spPr>
        <p:txBody>
          <a:bodyPr>
            <a:normAutofit/>
          </a:bodyPr>
          <a:lstStyle/>
          <a:p>
            <a:r>
              <a:rPr lang="pt-BR" dirty="0" smtClean="0"/>
              <a:t>Arquitetura VAN</a:t>
            </a:r>
            <a:endParaRPr lang="pt-BR" b="1" i="1" dirty="0"/>
          </a:p>
        </p:txBody>
      </p:sp>
      <p:grpSp>
        <p:nvGrpSpPr>
          <p:cNvPr id="208" name="Group 526"/>
          <p:cNvGrpSpPr/>
          <p:nvPr/>
        </p:nvGrpSpPr>
        <p:grpSpPr>
          <a:xfrm>
            <a:off x="1902382" y="1529689"/>
            <a:ext cx="6081653" cy="396978"/>
            <a:chOff x="4335421" y="-37314"/>
            <a:chExt cx="11917839" cy="710470"/>
          </a:xfrm>
        </p:grpSpPr>
        <p:pic>
          <p:nvPicPr>
            <p:cNvPr id="209" name="image38.ti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9302" t="22051" r="20860" b="13530"/>
            <a:stretch>
              <a:fillRect/>
            </a:stretch>
          </p:blipFill>
          <p:spPr>
            <a:xfrm>
              <a:off x="4335421" y="2487"/>
              <a:ext cx="11870576" cy="66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" y="0"/>
                  </a:moveTo>
                  <a:lnTo>
                    <a:pt x="82" y="3342"/>
                  </a:lnTo>
                  <a:cubicBezTo>
                    <a:pt x="39" y="4856"/>
                    <a:pt x="14" y="7653"/>
                    <a:pt x="0" y="10794"/>
                  </a:cubicBezTo>
                  <a:cubicBezTo>
                    <a:pt x="13" y="13933"/>
                    <a:pt x="39" y="16757"/>
                    <a:pt x="82" y="18271"/>
                  </a:cubicBezTo>
                  <a:lnTo>
                    <a:pt x="176" y="21600"/>
                  </a:lnTo>
                  <a:lnTo>
                    <a:pt x="10894" y="21600"/>
                  </a:lnTo>
                  <a:cubicBezTo>
                    <a:pt x="18200" y="21589"/>
                    <a:pt x="21380" y="21153"/>
                    <a:pt x="21407" y="20153"/>
                  </a:cubicBezTo>
                  <a:cubicBezTo>
                    <a:pt x="21423" y="19558"/>
                    <a:pt x="21459" y="19371"/>
                    <a:pt x="21494" y="19411"/>
                  </a:cubicBezTo>
                  <a:lnTo>
                    <a:pt x="21494" y="16952"/>
                  </a:lnTo>
                  <a:cubicBezTo>
                    <a:pt x="21494" y="14398"/>
                    <a:pt x="21521" y="11931"/>
                    <a:pt x="21553" y="11472"/>
                  </a:cubicBezTo>
                  <a:cubicBezTo>
                    <a:pt x="21575" y="11165"/>
                    <a:pt x="21590" y="9628"/>
                    <a:pt x="21600" y="7887"/>
                  </a:cubicBezTo>
                  <a:cubicBezTo>
                    <a:pt x="21598" y="7535"/>
                    <a:pt x="21598" y="6914"/>
                    <a:pt x="21596" y="6620"/>
                  </a:cubicBezTo>
                  <a:cubicBezTo>
                    <a:pt x="21596" y="6605"/>
                    <a:pt x="21596" y="6596"/>
                    <a:pt x="21596" y="6581"/>
                  </a:cubicBezTo>
                  <a:cubicBezTo>
                    <a:pt x="21587" y="5163"/>
                    <a:pt x="21572" y="4451"/>
                    <a:pt x="21556" y="4686"/>
                  </a:cubicBezTo>
                  <a:cubicBezTo>
                    <a:pt x="21525" y="5122"/>
                    <a:pt x="21471" y="4246"/>
                    <a:pt x="21434" y="2740"/>
                  </a:cubicBezTo>
                  <a:cubicBezTo>
                    <a:pt x="21421" y="2162"/>
                    <a:pt x="21392" y="1704"/>
                    <a:pt x="21281" y="1344"/>
                  </a:cubicBezTo>
                  <a:cubicBezTo>
                    <a:pt x="21233" y="1235"/>
                    <a:pt x="21171" y="1155"/>
                    <a:pt x="21088" y="1063"/>
                  </a:cubicBezTo>
                  <a:cubicBezTo>
                    <a:pt x="21049" y="999"/>
                    <a:pt x="20927" y="939"/>
                    <a:pt x="20875" y="883"/>
                  </a:cubicBezTo>
                  <a:cubicBezTo>
                    <a:pt x="20589" y="656"/>
                    <a:pt x="20214" y="460"/>
                    <a:pt x="19549" y="333"/>
                  </a:cubicBezTo>
                  <a:cubicBezTo>
                    <a:pt x="18343" y="103"/>
                    <a:pt x="15624" y="104"/>
                    <a:pt x="12512" y="77"/>
                  </a:cubicBezTo>
                  <a:cubicBezTo>
                    <a:pt x="11761" y="75"/>
                    <a:pt x="11705" y="8"/>
                    <a:pt x="10894" y="0"/>
                  </a:cubicBezTo>
                  <a:lnTo>
                    <a:pt x="10799" y="0"/>
                  </a:lnTo>
                  <a:lnTo>
                    <a:pt x="17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10" name="Shape 525"/>
            <p:cNvSpPr/>
            <p:nvPr/>
          </p:nvSpPr>
          <p:spPr>
            <a:xfrm>
              <a:off x="4840335" y="-37314"/>
              <a:ext cx="11412925" cy="710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defTabSz="584200">
                <a:defRPr sz="3800">
                  <a:effectLst>
                    <a:outerShdw blurRad="50800" dist="38100" dir="5400000" rotWithShape="0">
                      <a:srgbClr val="000000"/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rPr sz="2400" dirty="0" err="1">
                  <a:solidFill>
                    <a:schemeClr val="accent6">
                      <a:lumMod val="50000"/>
                    </a:schemeClr>
                  </a:solidFill>
                </a:rPr>
                <a:t>Infraestrutura</a:t>
              </a:r>
              <a:r>
                <a:rPr sz="2400" dirty="0">
                  <a:solidFill>
                    <a:schemeClr val="accent6">
                      <a:lumMod val="50000"/>
                    </a:schemeClr>
                  </a:solidFill>
                </a:rPr>
                <a:t> de </a:t>
              </a:r>
              <a:r>
                <a:rPr sz="2400" dirty="0" err="1" smtClean="0">
                  <a:solidFill>
                    <a:schemeClr val="accent6">
                      <a:lumMod val="50000"/>
                    </a:schemeClr>
                  </a:solidFill>
                </a:rPr>
                <a:t>interconectividade</a:t>
              </a:r>
              <a:r>
                <a:rPr lang="pt-BR" sz="2400" dirty="0" smtClean="0">
                  <a:solidFill>
                    <a:schemeClr val="accent6">
                      <a:lumMod val="50000"/>
                    </a:schemeClr>
                  </a:solidFill>
                </a:rPr>
                <a:t> VAN</a:t>
              </a:r>
              <a:endParaRPr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16" name="Shape 534"/>
          <p:cNvSpPr/>
          <p:nvPr/>
        </p:nvSpPr>
        <p:spPr>
          <a:xfrm>
            <a:off x="6561828" y="2460267"/>
            <a:ext cx="1348025" cy="2592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00458" tIns="100458" rIns="100458" bIns="100458" numCol="1" anchor="ctr">
            <a:noAutofit/>
          </a:bodyPr>
          <a:lstStyle>
            <a:lvl1pPr algn="l" defTabSz="1155278">
              <a:lnSpc>
                <a:spcPct val="120000"/>
              </a:lnSpc>
              <a:defRPr sz="1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200" dirty="0"/>
              <a:t>REDE INTERNA</a:t>
            </a:r>
          </a:p>
        </p:txBody>
      </p:sp>
      <p:grpSp>
        <p:nvGrpSpPr>
          <p:cNvPr id="217" name="Group 542"/>
          <p:cNvGrpSpPr/>
          <p:nvPr/>
        </p:nvGrpSpPr>
        <p:grpSpPr>
          <a:xfrm rot="5400000">
            <a:off x="3911570" y="4435482"/>
            <a:ext cx="2480037" cy="363343"/>
            <a:chOff x="-82514" y="-12699"/>
            <a:chExt cx="2191181" cy="438395"/>
          </a:xfrm>
        </p:grpSpPr>
        <p:pic>
          <p:nvPicPr>
            <p:cNvPr id="218" name="Imagem 217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-213955" y="129225"/>
              <a:ext cx="427910" cy="165030"/>
            </a:xfrm>
            <a:prstGeom prst="rect">
              <a:avLst/>
            </a:prstGeom>
            <a:effectLst/>
          </p:spPr>
        </p:pic>
        <p:pic>
          <p:nvPicPr>
            <p:cNvPr id="219" name="Imagem 218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1812197" y="129225"/>
              <a:ext cx="427910" cy="165030"/>
            </a:xfrm>
            <a:prstGeom prst="rect">
              <a:avLst/>
            </a:prstGeom>
            <a:effectLst/>
          </p:spPr>
        </p:pic>
        <p:pic>
          <p:nvPicPr>
            <p:cNvPr id="220" name="Imagem 219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812096" y="118740"/>
              <a:ext cx="427910" cy="165030"/>
            </a:xfrm>
            <a:prstGeom prst="rect">
              <a:avLst/>
            </a:prstGeom>
            <a:effectLst/>
          </p:spPr>
        </p:pic>
      </p:grpSp>
      <p:grpSp>
        <p:nvGrpSpPr>
          <p:cNvPr id="286" name="Group 571"/>
          <p:cNvGrpSpPr/>
          <p:nvPr/>
        </p:nvGrpSpPr>
        <p:grpSpPr>
          <a:xfrm>
            <a:off x="5343501" y="1985423"/>
            <a:ext cx="817200" cy="455850"/>
            <a:chOff x="0" y="0"/>
            <a:chExt cx="1013958" cy="774516"/>
          </a:xfrm>
          <a:solidFill>
            <a:schemeClr val="accent1"/>
          </a:solidFill>
        </p:grpSpPr>
        <p:sp>
          <p:nvSpPr>
            <p:cNvPr id="287" name="Shape 569"/>
            <p:cNvSpPr/>
            <p:nvPr/>
          </p:nvSpPr>
          <p:spPr>
            <a:xfrm>
              <a:off x="0" y="0"/>
              <a:ext cx="1013958" cy="7745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100458" tIns="100458" rIns="100458" bIns="100458" numCol="1" anchor="ctr">
              <a:noAutofit/>
            </a:bodyPr>
            <a:lstStyle/>
            <a:p>
              <a:pPr defTabSz="1155278">
                <a:defRPr sz="4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8" name="Shape 570"/>
            <p:cNvSpPr/>
            <p:nvPr/>
          </p:nvSpPr>
          <p:spPr>
            <a:xfrm>
              <a:off x="5821" y="71889"/>
              <a:ext cx="925716" cy="63073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00458" tIns="100458" rIns="100458" bIns="100458" numCol="1" anchor="ctr">
              <a:noAutofit/>
            </a:bodyPr>
            <a:lstStyle>
              <a:lvl1pPr defTabSz="1155278">
                <a:defRPr sz="1600" b="1" i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pt-BR" sz="1200" dirty="0" smtClean="0"/>
                <a:t>Web Service</a:t>
              </a:r>
              <a:endParaRPr sz="1100" dirty="0"/>
            </a:p>
          </p:txBody>
        </p:sp>
      </p:grpSp>
      <p:grpSp>
        <p:nvGrpSpPr>
          <p:cNvPr id="298" name="Group 571"/>
          <p:cNvGrpSpPr/>
          <p:nvPr/>
        </p:nvGrpSpPr>
        <p:grpSpPr>
          <a:xfrm>
            <a:off x="2831002" y="1981674"/>
            <a:ext cx="817200" cy="455850"/>
            <a:chOff x="0" y="0"/>
            <a:chExt cx="1013957" cy="774515"/>
          </a:xfrm>
          <a:solidFill>
            <a:schemeClr val="accent1"/>
          </a:solidFill>
        </p:grpSpPr>
        <p:sp>
          <p:nvSpPr>
            <p:cNvPr id="299" name="Shape 569"/>
            <p:cNvSpPr/>
            <p:nvPr/>
          </p:nvSpPr>
          <p:spPr>
            <a:xfrm>
              <a:off x="0" y="0"/>
              <a:ext cx="1013958" cy="7745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100458" tIns="100458" rIns="100458" bIns="100458" numCol="1" anchor="ctr">
              <a:noAutofit/>
            </a:bodyPr>
            <a:lstStyle/>
            <a:p>
              <a:pPr defTabSz="1155278">
                <a:defRPr sz="4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0" name="Shape 570"/>
            <p:cNvSpPr/>
            <p:nvPr/>
          </p:nvSpPr>
          <p:spPr>
            <a:xfrm>
              <a:off x="5821" y="71889"/>
              <a:ext cx="925716" cy="63073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00458" tIns="100458" rIns="100458" bIns="100458" numCol="1" anchor="ctr">
              <a:noAutofit/>
            </a:bodyPr>
            <a:lstStyle>
              <a:lvl1pPr defTabSz="1155278">
                <a:defRPr sz="1600" b="1" i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pt-BR" sz="1200" dirty="0" smtClean="0"/>
                <a:t>E-Mail</a:t>
              </a:r>
              <a:endParaRPr sz="1100" dirty="0"/>
            </a:p>
          </p:txBody>
        </p:sp>
      </p:grpSp>
      <p:grpSp>
        <p:nvGrpSpPr>
          <p:cNvPr id="301" name="Group 571"/>
          <p:cNvGrpSpPr/>
          <p:nvPr/>
        </p:nvGrpSpPr>
        <p:grpSpPr>
          <a:xfrm>
            <a:off x="3670971" y="1981110"/>
            <a:ext cx="817200" cy="455850"/>
            <a:chOff x="0" y="0"/>
            <a:chExt cx="1013957" cy="774515"/>
          </a:xfrm>
          <a:solidFill>
            <a:schemeClr val="accent1"/>
          </a:solidFill>
        </p:grpSpPr>
        <p:sp>
          <p:nvSpPr>
            <p:cNvPr id="302" name="Shape 569"/>
            <p:cNvSpPr/>
            <p:nvPr/>
          </p:nvSpPr>
          <p:spPr>
            <a:xfrm>
              <a:off x="0" y="0"/>
              <a:ext cx="1013958" cy="7745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100458" tIns="100458" rIns="100458" bIns="100458" numCol="1" anchor="ctr">
              <a:noAutofit/>
            </a:bodyPr>
            <a:lstStyle/>
            <a:p>
              <a:pPr defTabSz="1155278">
                <a:defRPr sz="4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3" name="Shape 570"/>
            <p:cNvSpPr/>
            <p:nvPr/>
          </p:nvSpPr>
          <p:spPr>
            <a:xfrm>
              <a:off x="5821" y="71889"/>
              <a:ext cx="925716" cy="63073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00458" tIns="100458" rIns="100458" bIns="100458" numCol="1" anchor="ctr">
              <a:noAutofit/>
            </a:bodyPr>
            <a:lstStyle>
              <a:lvl1pPr defTabSz="1155278">
                <a:defRPr sz="1600" b="1" i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pt-BR" sz="1200" dirty="0" smtClean="0"/>
                <a:t>NFS</a:t>
              </a:r>
              <a:endParaRPr sz="1100" dirty="0"/>
            </a:p>
          </p:txBody>
        </p:sp>
      </p:grpSp>
      <p:grpSp>
        <p:nvGrpSpPr>
          <p:cNvPr id="304" name="Group 571"/>
          <p:cNvGrpSpPr/>
          <p:nvPr/>
        </p:nvGrpSpPr>
        <p:grpSpPr>
          <a:xfrm>
            <a:off x="4511862" y="1985560"/>
            <a:ext cx="817200" cy="455850"/>
            <a:chOff x="0" y="0"/>
            <a:chExt cx="1013957" cy="774515"/>
          </a:xfrm>
          <a:solidFill>
            <a:schemeClr val="accent1"/>
          </a:solidFill>
        </p:grpSpPr>
        <p:sp>
          <p:nvSpPr>
            <p:cNvPr id="305" name="Shape 569"/>
            <p:cNvSpPr/>
            <p:nvPr/>
          </p:nvSpPr>
          <p:spPr>
            <a:xfrm>
              <a:off x="0" y="0"/>
              <a:ext cx="1013958" cy="7745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100458" tIns="100458" rIns="100458" bIns="100458" numCol="1" anchor="ctr">
              <a:noAutofit/>
            </a:bodyPr>
            <a:lstStyle/>
            <a:p>
              <a:pPr defTabSz="1155278">
                <a:defRPr sz="4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6" name="Shape 570"/>
            <p:cNvSpPr/>
            <p:nvPr/>
          </p:nvSpPr>
          <p:spPr>
            <a:xfrm>
              <a:off x="5821" y="71889"/>
              <a:ext cx="925716" cy="63073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00458" tIns="100458" rIns="100458" bIns="100458" numCol="1" anchor="ctr">
              <a:noAutofit/>
            </a:bodyPr>
            <a:lstStyle>
              <a:lvl1pPr defTabSz="1155278">
                <a:defRPr sz="1600" b="1" i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pt-BR" sz="1200" dirty="0" smtClean="0"/>
                <a:t>SMB</a:t>
              </a:r>
              <a:endParaRPr sz="1100" dirty="0"/>
            </a:p>
          </p:txBody>
        </p:sp>
      </p:grpSp>
      <p:grpSp>
        <p:nvGrpSpPr>
          <p:cNvPr id="307" name="Group 571"/>
          <p:cNvGrpSpPr/>
          <p:nvPr/>
        </p:nvGrpSpPr>
        <p:grpSpPr>
          <a:xfrm>
            <a:off x="6192248" y="1984678"/>
            <a:ext cx="817200" cy="455850"/>
            <a:chOff x="0" y="0"/>
            <a:chExt cx="1013958" cy="774516"/>
          </a:xfrm>
          <a:solidFill>
            <a:schemeClr val="accent1"/>
          </a:solidFill>
        </p:grpSpPr>
        <p:sp>
          <p:nvSpPr>
            <p:cNvPr id="308" name="Shape 569"/>
            <p:cNvSpPr/>
            <p:nvPr/>
          </p:nvSpPr>
          <p:spPr>
            <a:xfrm>
              <a:off x="0" y="0"/>
              <a:ext cx="1013958" cy="7745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100458" tIns="100458" rIns="100458" bIns="100458" numCol="1" anchor="ctr">
              <a:noAutofit/>
            </a:bodyPr>
            <a:lstStyle/>
            <a:p>
              <a:pPr defTabSz="1155278">
                <a:defRPr sz="4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9" name="Shape 570"/>
            <p:cNvSpPr/>
            <p:nvPr/>
          </p:nvSpPr>
          <p:spPr>
            <a:xfrm>
              <a:off x="5821" y="71889"/>
              <a:ext cx="925716" cy="63073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00458" tIns="100458" rIns="100458" bIns="100458" numCol="1" anchor="ctr">
              <a:noAutofit/>
            </a:bodyPr>
            <a:lstStyle>
              <a:lvl1pPr defTabSz="1155278">
                <a:defRPr sz="1600" b="1" i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pt-BR" sz="1200" dirty="0" smtClean="0"/>
                <a:t>HTTP/S</a:t>
              </a:r>
              <a:endParaRPr sz="1100" dirty="0"/>
            </a:p>
          </p:txBody>
        </p:sp>
      </p:grpSp>
      <p:grpSp>
        <p:nvGrpSpPr>
          <p:cNvPr id="315" name="Grupo 314"/>
          <p:cNvGrpSpPr/>
          <p:nvPr/>
        </p:nvGrpSpPr>
        <p:grpSpPr>
          <a:xfrm>
            <a:off x="5214804" y="2705983"/>
            <a:ext cx="1866482" cy="1716437"/>
            <a:chOff x="3747994" y="4606812"/>
            <a:chExt cx="2168530" cy="1937357"/>
          </a:xfrm>
        </p:grpSpPr>
        <p:grpSp>
          <p:nvGrpSpPr>
            <p:cNvPr id="314" name="Grupo 313"/>
            <p:cNvGrpSpPr/>
            <p:nvPr/>
          </p:nvGrpSpPr>
          <p:grpSpPr>
            <a:xfrm>
              <a:off x="4138590" y="4606812"/>
              <a:ext cx="1691175" cy="1612311"/>
              <a:chOff x="4138590" y="4606812"/>
              <a:chExt cx="1691175" cy="1612311"/>
            </a:xfrm>
          </p:grpSpPr>
          <p:pic>
            <p:nvPicPr>
              <p:cNvPr id="313" name="image42.ti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t="847" r="9313" b="1105"/>
              <a:stretch>
                <a:fillRect/>
              </a:stretch>
            </p:blipFill>
            <p:spPr>
              <a:xfrm>
                <a:off x="4832259" y="4606812"/>
                <a:ext cx="997506" cy="1479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74" y="0"/>
                    </a:moveTo>
                    <a:lnTo>
                      <a:pt x="4814" y="1752"/>
                    </a:lnTo>
                    <a:lnTo>
                      <a:pt x="0" y="3675"/>
                    </a:lnTo>
                    <a:lnTo>
                      <a:pt x="0" y="8180"/>
                    </a:lnTo>
                    <a:lnTo>
                      <a:pt x="0" y="8226"/>
                    </a:lnTo>
                    <a:lnTo>
                      <a:pt x="0" y="10823"/>
                    </a:lnTo>
                    <a:lnTo>
                      <a:pt x="0" y="12767"/>
                    </a:lnTo>
                    <a:lnTo>
                      <a:pt x="0" y="16546"/>
                    </a:lnTo>
                    <a:lnTo>
                      <a:pt x="1661" y="17199"/>
                    </a:lnTo>
                    <a:lnTo>
                      <a:pt x="2368" y="17443"/>
                    </a:lnTo>
                    <a:cubicBezTo>
                      <a:pt x="3282" y="17781"/>
                      <a:pt x="4251" y="18106"/>
                      <a:pt x="4521" y="18106"/>
                    </a:cubicBezTo>
                    <a:cubicBezTo>
                      <a:pt x="4841" y="18106"/>
                      <a:pt x="5785" y="18489"/>
                      <a:pt x="6628" y="18951"/>
                    </a:cubicBezTo>
                    <a:cubicBezTo>
                      <a:pt x="6941" y="19122"/>
                      <a:pt x="7428" y="19293"/>
                      <a:pt x="7859" y="19495"/>
                    </a:cubicBezTo>
                    <a:cubicBezTo>
                      <a:pt x="10304" y="20475"/>
                      <a:pt x="12070" y="21292"/>
                      <a:pt x="11873" y="21507"/>
                    </a:cubicBezTo>
                    <a:cubicBezTo>
                      <a:pt x="11840" y="21543"/>
                      <a:pt x="12306" y="21568"/>
                      <a:pt x="12449" y="21600"/>
                    </a:cubicBezTo>
                    <a:cubicBezTo>
                      <a:pt x="12726" y="21574"/>
                      <a:pt x="13077" y="21548"/>
                      <a:pt x="13049" y="21517"/>
                    </a:cubicBezTo>
                    <a:cubicBezTo>
                      <a:pt x="12884" y="21337"/>
                      <a:pt x="14754" y="20417"/>
                      <a:pt x="17186" y="19464"/>
                    </a:cubicBezTo>
                    <a:lnTo>
                      <a:pt x="19439" y="18578"/>
                    </a:lnTo>
                    <a:lnTo>
                      <a:pt x="21600" y="17676"/>
                    </a:lnTo>
                    <a:lnTo>
                      <a:pt x="21600" y="11217"/>
                    </a:lnTo>
                    <a:lnTo>
                      <a:pt x="21600" y="11191"/>
                    </a:lnTo>
                    <a:lnTo>
                      <a:pt x="21600" y="4717"/>
                    </a:lnTo>
                    <a:lnTo>
                      <a:pt x="16064" y="2592"/>
                    </a:lnTo>
                    <a:cubicBezTo>
                      <a:pt x="13014" y="1428"/>
                      <a:pt x="10379" y="323"/>
                      <a:pt x="10212" y="140"/>
                    </a:cubicBezTo>
                    <a:cubicBezTo>
                      <a:pt x="10160" y="84"/>
                      <a:pt x="9591" y="47"/>
                      <a:pt x="9174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6" name="image42.ti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t="847" r="9313" b="1105"/>
              <a:stretch>
                <a:fillRect/>
              </a:stretch>
            </p:blipFill>
            <p:spPr>
              <a:xfrm>
                <a:off x="4138590" y="4739375"/>
                <a:ext cx="997506" cy="1479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74" y="0"/>
                    </a:moveTo>
                    <a:lnTo>
                      <a:pt x="4814" y="1752"/>
                    </a:lnTo>
                    <a:lnTo>
                      <a:pt x="0" y="3675"/>
                    </a:lnTo>
                    <a:lnTo>
                      <a:pt x="0" y="8180"/>
                    </a:lnTo>
                    <a:lnTo>
                      <a:pt x="0" y="8226"/>
                    </a:lnTo>
                    <a:lnTo>
                      <a:pt x="0" y="10823"/>
                    </a:lnTo>
                    <a:lnTo>
                      <a:pt x="0" y="12767"/>
                    </a:lnTo>
                    <a:lnTo>
                      <a:pt x="0" y="16546"/>
                    </a:lnTo>
                    <a:lnTo>
                      <a:pt x="1661" y="17199"/>
                    </a:lnTo>
                    <a:lnTo>
                      <a:pt x="2368" y="17443"/>
                    </a:lnTo>
                    <a:cubicBezTo>
                      <a:pt x="3282" y="17781"/>
                      <a:pt x="4251" y="18106"/>
                      <a:pt x="4521" y="18106"/>
                    </a:cubicBezTo>
                    <a:cubicBezTo>
                      <a:pt x="4841" y="18106"/>
                      <a:pt x="5785" y="18489"/>
                      <a:pt x="6628" y="18951"/>
                    </a:cubicBezTo>
                    <a:cubicBezTo>
                      <a:pt x="6941" y="19122"/>
                      <a:pt x="7428" y="19293"/>
                      <a:pt x="7859" y="19495"/>
                    </a:cubicBezTo>
                    <a:cubicBezTo>
                      <a:pt x="10304" y="20475"/>
                      <a:pt x="12070" y="21292"/>
                      <a:pt x="11873" y="21507"/>
                    </a:cubicBezTo>
                    <a:cubicBezTo>
                      <a:pt x="11840" y="21543"/>
                      <a:pt x="12306" y="21568"/>
                      <a:pt x="12449" y="21600"/>
                    </a:cubicBezTo>
                    <a:cubicBezTo>
                      <a:pt x="12726" y="21574"/>
                      <a:pt x="13077" y="21548"/>
                      <a:pt x="13049" y="21517"/>
                    </a:cubicBezTo>
                    <a:cubicBezTo>
                      <a:pt x="12884" y="21337"/>
                      <a:pt x="14754" y="20417"/>
                      <a:pt x="17186" y="19464"/>
                    </a:cubicBezTo>
                    <a:lnTo>
                      <a:pt x="19439" y="18578"/>
                    </a:lnTo>
                    <a:lnTo>
                      <a:pt x="21600" y="17676"/>
                    </a:lnTo>
                    <a:lnTo>
                      <a:pt x="21600" y="11217"/>
                    </a:lnTo>
                    <a:lnTo>
                      <a:pt x="21600" y="11191"/>
                    </a:lnTo>
                    <a:lnTo>
                      <a:pt x="21600" y="4717"/>
                    </a:lnTo>
                    <a:lnTo>
                      <a:pt x="16064" y="2592"/>
                    </a:lnTo>
                    <a:cubicBezTo>
                      <a:pt x="13014" y="1428"/>
                      <a:pt x="10379" y="323"/>
                      <a:pt x="10212" y="140"/>
                    </a:cubicBezTo>
                    <a:cubicBezTo>
                      <a:pt x="10160" y="84"/>
                      <a:pt x="9591" y="47"/>
                      <a:pt x="9174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12" name="Shape 501"/>
            <p:cNvSpPr/>
            <p:nvPr/>
          </p:nvSpPr>
          <p:spPr>
            <a:xfrm>
              <a:off x="3747994" y="6047650"/>
              <a:ext cx="2168530" cy="4965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defTabSz="584200">
                <a:defRPr sz="2200" b="1">
                  <a:solidFill>
                    <a:srgbClr val="0433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pt-BR" sz="2000" dirty="0" smtClean="0">
                  <a:solidFill>
                    <a:srgbClr val="FFC000"/>
                  </a:solidFill>
                </a:rPr>
                <a:t>Q-Ware Server</a:t>
              </a:r>
              <a:endParaRPr sz="2000" dirty="0">
                <a:solidFill>
                  <a:srgbClr val="FFC000"/>
                </a:solidFill>
              </a:endParaRPr>
            </a:p>
          </p:txBody>
        </p:sp>
      </p:grpSp>
      <p:pic>
        <p:nvPicPr>
          <p:cNvPr id="321" name="image7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8959143" y="1120163"/>
            <a:ext cx="1702670" cy="101580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24" name="image2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228015" y="5397056"/>
            <a:ext cx="893973" cy="97524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25" name="image61.tif"/>
          <p:cNvPicPr>
            <a:picLocks noChangeAspect="1"/>
          </p:cNvPicPr>
          <p:nvPr/>
        </p:nvPicPr>
        <p:blipFill>
          <a:blip r:embed="rId8">
            <a:extLst/>
          </a:blip>
          <a:srcRect l="2173" t="3547" r="999" b="2441"/>
          <a:stretch>
            <a:fillRect/>
          </a:stretch>
        </p:blipFill>
        <p:spPr>
          <a:xfrm>
            <a:off x="11051179" y="2781698"/>
            <a:ext cx="1024788" cy="776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86" extrusionOk="0">
                <a:moveTo>
                  <a:pt x="8796" y="2"/>
                </a:moveTo>
                <a:cubicBezTo>
                  <a:pt x="8512" y="-5"/>
                  <a:pt x="8241" y="15"/>
                  <a:pt x="8141" y="58"/>
                </a:cubicBezTo>
                <a:cubicBezTo>
                  <a:pt x="8069" y="90"/>
                  <a:pt x="7876" y="127"/>
                  <a:pt x="7713" y="143"/>
                </a:cubicBezTo>
                <a:cubicBezTo>
                  <a:pt x="7549" y="159"/>
                  <a:pt x="7363" y="182"/>
                  <a:pt x="7302" y="194"/>
                </a:cubicBezTo>
                <a:cubicBezTo>
                  <a:pt x="7240" y="205"/>
                  <a:pt x="7108" y="224"/>
                  <a:pt x="7006" y="239"/>
                </a:cubicBezTo>
                <a:cubicBezTo>
                  <a:pt x="6904" y="254"/>
                  <a:pt x="6611" y="312"/>
                  <a:pt x="6355" y="363"/>
                </a:cubicBezTo>
                <a:cubicBezTo>
                  <a:pt x="6100" y="415"/>
                  <a:pt x="5756" y="467"/>
                  <a:pt x="5593" y="482"/>
                </a:cubicBezTo>
                <a:cubicBezTo>
                  <a:pt x="5430" y="497"/>
                  <a:pt x="5241" y="536"/>
                  <a:pt x="5169" y="561"/>
                </a:cubicBezTo>
                <a:cubicBezTo>
                  <a:pt x="5097" y="587"/>
                  <a:pt x="4931" y="618"/>
                  <a:pt x="4805" y="629"/>
                </a:cubicBezTo>
                <a:cubicBezTo>
                  <a:pt x="4678" y="641"/>
                  <a:pt x="4562" y="659"/>
                  <a:pt x="4544" y="674"/>
                </a:cubicBezTo>
                <a:cubicBezTo>
                  <a:pt x="4525" y="690"/>
                  <a:pt x="4357" y="716"/>
                  <a:pt x="4175" y="731"/>
                </a:cubicBezTo>
                <a:cubicBezTo>
                  <a:pt x="3993" y="746"/>
                  <a:pt x="3797" y="778"/>
                  <a:pt x="3734" y="804"/>
                </a:cubicBezTo>
                <a:cubicBezTo>
                  <a:pt x="3672" y="831"/>
                  <a:pt x="3560" y="852"/>
                  <a:pt x="3490" y="850"/>
                </a:cubicBezTo>
                <a:cubicBezTo>
                  <a:pt x="3420" y="847"/>
                  <a:pt x="3187" y="870"/>
                  <a:pt x="2972" y="900"/>
                </a:cubicBezTo>
                <a:cubicBezTo>
                  <a:pt x="2466" y="972"/>
                  <a:pt x="2194" y="988"/>
                  <a:pt x="2094" y="940"/>
                </a:cubicBezTo>
                <a:cubicBezTo>
                  <a:pt x="2036" y="912"/>
                  <a:pt x="1993" y="923"/>
                  <a:pt x="1944" y="991"/>
                </a:cubicBezTo>
                <a:cubicBezTo>
                  <a:pt x="1903" y="1048"/>
                  <a:pt x="1794" y="1099"/>
                  <a:pt x="1670" y="1121"/>
                </a:cubicBezTo>
                <a:cubicBezTo>
                  <a:pt x="1141" y="1212"/>
                  <a:pt x="945" y="1231"/>
                  <a:pt x="903" y="1189"/>
                </a:cubicBezTo>
                <a:cubicBezTo>
                  <a:pt x="875" y="1160"/>
                  <a:pt x="825" y="1170"/>
                  <a:pt x="771" y="1217"/>
                </a:cubicBezTo>
                <a:cubicBezTo>
                  <a:pt x="723" y="1258"/>
                  <a:pt x="592" y="1301"/>
                  <a:pt x="479" y="1319"/>
                </a:cubicBezTo>
                <a:cubicBezTo>
                  <a:pt x="367" y="1336"/>
                  <a:pt x="222" y="1376"/>
                  <a:pt x="154" y="1403"/>
                </a:cubicBezTo>
                <a:cubicBezTo>
                  <a:pt x="40" y="1449"/>
                  <a:pt x="36" y="1459"/>
                  <a:pt x="98" y="1522"/>
                </a:cubicBezTo>
                <a:cubicBezTo>
                  <a:pt x="162" y="1587"/>
                  <a:pt x="161" y="1589"/>
                  <a:pt x="81" y="1618"/>
                </a:cubicBezTo>
                <a:cubicBezTo>
                  <a:pt x="35" y="1635"/>
                  <a:pt x="-1" y="1663"/>
                  <a:pt x="0" y="1680"/>
                </a:cubicBezTo>
                <a:cubicBezTo>
                  <a:pt x="1" y="1697"/>
                  <a:pt x="32" y="2124"/>
                  <a:pt x="68" y="2630"/>
                </a:cubicBezTo>
                <a:cubicBezTo>
                  <a:pt x="126" y="3436"/>
                  <a:pt x="143" y="3565"/>
                  <a:pt x="214" y="3664"/>
                </a:cubicBezTo>
                <a:cubicBezTo>
                  <a:pt x="294" y="3777"/>
                  <a:pt x="296" y="3779"/>
                  <a:pt x="223" y="3862"/>
                </a:cubicBezTo>
                <a:cubicBezTo>
                  <a:pt x="182" y="3908"/>
                  <a:pt x="148" y="3993"/>
                  <a:pt x="150" y="4054"/>
                </a:cubicBezTo>
                <a:cubicBezTo>
                  <a:pt x="152" y="4147"/>
                  <a:pt x="164" y="4137"/>
                  <a:pt x="210" y="3998"/>
                </a:cubicBezTo>
                <a:cubicBezTo>
                  <a:pt x="294" y="3742"/>
                  <a:pt x="331" y="3863"/>
                  <a:pt x="372" y="4512"/>
                </a:cubicBezTo>
                <a:cubicBezTo>
                  <a:pt x="393" y="4834"/>
                  <a:pt x="422" y="5283"/>
                  <a:pt x="437" y="5507"/>
                </a:cubicBezTo>
                <a:cubicBezTo>
                  <a:pt x="465" y="5935"/>
                  <a:pt x="438" y="6038"/>
                  <a:pt x="317" y="5976"/>
                </a:cubicBezTo>
                <a:cubicBezTo>
                  <a:pt x="266" y="5950"/>
                  <a:pt x="263" y="5964"/>
                  <a:pt x="291" y="6061"/>
                </a:cubicBezTo>
                <a:cubicBezTo>
                  <a:pt x="318" y="6155"/>
                  <a:pt x="393" y="7056"/>
                  <a:pt x="407" y="7451"/>
                </a:cubicBezTo>
                <a:cubicBezTo>
                  <a:pt x="425" y="8003"/>
                  <a:pt x="453" y="8139"/>
                  <a:pt x="582" y="8316"/>
                </a:cubicBezTo>
                <a:cubicBezTo>
                  <a:pt x="664" y="8428"/>
                  <a:pt x="698" y="8510"/>
                  <a:pt x="672" y="8531"/>
                </a:cubicBezTo>
                <a:cubicBezTo>
                  <a:pt x="644" y="8553"/>
                  <a:pt x="642" y="8592"/>
                  <a:pt x="668" y="8655"/>
                </a:cubicBezTo>
                <a:cubicBezTo>
                  <a:pt x="688" y="8705"/>
                  <a:pt x="706" y="8868"/>
                  <a:pt x="706" y="9017"/>
                </a:cubicBezTo>
                <a:cubicBezTo>
                  <a:pt x="706" y="9165"/>
                  <a:pt x="726" y="9456"/>
                  <a:pt x="749" y="9667"/>
                </a:cubicBezTo>
                <a:cubicBezTo>
                  <a:pt x="789" y="10020"/>
                  <a:pt x="791" y="10116"/>
                  <a:pt x="775" y="10288"/>
                </a:cubicBezTo>
                <a:cubicBezTo>
                  <a:pt x="765" y="10399"/>
                  <a:pt x="798" y="10494"/>
                  <a:pt x="865" y="10560"/>
                </a:cubicBezTo>
                <a:cubicBezTo>
                  <a:pt x="934" y="10627"/>
                  <a:pt x="913" y="10737"/>
                  <a:pt x="839" y="10701"/>
                </a:cubicBezTo>
                <a:cubicBezTo>
                  <a:pt x="623" y="10594"/>
                  <a:pt x="620" y="10596"/>
                  <a:pt x="642" y="10797"/>
                </a:cubicBezTo>
                <a:cubicBezTo>
                  <a:pt x="654" y="10901"/>
                  <a:pt x="683" y="11248"/>
                  <a:pt x="706" y="11571"/>
                </a:cubicBezTo>
                <a:cubicBezTo>
                  <a:pt x="762" y="12357"/>
                  <a:pt x="762" y="12362"/>
                  <a:pt x="886" y="12430"/>
                </a:cubicBezTo>
                <a:cubicBezTo>
                  <a:pt x="1106" y="12551"/>
                  <a:pt x="1168" y="12707"/>
                  <a:pt x="1186" y="13193"/>
                </a:cubicBezTo>
                <a:cubicBezTo>
                  <a:pt x="1187" y="13221"/>
                  <a:pt x="1264" y="13296"/>
                  <a:pt x="1357" y="13363"/>
                </a:cubicBezTo>
                <a:cubicBezTo>
                  <a:pt x="1451" y="13430"/>
                  <a:pt x="1543" y="13524"/>
                  <a:pt x="1563" y="13572"/>
                </a:cubicBezTo>
                <a:cubicBezTo>
                  <a:pt x="1583" y="13620"/>
                  <a:pt x="1614" y="13648"/>
                  <a:pt x="1631" y="13634"/>
                </a:cubicBezTo>
                <a:cubicBezTo>
                  <a:pt x="1648" y="13620"/>
                  <a:pt x="1703" y="13652"/>
                  <a:pt x="1751" y="13702"/>
                </a:cubicBezTo>
                <a:cubicBezTo>
                  <a:pt x="1800" y="13752"/>
                  <a:pt x="1896" y="13832"/>
                  <a:pt x="1966" y="13883"/>
                </a:cubicBezTo>
                <a:cubicBezTo>
                  <a:pt x="2102" y="13984"/>
                  <a:pt x="2104" y="13988"/>
                  <a:pt x="2432" y="14267"/>
                </a:cubicBezTo>
                <a:cubicBezTo>
                  <a:pt x="2999" y="14750"/>
                  <a:pt x="3378" y="15066"/>
                  <a:pt x="3619" y="15256"/>
                </a:cubicBezTo>
                <a:cubicBezTo>
                  <a:pt x="3718" y="15335"/>
                  <a:pt x="3838" y="15445"/>
                  <a:pt x="3884" y="15499"/>
                </a:cubicBezTo>
                <a:cubicBezTo>
                  <a:pt x="3930" y="15553"/>
                  <a:pt x="3988" y="15605"/>
                  <a:pt x="4013" y="15613"/>
                </a:cubicBezTo>
                <a:cubicBezTo>
                  <a:pt x="4037" y="15620"/>
                  <a:pt x="4099" y="15665"/>
                  <a:pt x="4154" y="15714"/>
                </a:cubicBezTo>
                <a:cubicBezTo>
                  <a:pt x="4209" y="15764"/>
                  <a:pt x="4414" y="15931"/>
                  <a:pt x="4608" y="16087"/>
                </a:cubicBezTo>
                <a:cubicBezTo>
                  <a:pt x="5002" y="16406"/>
                  <a:pt x="5130" y="16538"/>
                  <a:pt x="5130" y="16636"/>
                </a:cubicBezTo>
                <a:cubicBezTo>
                  <a:pt x="5130" y="16672"/>
                  <a:pt x="5020" y="16772"/>
                  <a:pt x="4886" y="16856"/>
                </a:cubicBezTo>
                <a:cubicBezTo>
                  <a:pt x="4691" y="16979"/>
                  <a:pt x="4646" y="17027"/>
                  <a:pt x="4664" y="17099"/>
                </a:cubicBezTo>
                <a:cubicBezTo>
                  <a:pt x="4707" y="17278"/>
                  <a:pt x="4627" y="17383"/>
                  <a:pt x="4231" y="17659"/>
                </a:cubicBezTo>
                <a:cubicBezTo>
                  <a:pt x="4183" y="17692"/>
                  <a:pt x="4162" y="17758"/>
                  <a:pt x="4162" y="17879"/>
                </a:cubicBezTo>
                <a:cubicBezTo>
                  <a:pt x="4162" y="18059"/>
                  <a:pt x="4168" y="18069"/>
                  <a:pt x="4586" y="18467"/>
                </a:cubicBezTo>
                <a:cubicBezTo>
                  <a:pt x="4677" y="18553"/>
                  <a:pt x="5552" y="19410"/>
                  <a:pt x="5687" y="19546"/>
                </a:cubicBezTo>
                <a:cubicBezTo>
                  <a:pt x="5738" y="19598"/>
                  <a:pt x="5885" y="19745"/>
                  <a:pt x="6017" y="19874"/>
                </a:cubicBezTo>
                <a:cubicBezTo>
                  <a:pt x="6524" y="20372"/>
                  <a:pt x="6584" y="20435"/>
                  <a:pt x="6603" y="20501"/>
                </a:cubicBezTo>
                <a:cubicBezTo>
                  <a:pt x="6614" y="20539"/>
                  <a:pt x="6639" y="20559"/>
                  <a:pt x="6663" y="20547"/>
                </a:cubicBezTo>
                <a:cubicBezTo>
                  <a:pt x="6688" y="20534"/>
                  <a:pt x="6764" y="20590"/>
                  <a:pt x="6830" y="20671"/>
                </a:cubicBezTo>
                <a:cubicBezTo>
                  <a:pt x="6897" y="20752"/>
                  <a:pt x="6966" y="20824"/>
                  <a:pt x="6980" y="20829"/>
                </a:cubicBezTo>
                <a:cubicBezTo>
                  <a:pt x="7025" y="20844"/>
                  <a:pt x="7686" y="21502"/>
                  <a:pt x="7713" y="21558"/>
                </a:cubicBezTo>
                <a:cubicBezTo>
                  <a:pt x="7726" y="21587"/>
                  <a:pt x="7765" y="21595"/>
                  <a:pt x="7798" y="21575"/>
                </a:cubicBezTo>
                <a:cubicBezTo>
                  <a:pt x="7863" y="21538"/>
                  <a:pt x="8266" y="21490"/>
                  <a:pt x="8916" y="21440"/>
                </a:cubicBezTo>
                <a:cubicBezTo>
                  <a:pt x="9240" y="21415"/>
                  <a:pt x="9345" y="21384"/>
                  <a:pt x="9533" y="21264"/>
                </a:cubicBezTo>
                <a:cubicBezTo>
                  <a:pt x="9756" y="21122"/>
                  <a:pt x="9765" y="21124"/>
                  <a:pt x="10740" y="21072"/>
                </a:cubicBezTo>
                <a:cubicBezTo>
                  <a:pt x="11282" y="21043"/>
                  <a:pt x="12130" y="20998"/>
                  <a:pt x="12620" y="20971"/>
                </a:cubicBezTo>
                <a:lnTo>
                  <a:pt x="13511" y="20920"/>
                </a:lnTo>
                <a:lnTo>
                  <a:pt x="13678" y="20761"/>
                </a:lnTo>
                <a:cubicBezTo>
                  <a:pt x="13770" y="20675"/>
                  <a:pt x="14180" y="20279"/>
                  <a:pt x="14586" y="19880"/>
                </a:cubicBezTo>
                <a:cubicBezTo>
                  <a:pt x="14992" y="19481"/>
                  <a:pt x="15331" y="19156"/>
                  <a:pt x="15340" y="19156"/>
                </a:cubicBezTo>
                <a:cubicBezTo>
                  <a:pt x="15349" y="19156"/>
                  <a:pt x="15468" y="19035"/>
                  <a:pt x="15605" y="18891"/>
                </a:cubicBezTo>
                <a:cubicBezTo>
                  <a:pt x="15742" y="18746"/>
                  <a:pt x="15958" y="18534"/>
                  <a:pt x="16085" y="18422"/>
                </a:cubicBezTo>
                <a:cubicBezTo>
                  <a:pt x="16212" y="18309"/>
                  <a:pt x="16350" y="18165"/>
                  <a:pt x="16398" y="18099"/>
                </a:cubicBezTo>
                <a:cubicBezTo>
                  <a:pt x="16445" y="18034"/>
                  <a:pt x="16498" y="17975"/>
                  <a:pt x="16513" y="17975"/>
                </a:cubicBezTo>
                <a:cubicBezTo>
                  <a:pt x="16529" y="17975"/>
                  <a:pt x="16702" y="17815"/>
                  <a:pt x="16899" y="17619"/>
                </a:cubicBezTo>
                <a:cubicBezTo>
                  <a:pt x="17095" y="17423"/>
                  <a:pt x="17301" y="17229"/>
                  <a:pt x="17353" y="17184"/>
                </a:cubicBezTo>
                <a:cubicBezTo>
                  <a:pt x="17404" y="17138"/>
                  <a:pt x="17500" y="17035"/>
                  <a:pt x="17567" y="16952"/>
                </a:cubicBezTo>
                <a:cubicBezTo>
                  <a:pt x="17633" y="16869"/>
                  <a:pt x="17696" y="16799"/>
                  <a:pt x="17708" y="16799"/>
                </a:cubicBezTo>
                <a:cubicBezTo>
                  <a:pt x="17740" y="16799"/>
                  <a:pt x="18065" y="16496"/>
                  <a:pt x="18492" y="16065"/>
                </a:cubicBezTo>
                <a:cubicBezTo>
                  <a:pt x="18692" y="15862"/>
                  <a:pt x="18898" y="15658"/>
                  <a:pt x="18950" y="15613"/>
                </a:cubicBezTo>
                <a:cubicBezTo>
                  <a:pt x="19002" y="15567"/>
                  <a:pt x="19098" y="15463"/>
                  <a:pt x="19164" y="15381"/>
                </a:cubicBezTo>
                <a:cubicBezTo>
                  <a:pt x="19231" y="15298"/>
                  <a:pt x="19297" y="15228"/>
                  <a:pt x="19310" y="15228"/>
                </a:cubicBezTo>
                <a:cubicBezTo>
                  <a:pt x="19349" y="15228"/>
                  <a:pt x="19861" y="14718"/>
                  <a:pt x="19961" y="14578"/>
                </a:cubicBezTo>
                <a:cubicBezTo>
                  <a:pt x="20012" y="14507"/>
                  <a:pt x="20071" y="14443"/>
                  <a:pt x="20089" y="14443"/>
                </a:cubicBezTo>
                <a:cubicBezTo>
                  <a:pt x="20108" y="14442"/>
                  <a:pt x="20176" y="14391"/>
                  <a:pt x="20243" y="14324"/>
                </a:cubicBezTo>
                <a:cubicBezTo>
                  <a:pt x="20310" y="14256"/>
                  <a:pt x="20373" y="14200"/>
                  <a:pt x="20385" y="14200"/>
                </a:cubicBezTo>
                <a:cubicBezTo>
                  <a:pt x="20406" y="14200"/>
                  <a:pt x="20444" y="14159"/>
                  <a:pt x="20693" y="13849"/>
                </a:cubicBezTo>
                <a:cubicBezTo>
                  <a:pt x="20772" y="13751"/>
                  <a:pt x="20874" y="13659"/>
                  <a:pt x="20920" y="13640"/>
                </a:cubicBezTo>
                <a:cubicBezTo>
                  <a:pt x="20966" y="13621"/>
                  <a:pt x="21001" y="13585"/>
                  <a:pt x="21001" y="13561"/>
                </a:cubicBezTo>
                <a:cubicBezTo>
                  <a:pt x="21001" y="13516"/>
                  <a:pt x="21386" y="13120"/>
                  <a:pt x="21430" y="13120"/>
                </a:cubicBezTo>
                <a:cubicBezTo>
                  <a:pt x="21443" y="13120"/>
                  <a:pt x="21485" y="13068"/>
                  <a:pt x="21524" y="13007"/>
                </a:cubicBezTo>
                <a:cubicBezTo>
                  <a:pt x="21568" y="12937"/>
                  <a:pt x="21594" y="12837"/>
                  <a:pt x="21597" y="12747"/>
                </a:cubicBezTo>
                <a:cubicBezTo>
                  <a:pt x="21599" y="12657"/>
                  <a:pt x="21578" y="12581"/>
                  <a:pt x="21537" y="12560"/>
                </a:cubicBezTo>
                <a:cubicBezTo>
                  <a:pt x="21489" y="12536"/>
                  <a:pt x="21480" y="12481"/>
                  <a:pt x="21494" y="12289"/>
                </a:cubicBezTo>
                <a:cubicBezTo>
                  <a:pt x="21504" y="12156"/>
                  <a:pt x="21502" y="12027"/>
                  <a:pt x="21490" y="12001"/>
                </a:cubicBezTo>
                <a:cubicBezTo>
                  <a:pt x="21477" y="11975"/>
                  <a:pt x="21289" y="11925"/>
                  <a:pt x="21074" y="11894"/>
                </a:cubicBezTo>
                <a:cubicBezTo>
                  <a:pt x="20859" y="11862"/>
                  <a:pt x="20596" y="11817"/>
                  <a:pt x="20483" y="11792"/>
                </a:cubicBezTo>
                <a:cubicBezTo>
                  <a:pt x="20371" y="11767"/>
                  <a:pt x="20059" y="11710"/>
                  <a:pt x="19794" y="11667"/>
                </a:cubicBezTo>
                <a:cubicBezTo>
                  <a:pt x="19528" y="11624"/>
                  <a:pt x="19203" y="11571"/>
                  <a:pt x="19070" y="11549"/>
                </a:cubicBezTo>
                <a:cubicBezTo>
                  <a:pt x="18937" y="11526"/>
                  <a:pt x="18651" y="11483"/>
                  <a:pt x="18436" y="11453"/>
                </a:cubicBezTo>
                <a:cubicBezTo>
                  <a:pt x="18221" y="11422"/>
                  <a:pt x="18023" y="11386"/>
                  <a:pt x="17995" y="11374"/>
                </a:cubicBezTo>
                <a:cubicBezTo>
                  <a:pt x="17957" y="11356"/>
                  <a:pt x="17949" y="11276"/>
                  <a:pt x="17961" y="11057"/>
                </a:cubicBezTo>
                <a:cubicBezTo>
                  <a:pt x="17977" y="10760"/>
                  <a:pt x="17963" y="10721"/>
                  <a:pt x="17888" y="10820"/>
                </a:cubicBezTo>
                <a:cubicBezTo>
                  <a:pt x="17839" y="10884"/>
                  <a:pt x="17770" y="10840"/>
                  <a:pt x="17781" y="10752"/>
                </a:cubicBezTo>
                <a:cubicBezTo>
                  <a:pt x="17785" y="10718"/>
                  <a:pt x="17809" y="10644"/>
                  <a:pt x="17832" y="10588"/>
                </a:cubicBezTo>
                <a:cubicBezTo>
                  <a:pt x="17856" y="10531"/>
                  <a:pt x="17885" y="10258"/>
                  <a:pt x="17897" y="9977"/>
                </a:cubicBezTo>
                <a:cubicBezTo>
                  <a:pt x="17940" y="8897"/>
                  <a:pt x="17956" y="8732"/>
                  <a:pt x="18038" y="8615"/>
                </a:cubicBezTo>
                <a:cubicBezTo>
                  <a:pt x="18080" y="8555"/>
                  <a:pt x="18139" y="8508"/>
                  <a:pt x="18166" y="8508"/>
                </a:cubicBezTo>
                <a:cubicBezTo>
                  <a:pt x="18223" y="8508"/>
                  <a:pt x="18231" y="8452"/>
                  <a:pt x="18183" y="8384"/>
                </a:cubicBezTo>
                <a:cubicBezTo>
                  <a:pt x="18139" y="8320"/>
                  <a:pt x="18226" y="7156"/>
                  <a:pt x="18282" y="7067"/>
                </a:cubicBezTo>
                <a:cubicBezTo>
                  <a:pt x="18315" y="7015"/>
                  <a:pt x="18317" y="6984"/>
                  <a:pt x="18286" y="6959"/>
                </a:cubicBezTo>
                <a:cubicBezTo>
                  <a:pt x="18260" y="6938"/>
                  <a:pt x="18254" y="6860"/>
                  <a:pt x="18269" y="6739"/>
                </a:cubicBezTo>
                <a:cubicBezTo>
                  <a:pt x="18289" y="6582"/>
                  <a:pt x="18285" y="6552"/>
                  <a:pt x="18239" y="6575"/>
                </a:cubicBezTo>
                <a:cubicBezTo>
                  <a:pt x="18157" y="6617"/>
                  <a:pt x="18119" y="6492"/>
                  <a:pt x="18192" y="6422"/>
                </a:cubicBezTo>
                <a:cubicBezTo>
                  <a:pt x="18246" y="6371"/>
                  <a:pt x="18244" y="6346"/>
                  <a:pt x="18201" y="6236"/>
                </a:cubicBezTo>
                <a:cubicBezTo>
                  <a:pt x="18142" y="6088"/>
                  <a:pt x="18149" y="5574"/>
                  <a:pt x="18213" y="5173"/>
                </a:cubicBezTo>
                <a:cubicBezTo>
                  <a:pt x="18237" y="5025"/>
                  <a:pt x="18266" y="4766"/>
                  <a:pt x="18273" y="4597"/>
                </a:cubicBezTo>
                <a:cubicBezTo>
                  <a:pt x="18287" y="4283"/>
                  <a:pt x="18311" y="4173"/>
                  <a:pt x="18359" y="4212"/>
                </a:cubicBezTo>
                <a:cubicBezTo>
                  <a:pt x="18419" y="4261"/>
                  <a:pt x="18483" y="4143"/>
                  <a:pt x="18496" y="3964"/>
                </a:cubicBezTo>
                <a:cubicBezTo>
                  <a:pt x="18504" y="3859"/>
                  <a:pt x="18537" y="3442"/>
                  <a:pt x="18569" y="3037"/>
                </a:cubicBezTo>
                <a:cubicBezTo>
                  <a:pt x="18639" y="2148"/>
                  <a:pt x="18642" y="1941"/>
                  <a:pt x="18590" y="1873"/>
                </a:cubicBezTo>
                <a:cubicBezTo>
                  <a:pt x="18554" y="1825"/>
                  <a:pt x="18395" y="1782"/>
                  <a:pt x="18252" y="1782"/>
                </a:cubicBezTo>
                <a:cubicBezTo>
                  <a:pt x="18221" y="1782"/>
                  <a:pt x="18110" y="1763"/>
                  <a:pt x="18008" y="1737"/>
                </a:cubicBezTo>
                <a:cubicBezTo>
                  <a:pt x="17906" y="1711"/>
                  <a:pt x="17694" y="1653"/>
                  <a:pt x="17537" y="1613"/>
                </a:cubicBezTo>
                <a:cubicBezTo>
                  <a:pt x="17379" y="1572"/>
                  <a:pt x="17140" y="1539"/>
                  <a:pt x="17006" y="1539"/>
                </a:cubicBezTo>
                <a:cubicBezTo>
                  <a:pt x="16844" y="1539"/>
                  <a:pt x="16756" y="1517"/>
                  <a:pt x="16745" y="1477"/>
                </a:cubicBezTo>
                <a:cubicBezTo>
                  <a:pt x="16733" y="1437"/>
                  <a:pt x="16635" y="1416"/>
                  <a:pt x="16466" y="1409"/>
                </a:cubicBezTo>
                <a:cubicBezTo>
                  <a:pt x="16323" y="1403"/>
                  <a:pt x="16185" y="1383"/>
                  <a:pt x="16162" y="1364"/>
                </a:cubicBezTo>
                <a:cubicBezTo>
                  <a:pt x="16113" y="1324"/>
                  <a:pt x="15983" y="1302"/>
                  <a:pt x="15648" y="1273"/>
                </a:cubicBezTo>
                <a:cubicBezTo>
                  <a:pt x="15515" y="1262"/>
                  <a:pt x="15240" y="1202"/>
                  <a:pt x="15036" y="1143"/>
                </a:cubicBezTo>
                <a:cubicBezTo>
                  <a:pt x="14831" y="1085"/>
                  <a:pt x="14574" y="1039"/>
                  <a:pt x="14466" y="1042"/>
                </a:cubicBezTo>
                <a:cubicBezTo>
                  <a:pt x="14358" y="1044"/>
                  <a:pt x="14226" y="1020"/>
                  <a:pt x="14171" y="991"/>
                </a:cubicBezTo>
                <a:cubicBezTo>
                  <a:pt x="14115" y="961"/>
                  <a:pt x="13964" y="935"/>
                  <a:pt x="13837" y="929"/>
                </a:cubicBezTo>
                <a:cubicBezTo>
                  <a:pt x="13709" y="922"/>
                  <a:pt x="13584" y="894"/>
                  <a:pt x="13558" y="866"/>
                </a:cubicBezTo>
                <a:cubicBezTo>
                  <a:pt x="13532" y="839"/>
                  <a:pt x="13461" y="821"/>
                  <a:pt x="13400" y="821"/>
                </a:cubicBezTo>
                <a:cubicBezTo>
                  <a:pt x="13339" y="822"/>
                  <a:pt x="13143" y="802"/>
                  <a:pt x="12963" y="782"/>
                </a:cubicBezTo>
                <a:cubicBezTo>
                  <a:pt x="12704" y="753"/>
                  <a:pt x="12615" y="723"/>
                  <a:pt x="12535" y="635"/>
                </a:cubicBezTo>
                <a:cubicBezTo>
                  <a:pt x="12421" y="509"/>
                  <a:pt x="12103" y="426"/>
                  <a:pt x="12064" y="510"/>
                </a:cubicBezTo>
                <a:cubicBezTo>
                  <a:pt x="12038" y="566"/>
                  <a:pt x="11839" y="546"/>
                  <a:pt x="11588" y="460"/>
                </a:cubicBezTo>
                <a:cubicBezTo>
                  <a:pt x="11512" y="433"/>
                  <a:pt x="11409" y="425"/>
                  <a:pt x="11357" y="443"/>
                </a:cubicBezTo>
                <a:cubicBezTo>
                  <a:pt x="11305" y="460"/>
                  <a:pt x="11184" y="438"/>
                  <a:pt x="11087" y="397"/>
                </a:cubicBezTo>
                <a:cubicBezTo>
                  <a:pt x="10990" y="357"/>
                  <a:pt x="10776" y="309"/>
                  <a:pt x="10612" y="290"/>
                </a:cubicBezTo>
                <a:cubicBezTo>
                  <a:pt x="10448" y="271"/>
                  <a:pt x="10208" y="224"/>
                  <a:pt x="10077" y="188"/>
                </a:cubicBezTo>
                <a:cubicBezTo>
                  <a:pt x="9945" y="152"/>
                  <a:pt x="9823" y="135"/>
                  <a:pt x="9807" y="149"/>
                </a:cubicBezTo>
                <a:cubicBezTo>
                  <a:pt x="9790" y="162"/>
                  <a:pt x="9665" y="138"/>
                  <a:pt x="9528" y="92"/>
                </a:cubicBezTo>
                <a:cubicBezTo>
                  <a:pt x="9379" y="43"/>
                  <a:pt x="9081" y="8"/>
                  <a:pt x="8796" y="2"/>
                </a:cubicBezTo>
                <a:close/>
                <a:moveTo>
                  <a:pt x="6505" y="19"/>
                </a:moveTo>
                <a:cubicBezTo>
                  <a:pt x="6389" y="19"/>
                  <a:pt x="6324" y="90"/>
                  <a:pt x="6402" y="132"/>
                </a:cubicBezTo>
                <a:cubicBezTo>
                  <a:pt x="6502" y="185"/>
                  <a:pt x="6616" y="164"/>
                  <a:pt x="6616" y="92"/>
                </a:cubicBezTo>
                <a:cubicBezTo>
                  <a:pt x="6616" y="43"/>
                  <a:pt x="6577" y="19"/>
                  <a:pt x="6505" y="19"/>
                </a:cubicBezTo>
                <a:close/>
                <a:moveTo>
                  <a:pt x="4291" y="510"/>
                </a:moveTo>
                <a:cubicBezTo>
                  <a:pt x="4304" y="537"/>
                  <a:pt x="4353" y="558"/>
                  <a:pt x="4398" y="556"/>
                </a:cubicBezTo>
                <a:cubicBezTo>
                  <a:pt x="4477" y="552"/>
                  <a:pt x="4474" y="551"/>
                  <a:pt x="4402" y="510"/>
                </a:cubicBezTo>
                <a:cubicBezTo>
                  <a:pt x="4300" y="452"/>
                  <a:pt x="4264" y="452"/>
                  <a:pt x="4291" y="510"/>
                </a:cubicBezTo>
                <a:close/>
                <a:moveTo>
                  <a:pt x="205" y="1098"/>
                </a:moveTo>
                <a:cubicBezTo>
                  <a:pt x="173" y="1098"/>
                  <a:pt x="145" y="1135"/>
                  <a:pt x="145" y="1177"/>
                </a:cubicBezTo>
                <a:cubicBezTo>
                  <a:pt x="145" y="1220"/>
                  <a:pt x="168" y="1245"/>
                  <a:pt x="193" y="1234"/>
                </a:cubicBezTo>
                <a:cubicBezTo>
                  <a:pt x="261" y="1204"/>
                  <a:pt x="271" y="1098"/>
                  <a:pt x="205" y="1098"/>
                </a:cubicBezTo>
                <a:close/>
                <a:moveTo>
                  <a:pt x="18389" y="4597"/>
                </a:moveTo>
                <a:cubicBezTo>
                  <a:pt x="18363" y="4610"/>
                  <a:pt x="18385" y="4625"/>
                  <a:pt x="18436" y="4625"/>
                </a:cubicBezTo>
                <a:cubicBezTo>
                  <a:pt x="18487" y="4625"/>
                  <a:pt x="18509" y="4610"/>
                  <a:pt x="18483" y="4597"/>
                </a:cubicBezTo>
                <a:cubicBezTo>
                  <a:pt x="18458" y="4583"/>
                  <a:pt x="18415" y="4583"/>
                  <a:pt x="18389" y="4597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pic>
        <p:nvPicPr>
          <p:cNvPr id="329" name="image23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51978" y="1281295"/>
            <a:ext cx="421327" cy="84638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31" name="pasted-image.tif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285629" y="3765422"/>
            <a:ext cx="825044" cy="8858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32" name="image27.png"/>
          <p:cNvPicPr>
            <a:picLocks noChangeAspect="1"/>
          </p:cNvPicPr>
          <p:nvPr/>
        </p:nvPicPr>
        <p:blipFill>
          <a:blip r:embed="rId11">
            <a:extLst/>
          </a:blip>
          <a:srcRect/>
          <a:stretch>
            <a:fillRect/>
          </a:stretch>
        </p:blipFill>
        <p:spPr>
          <a:xfrm>
            <a:off x="6943835" y="3860280"/>
            <a:ext cx="1801341" cy="100459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34" name="pasted-image.tiff"/>
          <p:cNvPicPr>
            <a:picLocks noChangeAspect="1"/>
          </p:cNvPicPr>
          <p:nvPr/>
        </p:nvPicPr>
        <p:blipFill>
          <a:blip r:embed="rId12">
            <a:extLst/>
          </a:blip>
          <a:srcRect l="4831" t="4265" r="2927" b="5968"/>
          <a:stretch>
            <a:fillRect/>
          </a:stretch>
        </p:blipFill>
        <p:spPr>
          <a:xfrm>
            <a:off x="10989735" y="1628064"/>
            <a:ext cx="899519" cy="776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597" extrusionOk="0">
                <a:moveTo>
                  <a:pt x="2079" y="0"/>
                </a:moveTo>
                <a:lnTo>
                  <a:pt x="2127" y="287"/>
                </a:lnTo>
                <a:cubicBezTo>
                  <a:pt x="2183" y="625"/>
                  <a:pt x="2031" y="893"/>
                  <a:pt x="1761" y="940"/>
                </a:cubicBezTo>
                <a:cubicBezTo>
                  <a:pt x="1358" y="1010"/>
                  <a:pt x="1329" y="1104"/>
                  <a:pt x="1325" y="2453"/>
                </a:cubicBezTo>
                <a:cubicBezTo>
                  <a:pt x="1321" y="3909"/>
                  <a:pt x="1424" y="4333"/>
                  <a:pt x="1773" y="4333"/>
                </a:cubicBezTo>
                <a:cubicBezTo>
                  <a:pt x="2052" y="4333"/>
                  <a:pt x="2181" y="4625"/>
                  <a:pt x="2107" y="5075"/>
                </a:cubicBezTo>
                <a:cubicBezTo>
                  <a:pt x="2056" y="5385"/>
                  <a:pt x="2014" y="5419"/>
                  <a:pt x="1632" y="5451"/>
                </a:cubicBezTo>
                <a:cubicBezTo>
                  <a:pt x="1399" y="5471"/>
                  <a:pt x="1069" y="5580"/>
                  <a:pt x="898" y="5691"/>
                </a:cubicBezTo>
                <a:cubicBezTo>
                  <a:pt x="617" y="5873"/>
                  <a:pt x="583" y="5952"/>
                  <a:pt x="556" y="6508"/>
                </a:cubicBezTo>
                <a:cubicBezTo>
                  <a:pt x="522" y="7192"/>
                  <a:pt x="419" y="7412"/>
                  <a:pt x="169" y="7336"/>
                </a:cubicBezTo>
                <a:cubicBezTo>
                  <a:pt x="18" y="7290"/>
                  <a:pt x="0" y="7410"/>
                  <a:pt x="0" y="8543"/>
                </a:cubicBezTo>
                <a:cubicBezTo>
                  <a:pt x="0" y="9764"/>
                  <a:pt x="6" y="9807"/>
                  <a:pt x="213" y="9807"/>
                </a:cubicBezTo>
                <a:cubicBezTo>
                  <a:pt x="508" y="9807"/>
                  <a:pt x="568" y="9967"/>
                  <a:pt x="548" y="10691"/>
                </a:cubicBezTo>
                <a:cubicBezTo>
                  <a:pt x="528" y="11384"/>
                  <a:pt x="645" y="11631"/>
                  <a:pt x="987" y="11631"/>
                </a:cubicBezTo>
                <a:cubicBezTo>
                  <a:pt x="1152" y="11631"/>
                  <a:pt x="1278" y="11759"/>
                  <a:pt x="1438" y="12086"/>
                </a:cubicBezTo>
                <a:cubicBezTo>
                  <a:pt x="1567" y="12349"/>
                  <a:pt x="1737" y="12542"/>
                  <a:pt x="1837" y="12542"/>
                </a:cubicBezTo>
                <a:cubicBezTo>
                  <a:pt x="1933" y="12543"/>
                  <a:pt x="2037" y="12635"/>
                  <a:pt x="2067" y="12744"/>
                </a:cubicBezTo>
                <a:cubicBezTo>
                  <a:pt x="2209" y="13264"/>
                  <a:pt x="2339" y="13454"/>
                  <a:pt x="2558" y="13454"/>
                </a:cubicBezTo>
                <a:cubicBezTo>
                  <a:pt x="2686" y="13454"/>
                  <a:pt x="2818" y="13534"/>
                  <a:pt x="2849" y="13628"/>
                </a:cubicBezTo>
                <a:cubicBezTo>
                  <a:pt x="2879" y="13721"/>
                  <a:pt x="2947" y="13768"/>
                  <a:pt x="2998" y="13731"/>
                </a:cubicBezTo>
                <a:cubicBezTo>
                  <a:pt x="3048" y="13695"/>
                  <a:pt x="3157" y="13726"/>
                  <a:pt x="3239" y="13806"/>
                </a:cubicBezTo>
                <a:cubicBezTo>
                  <a:pt x="3322" y="13886"/>
                  <a:pt x="3618" y="13964"/>
                  <a:pt x="3896" y="13976"/>
                </a:cubicBezTo>
                <a:cubicBezTo>
                  <a:pt x="4965" y="14021"/>
                  <a:pt x="4884" y="13925"/>
                  <a:pt x="4916" y="15263"/>
                </a:cubicBezTo>
                <a:cubicBezTo>
                  <a:pt x="4934" y="16044"/>
                  <a:pt x="4907" y="16496"/>
                  <a:pt x="4831" y="16602"/>
                </a:cubicBezTo>
                <a:cubicBezTo>
                  <a:pt x="4742" y="16728"/>
                  <a:pt x="4754" y="16811"/>
                  <a:pt x="4884" y="16978"/>
                </a:cubicBezTo>
                <a:cubicBezTo>
                  <a:pt x="5163" y="17339"/>
                  <a:pt x="4862" y="17398"/>
                  <a:pt x="4545" y="17044"/>
                </a:cubicBezTo>
                <a:cubicBezTo>
                  <a:pt x="4391" y="16872"/>
                  <a:pt x="4272" y="16697"/>
                  <a:pt x="4283" y="16659"/>
                </a:cubicBezTo>
                <a:cubicBezTo>
                  <a:pt x="4349" y="16428"/>
                  <a:pt x="3536" y="16675"/>
                  <a:pt x="3244" y="16974"/>
                </a:cubicBezTo>
                <a:cubicBezTo>
                  <a:pt x="3101" y="17119"/>
                  <a:pt x="3034" y="17127"/>
                  <a:pt x="2881" y="17016"/>
                </a:cubicBezTo>
                <a:cubicBezTo>
                  <a:pt x="2613" y="16821"/>
                  <a:pt x="2521" y="16838"/>
                  <a:pt x="2458" y="17119"/>
                </a:cubicBezTo>
                <a:cubicBezTo>
                  <a:pt x="2409" y="17338"/>
                  <a:pt x="2385" y="17351"/>
                  <a:pt x="2236" y="17209"/>
                </a:cubicBezTo>
                <a:cubicBezTo>
                  <a:pt x="2083" y="17062"/>
                  <a:pt x="2079" y="17068"/>
                  <a:pt x="2180" y="17288"/>
                </a:cubicBezTo>
                <a:cubicBezTo>
                  <a:pt x="2240" y="17421"/>
                  <a:pt x="2258" y="17573"/>
                  <a:pt x="2220" y="17622"/>
                </a:cubicBezTo>
                <a:cubicBezTo>
                  <a:pt x="2182" y="17672"/>
                  <a:pt x="2228" y="17675"/>
                  <a:pt x="2321" y="17636"/>
                </a:cubicBezTo>
                <a:cubicBezTo>
                  <a:pt x="2413" y="17598"/>
                  <a:pt x="2512" y="17617"/>
                  <a:pt x="2542" y="17674"/>
                </a:cubicBezTo>
                <a:cubicBezTo>
                  <a:pt x="2573" y="17731"/>
                  <a:pt x="2669" y="17746"/>
                  <a:pt x="2756" y="17707"/>
                </a:cubicBezTo>
                <a:cubicBezTo>
                  <a:pt x="2849" y="17665"/>
                  <a:pt x="2964" y="17720"/>
                  <a:pt x="3038" y="17838"/>
                </a:cubicBezTo>
                <a:cubicBezTo>
                  <a:pt x="3155" y="18025"/>
                  <a:pt x="3175" y="18015"/>
                  <a:pt x="3381" y="17740"/>
                </a:cubicBezTo>
                <a:cubicBezTo>
                  <a:pt x="3584" y="17467"/>
                  <a:pt x="3616" y="17459"/>
                  <a:pt x="3775" y="17627"/>
                </a:cubicBezTo>
                <a:cubicBezTo>
                  <a:pt x="3870" y="17727"/>
                  <a:pt x="3994" y="17779"/>
                  <a:pt x="4049" y="17740"/>
                </a:cubicBezTo>
                <a:cubicBezTo>
                  <a:pt x="4104" y="17700"/>
                  <a:pt x="4235" y="17731"/>
                  <a:pt x="4344" y="17810"/>
                </a:cubicBezTo>
                <a:cubicBezTo>
                  <a:pt x="4497" y="17922"/>
                  <a:pt x="4567" y="17921"/>
                  <a:pt x="4658" y="17815"/>
                </a:cubicBezTo>
                <a:cubicBezTo>
                  <a:pt x="4834" y="17610"/>
                  <a:pt x="5083" y="17869"/>
                  <a:pt x="4924" y="18092"/>
                </a:cubicBezTo>
                <a:cubicBezTo>
                  <a:pt x="4842" y="18207"/>
                  <a:pt x="4836" y="18286"/>
                  <a:pt x="4912" y="18374"/>
                </a:cubicBezTo>
                <a:cubicBezTo>
                  <a:pt x="4970" y="18442"/>
                  <a:pt x="4999" y="18565"/>
                  <a:pt x="4972" y="18647"/>
                </a:cubicBezTo>
                <a:cubicBezTo>
                  <a:pt x="4945" y="18728"/>
                  <a:pt x="5016" y="18904"/>
                  <a:pt x="5129" y="19037"/>
                </a:cubicBezTo>
                <a:cubicBezTo>
                  <a:pt x="5243" y="19169"/>
                  <a:pt x="5312" y="19324"/>
                  <a:pt x="5283" y="19380"/>
                </a:cubicBezTo>
                <a:cubicBezTo>
                  <a:pt x="5253" y="19435"/>
                  <a:pt x="4872" y="19677"/>
                  <a:pt x="4440" y="19915"/>
                </a:cubicBezTo>
                <a:lnTo>
                  <a:pt x="3659" y="20348"/>
                </a:lnTo>
                <a:lnTo>
                  <a:pt x="3679" y="20940"/>
                </a:lnTo>
                <a:lnTo>
                  <a:pt x="3699" y="21532"/>
                </a:lnTo>
                <a:lnTo>
                  <a:pt x="6830" y="21546"/>
                </a:lnTo>
                <a:cubicBezTo>
                  <a:pt x="8553" y="21553"/>
                  <a:pt x="9974" y="21570"/>
                  <a:pt x="9985" y="21584"/>
                </a:cubicBezTo>
                <a:cubicBezTo>
                  <a:pt x="9997" y="21597"/>
                  <a:pt x="10328" y="21600"/>
                  <a:pt x="10723" y="21593"/>
                </a:cubicBezTo>
                <a:cubicBezTo>
                  <a:pt x="11117" y="21586"/>
                  <a:pt x="12720" y="21569"/>
                  <a:pt x="14289" y="21555"/>
                </a:cubicBezTo>
                <a:cubicBezTo>
                  <a:pt x="17428" y="21528"/>
                  <a:pt x="17244" y="21575"/>
                  <a:pt x="17585" y="20789"/>
                </a:cubicBezTo>
                <a:cubicBezTo>
                  <a:pt x="17778" y="20345"/>
                  <a:pt x="17785" y="20257"/>
                  <a:pt x="17613" y="20334"/>
                </a:cubicBezTo>
                <a:cubicBezTo>
                  <a:pt x="17541" y="20366"/>
                  <a:pt x="17156" y="20220"/>
                  <a:pt x="16759" y="20009"/>
                </a:cubicBezTo>
                <a:cubicBezTo>
                  <a:pt x="15986" y="19598"/>
                  <a:pt x="15832" y="19350"/>
                  <a:pt x="16009" y="18811"/>
                </a:cubicBezTo>
                <a:cubicBezTo>
                  <a:pt x="16060" y="18656"/>
                  <a:pt x="16110" y="17809"/>
                  <a:pt x="16118" y="16931"/>
                </a:cubicBezTo>
                <a:lnTo>
                  <a:pt x="16134" y="15338"/>
                </a:lnTo>
                <a:lnTo>
                  <a:pt x="16473" y="15320"/>
                </a:lnTo>
                <a:cubicBezTo>
                  <a:pt x="16661" y="15313"/>
                  <a:pt x="17211" y="15300"/>
                  <a:pt x="17690" y="15291"/>
                </a:cubicBezTo>
                <a:lnTo>
                  <a:pt x="18560" y="15277"/>
                </a:lnTo>
                <a:lnTo>
                  <a:pt x="18931" y="14821"/>
                </a:lnTo>
                <a:cubicBezTo>
                  <a:pt x="19200" y="14492"/>
                  <a:pt x="19380" y="14366"/>
                  <a:pt x="19588" y="14366"/>
                </a:cubicBezTo>
                <a:cubicBezTo>
                  <a:pt x="19753" y="14366"/>
                  <a:pt x="19902" y="14295"/>
                  <a:pt x="19934" y="14196"/>
                </a:cubicBezTo>
                <a:cubicBezTo>
                  <a:pt x="19965" y="14102"/>
                  <a:pt x="20079" y="14023"/>
                  <a:pt x="20192" y="14023"/>
                </a:cubicBezTo>
                <a:cubicBezTo>
                  <a:pt x="20342" y="14023"/>
                  <a:pt x="20387" y="13971"/>
                  <a:pt x="20349" y="13825"/>
                </a:cubicBezTo>
                <a:cubicBezTo>
                  <a:pt x="20288" y="13584"/>
                  <a:pt x="20702" y="12953"/>
                  <a:pt x="20877" y="13022"/>
                </a:cubicBezTo>
                <a:cubicBezTo>
                  <a:pt x="20946" y="13048"/>
                  <a:pt x="21105" y="12948"/>
                  <a:pt x="21232" y="12801"/>
                </a:cubicBezTo>
                <a:cubicBezTo>
                  <a:pt x="21420" y="12581"/>
                  <a:pt x="21444" y="12487"/>
                  <a:pt x="21357" y="12298"/>
                </a:cubicBezTo>
                <a:cubicBezTo>
                  <a:pt x="21299" y="12171"/>
                  <a:pt x="21285" y="11980"/>
                  <a:pt x="21325" y="11875"/>
                </a:cubicBezTo>
                <a:cubicBezTo>
                  <a:pt x="21436" y="11579"/>
                  <a:pt x="21461" y="8448"/>
                  <a:pt x="21353" y="8369"/>
                </a:cubicBezTo>
                <a:cubicBezTo>
                  <a:pt x="21294" y="8327"/>
                  <a:pt x="21291" y="8255"/>
                  <a:pt x="21349" y="8172"/>
                </a:cubicBezTo>
                <a:cubicBezTo>
                  <a:pt x="21399" y="8099"/>
                  <a:pt x="21437" y="7681"/>
                  <a:pt x="21429" y="7242"/>
                </a:cubicBezTo>
                <a:lnTo>
                  <a:pt x="21413" y="6443"/>
                </a:lnTo>
                <a:lnTo>
                  <a:pt x="20680" y="6386"/>
                </a:lnTo>
                <a:cubicBezTo>
                  <a:pt x="19951" y="6330"/>
                  <a:pt x="19943" y="6330"/>
                  <a:pt x="19938" y="6006"/>
                </a:cubicBezTo>
                <a:cubicBezTo>
                  <a:pt x="19936" y="5812"/>
                  <a:pt x="19998" y="5646"/>
                  <a:pt x="20088" y="5606"/>
                </a:cubicBezTo>
                <a:cubicBezTo>
                  <a:pt x="20307" y="5509"/>
                  <a:pt x="20623" y="5018"/>
                  <a:pt x="20680" y="4680"/>
                </a:cubicBezTo>
                <a:cubicBezTo>
                  <a:pt x="20713" y="4488"/>
                  <a:pt x="20805" y="4380"/>
                  <a:pt x="20950" y="4356"/>
                </a:cubicBezTo>
                <a:cubicBezTo>
                  <a:pt x="21180" y="4318"/>
                  <a:pt x="21238" y="4166"/>
                  <a:pt x="21071" y="4046"/>
                </a:cubicBezTo>
                <a:cubicBezTo>
                  <a:pt x="21006" y="3999"/>
                  <a:pt x="21006" y="3899"/>
                  <a:pt x="21075" y="3750"/>
                </a:cubicBezTo>
                <a:cubicBezTo>
                  <a:pt x="21131" y="3627"/>
                  <a:pt x="21217" y="3556"/>
                  <a:pt x="21264" y="3590"/>
                </a:cubicBezTo>
                <a:cubicBezTo>
                  <a:pt x="21426" y="3707"/>
                  <a:pt x="21482" y="3398"/>
                  <a:pt x="21353" y="3116"/>
                </a:cubicBezTo>
                <a:cubicBezTo>
                  <a:pt x="21251" y="2894"/>
                  <a:pt x="21252" y="2790"/>
                  <a:pt x="21345" y="2617"/>
                </a:cubicBezTo>
                <a:cubicBezTo>
                  <a:pt x="21484" y="2357"/>
                  <a:pt x="21500" y="1823"/>
                  <a:pt x="21369" y="1823"/>
                </a:cubicBezTo>
                <a:cubicBezTo>
                  <a:pt x="21318" y="1823"/>
                  <a:pt x="21249" y="1874"/>
                  <a:pt x="21216" y="1936"/>
                </a:cubicBezTo>
                <a:cubicBezTo>
                  <a:pt x="21179" y="2006"/>
                  <a:pt x="21070" y="1982"/>
                  <a:pt x="20930" y="1875"/>
                </a:cubicBezTo>
                <a:cubicBezTo>
                  <a:pt x="20804" y="1779"/>
                  <a:pt x="20645" y="1716"/>
                  <a:pt x="20571" y="1734"/>
                </a:cubicBezTo>
                <a:cubicBezTo>
                  <a:pt x="20495" y="1753"/>
                  <a:pt x="20439" y="1682"/>
                  <a:pt x="20446" y="1570"/>
                </a:cubicBezTo>
                <a:cubicBezTo>
                  <a:pt x="20454" y="1460"/>
                  <a:pt x="20424" y="1400"/>
                  <a:pt x="20378" y="1433"/>
                </a:cubicBezTo>
                <a:cubicBezTo>
                  <a:pt x="20331" y="1467"/>
                  <a:pt x="20204" y="1433"/>
                  <a:pt x="20092" y="1363"/>
                </a:cubicBezTo>
                <a:cubicBezTo>
                  <a:pt x="19941" y="1269"/>
                  <a:pt x="19911" y="1202"/>
                  <a:pt x="19987" y="1095"/>
                </a:cubicBezTo>
                <a:cubicBezTo>
                  <a:pt x="20127" y="898"/>
                  <a:pt x="20007" y="781"/>
                  <a:pt x="19797" y="912"/>
                </a:cubicBezTo>
                <a:cubicBezTo>
                  <a:pt x="19601" y="1034"/>
                  <a:pt x="19507" y="955"/>
                  <a:pt x="19507" y="677"/>
                </a:cubicBezTo>
                <a:cubicBezTo>
                  <a:pt x="19507" y="452"/>
                  <a:pt x="18902" y="211"/>
                  <a:pt x="18383" y="226"/>
                </a:cubicBezTo>
                <a:cubicBezTo>
                  <a:pt x="17800" y="242"/>
                  <a:pt x="17409" y="365"/>
                  <a:pt x="17093" y="644"/>
                </a:cubicBezTo>
                <a:cubicBezTo>
                  <a:pt x="16562" y="1114"/>
                  <a:pt x="16122" y="1598"/>
                  <a:pt x="16223" y="1598"/>
                </a:cubicBezTo>
                <a:cubicBezTo>
                  <a:pt x="16271" y="1598"/>
                  <a:pt x="16208" y="1723"/>
                  <a:pt x="16082" y="1880"/>
                </a:cubicBezTo>
                <a:cubicBezTo>
                  <a:pt x="15885" y="2124"/>
                  <a:pt x="15831" y="2143"/>
                  <a:pt x="15699" y="2011"/>
                </a:cubicBezTo>
                <a:cubicBezTo>
                  <a:pt x="15614" y="1927"/>
                  <a:pt x="15471" y="1828"/>
                  <a:pt x="15381" y="1790"/>
                </a:cubicBezTo>
                <a:cubicBezTo>
                  <a:pt x="15282" y="1750"/>
                  <a:pt x="15206" y="1575"/>
                  <a:pt x="15187" y="1349"/>
                </a:cubicBezTo>
                <a:lnTo>
                  <a:pt x="15155" y="968"/>
                </a:lnTo>
                <a:lnTo>
                  <a:pt x="13729" y="935"/>
                </a:lnTo>
                <a:lnTo>
                  <a:pt x="12302" y="902"/>
                </a:lnTo>
                <a:lnTo>
                  <a:pt x="12278" y="1734"/>
                </a:lnTo>
                <a:cubicBezTo>
                  <a:pt x="12267" y="2192"/>
                  <a:pt x="12225" y="2609"/>
                  <a:pt x="12181" y="2660"/>
                </a:cubicBezTo>
                <a:cubicBezTo>
                  <a:pt x="12138" y="2711"/>
                  <a:pt x="11965" y="2758"/>
                  <a:pt x="11798" y="2763"/>
                </a:cubicBezTo>
                <a:lnTo>
                  <a:pt x="11496" y="2773"/>
                </a:lnTo>
                <a:lnTo>
                  <a:pt x="11504" y="4441"/>
                </a:lnTo>
                <a:lnTo>
                  <a:pt x="11512" y="6109"/>
                </a:lnTo>
                <a:lnTo>
                  <a:pt x="11807" y="6137"/>
                </a:lnTo>
                <a:cubicBezTo>
                  <a:pt x="12227" y="6175"/>
                  <a:pt x="12270" y="6232"/>
                  <a:pt x="12270" y="6743"/>
                </a:cubicBezTo>
                <a:cubicBezTo>
                  <a:pt x="12270" y="6995"/>
                  <a:pt x="12313" y="7293"/>
                  <a:pt x="12367" y="7411"/>
                </a:cubicBezTo>
                <a:cubicBezTo>
                  <a:pt x="12433" y="7556"/>
                  <a:pt x="12436" y="7652"/>
                  <a:pt x="12367" y="7702"/>
                </a:cubicBezTo>
                <a:cubicBezTo>
                  <a:pt x="12310" y="7743"/>
                  <a:pt x="12271" y="8011"/>
                  <a:pt x="12282" y="8304"/>
                </a:cubicBezTo>
                <a:cubicBezTo>
                  <a:pt x="12302" y="8808"/>
                  <a:pt x="12318" y="8835"/>
                  <a:pt x="12580" y="8825"/>
                </a:cubicBezTo>
                <a:cubicBezTo>
                  <a:pt x="12732" y="8820"/>
                  <a:pt x="12948" y="8718"/>
                  <a:pt x="13060" y="8600"/>
                </a:cubicBezTo>
                <a:cubicBezTo>
                  <a:pt x="13260" y="8388"/>
                  <a:pt x="13268" y="8392"/>
                  <a:pt x="13451" y="8670"/>
                </a:cubicBezTo>
                <a:cubicBezTo>
                  <a:pt x="13553" y="8825"/>
                  <a:pt x="13635" y="8890"/>
                  <a:pt x="13636" y="8816"/>
                </a:cubicBezTo>
                <a:cubicBezTo>
                  <a:pt x="13637" y="8741"/>
                  <a:pt x="13590" y="8642"/>
                  <a:pt x="13531" y="8600"/>
                </a:cubicBezTo>
                <a:cubicBezTo>
                  <a:pt x="13458" y="8547"/>
                  <a:pt x="13458" y="8487"/>
                  <a:pt x="13527" y="8407"/>
                </a:cubicBezTo>
                <a:cubicBezTo>
                  <a:pt x="13596" y="8327"/>
                  <a:pt x="13782" y="8410"/>
                  <a:pt x="14124" y="8665"/>
                </a:cubicBezTo>
                <a:cubicBezTo>
                  <a:pt x="14398" y="8870"/>
                  <a:pt x="14598" y="9066"/>
                  <a:pt x="14567" y="9102"/>
                </a:cubicBezTo>
                <a:cubicBezTo>
                  <a:pt x="14345" y="9361"/>
                  <a:pt x="13391" y="9455"/>
                  <a:pt x="10888" y="9460"/>
                </a:cubicBezTo>
                <a:cubicBezTo>
                  <a:pt x="8602" y="9464"/>
                  <a:pt x="8170" y="9440"/>
                  <a:pt x="8067" y="9295"/>
                </a:cubicBezTo>
                <a:cubicBezTo>
                  <a:pt x="7982" y="9175"/>
                  <a:pt x="7971" y="9081"/>
                  <a:pt x="8043" y="8980"/>
                </a:cubicBezTo>
                <a:cubicBezTo>
                  <a:pt x="8099" y="8902"/>
                  <a:pt x="8162" y="8658"/>
                  <a:pt x="8180" y="8440"/>
                </a:cubicBezTo>
                <a:cubicBezTo>
                  <a:pt x="8209" y="8079"/>
                  <a:pt x="8245" y="8037"/>
                  <a:pt x="8575" y="7975"/>
                </a:cubicBezTo>
                <a:cubicBezTo>
                  <a:pt x="9011" y="7893"/>
                  <a:pt x="9143" y="8013"/>
                  <a:pt x="9143" y="8515"/>
                </a:cubicBezTo>
                <a:cubicBezTo>
                  <a:pt x="9143" y="8798"/>
                  <a:pt x="9183" y="8897"/>
                  <a:pt x="9312" y="8896"/>
                </a:cubicBezTo>
                <a:cubicBezTo>
                  <a:pt x="9587" y="8893"/>
                  <a:pt x="9708" y="8744"/>
                  <a:pt x="9743" y="8379"/>
                </a:cubicBezTo>
                <a:cubicBezTo>
                  <a:pt x="9772" y="8085"/>
                  <a:pt x="9824" y="8028"/>
                  <a:pt x="10118" y="7979"/>
                </a:cubicBezTo>
                <a:cubicBezTo>
                  <a:pt x="10443" y="7925"/>
                  <a:pt x="10464" y="7900"/>
                  <a:pt x="10493" y="7429"/>
                </a:cubicBezTo>
                <a:cubicBezTo>
                  <a:pt x="10513" y="7095"/>
                  <a:pt x="10477" y="6894"/>
                  <a:pt x="10380" y="6804"/>
                </a:cubicBezTo>
                <a:cubicBezTo>
                  <a:pt x="10268" y="6702"/>
                  <a:pt x="10259" y="6608"/>
                  <a:pt x="10340" y="6386"/>
                </a:cubicBezTo>
                <a:cubicBezTo>
                  <a:pt x="10396" y="6229"/>
                  <a:pt x="10457" y="5275"/>
                  <a:pt x="10477" y="4267"/>
                </a:cubicBezTo>
                <a:lnTo>
                  <a:pt x="10513" y="2434"/>
                </a:lnTo>
                <a:lnTo>
                  <a:pt x="10017" y="2115"/>
                </a:lnTo>
                <a:cubicBezTo>
                  <a:pt x="9591" y="1844"/>
                  <a:pt x="9523" y="1758"/>
                  <a:pt x="9562" y="1523"/>
                </a:cubicBezTo>
                <a:cubicBezTo>
                  <a:pt x="9587" y="1371"/>
                  <a:pt x="9579" y="1273"/>
                  <a:pt x="9550" y="1306"/>
                </a:cubicBezTo>
                <a:cubicBezTo>
                  <a:pt x="9521" y="1340"/>
                  <a:pt x="9412" y="1280"/>
                  <a:pt x="9308" y="1170"/>
                </a:cubicBezTo>
                <a:cubicBezTo>
                  <a:pt x="9145" y="998"/>
                  <a:pt x="8883" y="968"/>
                  <a:pt x="7350" y="945"/>
                </a:cubicBezTo>
                <a:cubicBezTo>
                  <a:pt x="5043" y="910"/>
                  <a:pt x="4786" y="878"/>
                  <a:pt x="4803" y="644"/>
                </a:cubicBezTo>
                <a:cubicBezTo>
                  <a:pt x="4810" y="542"/>
                  <a:pt x="4781" y="488"/>
                  <a:pt x="4734" y="522"/>
                </a:cubicBezTo>
                <a:cubicBezTo>
                  <a:pt x="4587" y="628"/>
                  <a:pt x="4256" y="349"/>
                  <a:pt x="4315" y="169"/>
                </a:cubicBezTo>
                <a:cubicBezTo>
                  <a:pt x="4363" y="25"/>
                  <a:pt x="4201" y="0"/>
                  <a:pt x="3227" y="0"/>
                </a:cubicBezTo>
                <a:lnTo>
                  <a:pt x="2079" y="0"/>
                </a:lnTo>
                <a:close/>
                <a:moveTo>
                  <a:pt x="7749" y="3581"/>
                </a:moveTo>
                <a:cubicBezTo>
                  <a:pt x="7776" y="3588"/>
                  <a:pt x="7801" y="3608"/>
                  <a:pt x="7817" y="3637"/>
                </a:cubicBezTo>
                <a:cubicBezTo>
                  <a:pt x="7849" y="3697"/>
                  <a:pt x="7832" y="3774"/>
                  <a:pt x="7781" y="3811"/>
                </a:cubicBezTo>
                <a:cubicBezTo>
                  <a:pt x="7730" y="3848"/>
                  <a:pt x="7663" y="3833"/>
                  <a:pt x="7632" y="3773"/>
                </a:cubicBezTo>
                <a:cubicBezTo>
                  <a:pt x="7600" y="3714"/>
                  <a:pt x="7613" y="3636"/>
                  <a:pt x="7664" y="3600"/>
                </a:cubicBezTo>
                <a:cubicBezTo>
                  <a:pt x="7690" y="3581"/>
                  <a:pt x="7722" y="3573"/>
                  <a:pt x="7749" y="3581"/>
                </a:cubicBezTo>
                <a:close/>
                <a:moveTo>
                  <a:pt x="1168" y="15235"/>
                </a:moveTo>
                <a:cubicBezTo>
                  <a:pt x="1140" y="15259"/>
                  <a:pt x="1123" y="15344"/>
                  <a:pt x="1104" y="15498"/>
                </a:cubicBezTo>
                <a:cubicBezTo>
                  <a:pt x="1080" y="15686"/>
                  <a:pt x="1098" y="15811"/>
                  <a:pt x="1140" y="15780"/>
                </a:cubicBezTo>
                <a:cubicBezTo>
                  <a:pt x="1183" y="15749"/>
                  <a:pt x="1348" y="15809"/>
                  <a:pt x="1511" y="15907"/>
                </a:cubicBezTo>
                <a:cubicBezTo>
                  <a:pt x="1674" y="16005"/>
                  <a:pt x="1809" y="16051"/>
                  <a:pt x="1809" y="16015"/>
                </a:cubicBezTo>
                <a:cubicBezTo>
                  <a:pt x="1809" y="15979"/>
                  <a:pt x="1885" y="16001"/>
                  <a:pt x="1978" y="16062"/>
                </a:cubicBezTo>
                <a:cubicBezTo>
                  <a:pt x="2093" y="16137"/>
                  <a:pt x="2192" y="16133"/>
                  <a:pt x="2284" y="16043"/>
                </a:cubicBezTo>
                <a:cubicBezTo>
                  <a:pt x="2470" y="15864"/>
                  <a:pt x="2702" y="15870"/>
                  <a:pt x="2905" y="16062"/>
                </a:cubicBezTo>
                <a:cubicBezTo>
                  <a:pt x="3082" y="16230"/>
                  <a:pt x="3083" y="16233"/>
                  <a:pt x="3235" y="15644"/>
                </a:cubicBezTo>
                <a:cubicBezTo>
                  <a:pt x="3257" y="15561"/>
                  <a:pt x="3318" y="15525"/>
                  <a:pt x="3372" y="15564"/>
                </a:cubicBezTo>
                <a:cubicBezTo>
                  <a:pt x="3427" y="15603"/>
                  <a:pt x="3469" y="15558"/>
                  <a:pt x="3469" y="15465"/>
                </a:cubicBezTo>
                <a:cubicBezTo>
                  <a:pt x="3469" y="15344"/>
                  <a:pt x="3388" y="15308"/>
                  <a:pt x="3179" y="15338"/>
                </a:cubicBezTo>
                <a:cubicBezTo>
                  <a:pt x="3019" y="15362"/>
                  <a:pt x="2864" y="15336"/>
                  <a:pt x="2832" y="15277"/>
                </a:cubicBezTo>
                <a:cubicBezTo>
                  <a:pt x="2800" y="15216"/>
                  <a:pt x="2678" y="15242"/>
                  <a:pt x="2546" y="15343"/>
                </a:cubicBezTo>
                <a:cubicBezTo>
                  <a:pt x="2386" y="15466"/>
                  <a:pt x="2295" y="15482"/>
                  <a:pt x="2248" y="15395"/>
                </a:cubicBezTo>
                <a:cubicBezTo>
                  <a:pt x="2200" y="15303"/>
                  <a:pt x="2149" y="15304"/>
                  <a:pt x="2055" y="15395"/>
                </a:cubicBezTo>
                <a:cubicBezTo>
                  <a:pt x="1964" y="15482"/>
                  <a:pt x="1906" y="15479"/>
                  <a:pt x="1861" y="15395"/>
                </a:cubicBezTo>
                <a:cubicBezTo>
                  <a:pt x="1820" y="15316"/>
                  <a:pt x="1739" y="15311"/>
                  <a:pt x="1632" y="15381"/>
                </a:cubicBezTo>
                <a:cubicBezTo>
                  <a:pt x="1517" y="15455"/>
                  <a:pt x="1420" y="15436"/>
                  <a:pt x="1309" y="15320"/>
                </a:cubicBezTo>
                <a:cubicBezTo>
                  <a:pt x="1237" y="15244"/>
                  <a:pt x="1196" y="15211"/>
                  <a:pt x="1168" y="15235"/>
                </a:cubicBezTo>
                <a:close/>
                <a:moveTo>
                  <a:pt x="20192" y="15526"/>
                </a:moveTo>
                <a:cubicBezTo>
                  <a:pt x="20153" y="15526"/>
                  <a:pt x="20111" y="15557"/>
                  <a:pt x="20055" y="15611"/>
                </a:cubicBezTo>
                <a:cubicBezTo>
                  <a:pt x="19960" y="15703"/>
                  <a:pt x="19892" y="15709"/>
                  <a:pt x="19850" y="15630"/>
                </a:cubicBezTo>
                <a:cubicBezTo>
                  <a:pt x="19748" y="15438"/>
                  <a:pt x="19104" y="15592"/>
                  <a:pt x="18850" y="15869"/>
                </a:cubicBezTo>
                <a:cubicBezTo>
                  <a:pt x="18672" y="16065"/>
                  <a:pt x="18631" y="16195"/>
                  <a:pt x="18681" y="16414"/>
                </a:cubicBezTo>
                <a:cubicBezTo>
                  <a:pt x="18718" y="16573"/>
                  <a:pt x="18747" y="16768"/>
                  <a:pt x="18750" y="16847"/>
                </a:cubicBezTo>
                <a:cubicBezTo>
                  <a:pt x="18752" y="16947"/>
                  <a:pt x="18805" y="16938"/>
                  <a:pt x="18927" y="16809"/>
                </a:cubicBezTo>
                <a:cubicBezTo>
                  <a:pt x="19022" y="16709"/>
                  <a:pt x="19148" y="16653"/>
                  <a:pt x="19201" y="16692"/>
                </a:cubicBezTo>
                <a:cubicBezTo>
                  <a:pt x="19254" y="16730"/>
                  <a:pt x="19327" y="16711"/>
                  <a:pt x="19362" y="16645"/>
                </a:cubicBezTo>
                <a:cubicBezTo>
                  <a:pt x="19408" y="16559"/>
                  <a:pt x="19462" y="16558"/>
                  <a:pt x="19552" y="16645"/>
                </a:cubicBezTo>
                <a:cubicBezTo>
                  <a:pt x="19645" y="16735"/>
                  <a:pt x="19693" y="16722"/>
                  <a:pt x="19737" y="16588"/>
                </a:cubicBezTo>
                <a:cubicBezTo>
                  <a:pt x="19774" y="16476"/>
                  <a:pt x="19846" y="16438"/>
                  <a:pt x="19922" y="16494"/>
                </a:cubicBezTo>
                <a:cubicBezTo>
                  <a:pt x="19990" y="16544"/>
                  <a:pt x="20176" y="16589"/>
                  <a:pt x="20341" y="16593"/>
                </a:cubicBezTo>
                <a:cubicBezTo>
                  <a:pt x="20562" y="16598"/>
                  <a:pt x="20671" y="16531"/>
                  <a:pt x="20748" y="16339"/>
                </a:cubicBezTo>
                <a:cubicBezTo>
                  <a:pt x="20851" y="16085"/>
                  <a:pt x="20749" y="15850"/>
                  <a:pt x="20632" y="16071"/>
                </a:cubicBezTo>
                <a:cubicBezTo>
                  <a:pt x="20599" y="16132"/>
                  <a:pt x="20516" y="16151"/>
                  <a:pt x="20442" y="16118"/>
                </a:cubicBezTo>
                <a:cubicBezTo>
                  <a:pt x="20369" y="16085"/>
                  <a:pt x="20278" y="16119"/>
                  <a:pt x="20241" y="16189"/>
                </a:cubicBezTo>
                <a:cubicBezTo>
                  <a:pt x="20191" y="16282"/>
                  <a:pt x="20139" y="16281"/>
                  <a:pt x="20039" y="16184"/>
                </a:cubicBezTo>
                <a:cubicBezTo>
                  <a:pt x="19849" y="16000"/>
                  <a:pt x="20040" y="15575"/>
                  <a:pt x="20269" y="15677"/>
                </a:cubicBezTo>
                <a:cubicBezTo>
                  <a:pt x="20397" y="15734"/>
                  <a:pt x="20410" y="15720"/>
                  <a:pt x="20317" y="15611"/>
                </a:cubicBezTo>
                <a:cubicBezTo>
                  <a:pt x="20271" y="15557"/>
                  <a:pt x="20232" y="15526"/>
                  <a:pt x="20192" y="15526"/>
                </a:cubicBezTo>
                <a:close/>
                <a:moveTo>
                  <a:pt x="18447" y="17617"/>
                </a:moveTo>
                <a:cubicBezTo>
                  <a:pt x="18418" y="17630"/>
                  <a:pt x="18382" y="17661"/>
                  <a:pt x="18343" y="17716"/>
                </a:cubicBezTo>
                <a:cubicBezTo>
                  <a:pt x="18257" y="17836"/>
                  <a:pt x="18146" y="17852"/>
                  <a:pt x="17916" y="17782"/>
                </a:cubicBezTo>
                <a:cubicBezTo>
                  <a:pt x="17649" y="17701"/>
                  <a:pt x="17398" y="17701"/>
                  <a:pt x="17037" y="17773"/>
                </a:cubicBezTo>
                <a:cubicBezTo>
                  <a:pt x="16997" y="17781"/>
                  <a:pt x="16965" y="17864"/>
                  <a:pt x="16965" y="17960"/>
                </a:cubicBezTo>
                <a:cubicBezTo>
                  <a:pt x="16965" y="18057"/>
                  <a:pt x="16896" y="18164"/>
                  <a:pt x="16815" y="18200"/>
                </a:cubicBezTo>
                <a:cubicBezTo>
                  <a:pt x="16605" y="18294"/>
                  <a:pt x="16638" y="18446"/>
                  <a:pt x="16864" y="18430"/>
                </a:cubicBezTo>
                <a:cubicBezTo>
                  <a:pt x="16969" y="18423"/>
                  <a:pt x="17120" y="18311"/>
                  <a:pt x="17202" y="18186"/>
                </a:cubicBezTo>
                <a:cubicBezTo>
                  <a:pt x="17350" y="17960"/>
                  <a:pt x="17351" y="17961"/>
                  <a:pt x="17412" y="18214"/>
                </a:cubicBezTo>
                <a:cubicBezTo>
                  <a:pt x="17446" y="18355"/>
                  <a:pt x="17509" y="18443"/>
                  <a:pt x="17553" y="18412"/>
                </a:cubicBezTo>
                <a:cubicBezTo>
                  <a:pt x="17597" y="18380"/>
                  <a:pt x="17664" y="18409"/>
                  <a:pt x="17698" y="18473"/>
                </a:cubicBezTo>
                <a:cubicBezTo>
                  <a:pt x="17739" y="18551"/>
                  <a:pt x="17822" y="18547"/>
                  <a:pt x="17956" y="18463"/>
                </a:cubicBezTo>
                <a:cubicBezTo>
                  <a:pt x="18065" y="18395"/>
                  <a:pt x="18253" y="18368"/>
                  <a:pt x="18371" y="18402"/>
                </a:cubicBezTo>
                <a:cubicBezTo>
                  <a:pt x="18561" y="18458"/>
                  <a:pt x="18584" y="18419"/>
                  <a:pt x="18580" y="18078"/>
                </a:cubicBezTo>
                <a:cubicBezTo>
                  <a:pt x="18577" y="17730"/>
                  <a:pt x="18535" y="17579"/>
                  <a:pt x="18447" y="17617"/>
                </a:cubicBezTo>
                <a:close/>
                <a:moveTo>
                  <a:pt x="1906" y="19253"/>
                </a:moveTo>
                <a:lnTo>
                  <a:pt x="1648" y="19488"/>
                </a:lnTo>
                <a:cubicBezTo>
                  <a:pt x="1373" y="19740"/>
                  <a:pt x="1175" y="19700"/>
                  <a:pt x="1269" y="19413"/>
                </a:cubicBezTo>
                <a:cubicBezTo>
                  <a:pt x="1318" y="19263"/>
                  <a:pt x="1303" y="19258"/>
                  <a:pt x="1168" y="19389"/>
                </a:cubicBezTo>
                <a:cubicBezTo>
                  <a:pt x="952" y="19598"/>
                  <a:pt x="639" y="19641"/>
                  <a:pt x="475" y="19483"/>
                </a:cubicBezTo>
                <a:cubicBezTo>
                  <a:pt x="294" y="19307"/>
                  <a:pt x="-100" y="19689"/>
                  <a:pt x="48" y="19897"/>
                </a:cubicBezTo>
                <a:cubicBezTo>
                  <a:pt x="101" y="19971"/>
                  <a:pt x="114" y="20064"/>
                  <a:pt x="80" y="20103"/>
                </a:cubicBezTo>
                <a:cubicBezTo>
                  <a:pt x="46" y="20143"/>
                  <a:pt x="76" y="20256"/>
                  <a:pt x="145" y="20352"/>
                </a:cubicBezTo>
                <a:cubicBezTo>
                  <a:pt x="235" y="20479"/>
                  <a:pt x="304" y="20496"/>
                  <a:pt x="395" y="20409"/>
                </a:cubicBezTo>
                <a:cubicBezTo>
                  <a:pt x="469" y="20337"/>
                  <a:pt x="543" y="20328"/>
                  <a:pt x="576" y="20390"/>
                </a:cubicBezTo>
                <a:cubicBezTo>
                  <a:pt x="666" y="20559"/>
                  <a:pt x="1107" y="20510"/>
                  <a:pt x="1168" y="20324"/>
                </a:cubicBezTo>
                <a:cubicBezTo>
                  <a:pt x="1213" y="20188"/>
                  <a:pt x="1254" y="20184"/>
                  <a:pt x="1370" y="20296"/>
                </a:cubicBezTo>
                <a:cubicBezTo>
                  <a:pt x="1449" y="20373"/>
                  <a:pt x="1488" y="20485"/>
                  <a:pt x="1458" y="20540"/>
                </a:cubicBezTo>
                <a:cubicBezTo>
                  <a:pt x="1378" y="20692"/>
                  <a:pt x="1654" y="20660"/>
                  <a:pt x="1789" y="20503"/>
                </a:cubicBezTo>
                <a:cubicBezTo>
                  <a:pt x="1853" y="20428"/>
                  <a:pt x="1906" y="20113"/>
                  <a:pt x="1906" y="19807"/>
                </a:cubicBezTo>
                <a:lnTo>
                  <a:pt x="1906" y="19253"/>
                </a:lnTo>
                <a:close/>
                <a:moveTo>
                  <a:pt x="18169" y="20085"/>
                </a:moveTo>
                <a:cubicBezTo>
                  <a:pt x="18110" y="20109"/>
                  <a:pt x="18080" y="20216"/>
                  <a:pt x="18069" y="20409"/>
                </a:cubicBezTo>
                <a:lnTo>
                  <a:pt x="18048" y="20752"/>
                </a:lnTo>
                <a:lnTo>
                  <a:pt x="19753" y="20752"/>
                </a:lnTo>
                <a:cubicBezTo>
                  <a:pt x="20925" y="20752"/>
                  <a:pt x="21419" y="20718"/>
                  <a:pt x="21462" y="20606"/>
                </a:cubicBezTo>
                <a:cubicBezTo>
                  <a:pt x="21476" y="20569"/>
                  <a:pt x="21438" y="20521"/>
                  <a:pt x="21361" y="20465"/>
                </a:cubicBezTo>
                <a:cubicBezTo>
                  <a:pt x="21306" y="20426"/>
                  <a:pt x="21292" y="20332"/>
                  <a:pt x="21329" y="20258"/>
                </a:cubicBezTo>
                <a:cubicBezTo>
                  <a:pt x="21366" y="20184"/>
                  <a:pt x="21311" y="20214"/>
                  <a:pt x="21204" y="20324"/>
                </a:cubicBezTo>
                <a:cubicBezTo>
                  <a:pt x="21096" y="20434"/>
                  <a:pt x="20983" y="20499"/>
                  <a:pt x="20954" y="20465"/>
                </a:cubicBezTo>
                <a:cubicBezTo>
                  <a:pt x="20853" y="20347"/>
                  <a:pt x="20291" y="20313"/>
                  <a:pt x="20233" y="20423"/>
                </a:cubicBezTo>
                <a:cubicBezTo>
                  <a:pt x="20196" y="20492"/>
                  <a:pt x="20121" y="20488"/>
                  <a:pt x="20035" y="20404"/>
                </a:cubicBezTo>
                <a:cubicBezTo>
                  <a:pt x="19959" y="20331"/>
                  <a:pt x="19898" y="20305"/>
                  <a:pt x="19898" y="20348"/>
                </a:cubicBezTo>
                <a:cubicBezTo>
                  <a:pt x="19898" y="20390"/>
                  <a:pt x="19801" y="20344"/>
                  <a:pt x="19685" y="20249"/>
                </a:cubicBezTo>
                <a:cubicBezTo>
                  <a:pt x="19493" y="20093"/>
                  <a:pt x="19464" y="20098"/>
                  <a:pt x="19354" y="20273"/>
                </a:cubicBezTo>
                <a:cubicBezTo>
                  <a:pt x="19241" y="20453"/>
                  <a:pt x="19214" y="20451"/>
                  <a:pt x="19008" y="20240"/>
                </a:cubicBezTo>
                <a:cubicBezTo>
                  <a:pt x="18886" y="20115"/>
                  <a:pt x="18823" y="20076"/>
                  <a:pt x="18862" y="20155"/>
                </a:cubicBezTo>
                <a:cubicBezTo>
                  <a:pt x="18976" y="20382"/>
                  <a:pt x="18640" y="20461"/>
                  <a:pt x="18443" y="20254"/>
                </a:cubicBezTo>
                <a:cubicBezTo>
                  <a:pt x="18316" y="20119"/>
                  <a:pt x="18229" y="20060"/>
                  <a:pt x="18169" y="20085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cxnSp>
        <p:nvCxnSpPr>
          <p:cNvPr id="344" name="Conector em curva 343"/>
          <p:cNvCxnSpPr/>
          <p:nvPr/>
        </p:nvCxnSpPr>
        <p:spPr>
          <a:xfrm rot="5400000" flipH="1" flipV="1">
            <a:off x="8022166" y="2445196"/>
            <a:ext cx="1900565" cy="99774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em curva 347"/>
          <p:cNvCxnSpPr>
            <a:endCxn id="329" idx="2"/>
          </p:cNvCxnSpPr>
          <p:nvPr/>
        </p:nvCxnSpPr>
        <p:spPr>
          <a:xfrm rot="5400000" flipH="1" flipV="1">
            <a:off x="7471037" y="2791320"/>
            <a:ext cx="1755249" cy="427961"/>
          </a:xfrm>
          <a:prstGeom prst="curvedConnector3">
            <a:avLst>
              <a:gd name="adj1" fmla="val 50000"/>
            </a:avLst>
          </a:prstGeom>
          <a:ln w="57150"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em curva 350"/>
          <p:cNvCxnSpPr/>
          <p:nvPr/>
        </p:nvCxnSpPr>
        <p:spPr>
          <a:xfrm flipV="1">
            <a:off x="8543744" y="2212839"/>
            <a:ext cx="2532550" cy="1716299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ector em curva 354"/>
          <p:cNvCxnSpPr>
            <a:endCxn id="331" idx="1"/>
          </p:cNvCxnSpPr>
          <p:nvPr/>
        </p:nvCxnSpPr>
        <p:spPr>
          <a:xfrm flipV="1">
            <a:off x="8473573" y="4208324"/>
            <a:ext cx="2812056" cy="537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ector em curva 356"/>
          <p:cNvCxnSpPr/>
          <p:nvPr/>
        </p:nvCxnSpPr>
        <p:spPr>
          <a:xfrm flipV="1">
            <a:off x="8646138" y="3257792"/>
            <a:ext cx="2405041" cy="806142"/>
          </a:xfrm>
          <a:prstGeom prst="curvedConnector3">
            <a:avLst>
              <a:gd name="adj1" fmla="val 56815"/>
            </a:avLst>
          </a:prstGeom>
          <a:ln w="57150">
            <a:solidFill>
              <a:schemeClr val="accent1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/>
          <p:cNvGrpSpPr/>
          <p:nvPr/>
        </p:nvGrpSpPr>
        <p:grpSpPr>
          <a:xfrm>
            <a:off x="5519748" y="4539866"/>
            <a:ext cx="1568142" cy="1784698"/>
            <a:chOff x="5754737" y="4726948"/>
            <a:chExt cx="1568142" cy="1784698"/>
          </a:xfrm>
        </p:grpSpPr>
        <p:grpSp>
          <p:nvGrpSpPr>
            <p:cNvPr id="317" name="Grupo 316"/>
            <p:cNvGrpSpPr/>
            <p:nvPr/>
          </p:nvGrpSpPr>
          <p:grpSpPr>
            <a:xfrm>
              <a:off x="5754737" y="4726948"/>
              <a:ext cx="1568142" cy="1784698"/>
              <a:chOff x="7869772" y="4152824"/>
              <a:chExt cx="1568142" cy="1784698"/>
            </a:xfrm>
          </p:grpSpPr>
          <p:pic>
            <p:nvPicPr>
              <p:cNvPr id="200" name="image45.tif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rcRect t="1057" r="21973" b="1158"/>
              <a:stretch>
                <a:fillRect/>
              </a:stretch>
            </p:blipFill>
            <p:spPr>
              <a:xfrm>
                <a:off x="8053060" y="4152824"/>
                <a:ext cx="784414" cy="10830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9" extrusionOk="0">
                    <a:moveTo>
                      <a:pt x="13238" y="0"/>
                    </a:moveTo>
                    <a:lnTo>
                      <a:pt x="6902" y="2524"/>
                    </a:lnTo>
                    <a:lnTo>
                      <a:pt x="0" y="5275"/>
                    </a:lnTo>
                    <a:lnTo>
                      <a:pt x="0" y="9250"/>
                    </a:lnTo>
                    <a:lnTo>
                      <a:pt x="0" y="10807"/>
                    </a:lnTo>
                    <a:lnTo>
                      <a:pt x="0" y="13563"/>
                    </a:lnTo>
                    <a:lnTo>
                      <a:pt x="0" y="18722"/>
                    </a:lnTo>
                    <a:lnTo>
                      <a:pt x="2235" y="19794"/>
                    </a:lnTo>
                    <a:cubicBezTo>
                      <a:pt x="3461" y="20384"/>
                      <a:pt x="5048" y="20958"/>
                      <a:pt x="5763" y="21063"/>
                    </a:cubicBezTo>
                    <a:cubicBezTo>
                      <a:pt x="6478" y="21169"/>
                      <a:pt x="7182" y="21386"/>
                      <a:pt x="7321" y="21549"/>
                    </a:cubicBezTo>
                    <a:cubicBezTo>
                      <a:pt x="7336" y="21567"/>
                      <a:pt x="7893" y="21572"/>
                      <a:pt x="8013" y="21589"/>
                    </a:cubicBezTo>
                    <a:cubicBezTo>
                      <a:pt x="8644" y="21465"/>
                      <a:pt x="9212" y="21304"/>
                      <a:pt x="9871" y="21033"/>
                    </a:cubicBezTo>
                    <a:cubicBezTo>
                      <a:pt x="11722" y="20272"/>
                      <a:pt x="11956" y="20250"/>
                      <a:pt x="13476" y="20709"/>
                    </a:cubicBezTo>
                    <a:cubicBezTo>
                      <a:pt x="16421" y="21600"/>
                      <a:pt x="19239" y="20423"/>
                      <a:pt x="19239" y="18307"/>
                    </a:cubicBezTo>
                    <a:cubicBezTo>
                      <a:pt x="19239" y="17758"/>
                      <a:pt x="19675" y="17248"/>
                      <a:pt x="20426" y="16891"/>
                    </a:cubicBezTo>
                    <a:lnTo>
                      <a:pt x="21600" y="16324"/>
                    </a:lnTo>
                    <a:lnTo>
                      <a:pt x="21481" y="9659"/>
                    </a:lnTo>
                    <a:lnTo>
                      <a:pt x="21349" y="2994"/>
                    </a:lnTo>
                    <a:lnTo>
                      <a:pt x="18184" y="1790"/>
                    </a:lnTo>
                    <a:cubicBezTo>
                      <a:pt x="16444" y="1128"/>
                      <a:pt x="14772" y="407"/>
                      <a:pt x="14461" y="182"/>
                    </a:cubicBezTo>
                    <a:cubicBezTo>
                      <a:pt x="14349" y="101"/>
                      <a:pt x="13684" y="56"/>
                      <a:pt x="13238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sp>
            <p:nvSpPr>
              <p:cNvPr id="201" name="Shape 485"/>
              <p:cNvSpPr/>
              <p:nvPr/>
            </p:nvSpPr>
            <p:spPr>
              <a:xfrm>
                <a:off x="7869772" y="5119182"/>
                <a:ext cx="1568142" cy="818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584200">
                  <a:defRPr sz="2200" b="1">
                    <a:solidFill>
                      <a:srgbClr val="0433FF"/>
                    </a:solidFill>
                    <a:effectLst>
                      <a:outerShdw blurRad="50800" dist="38100" dir="5400000" rotWithShape="0">
                        <a:srgbClr val="000000"/>
                      </a:outerShdw>
                    </a:effectLst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sz="2000" dirty="0" err="1">
                    <a:solidFill>
                      <a:srgbClr val="FFC000"/>
                    </a:solidFill>
                  </a:rPr>
                  <a:t>Servidor</a:t>
                </a:r>
                <a:endParaRPr sz="2000" dirty="0">
                  <a:solidFill>
                    <a:srgbClr val="FFC000"/>
                  </a:solidFill>
                </a:endParaRPr>
              </a:p>
              <a:p>
                <a:pPr defTabSz="584200">
                  <a:defRPr sz="2200" b="1">
                    <a:solidFill>
                      <a:srgbClr val="0433FF"/>
                    </a:solidFill>
                    <a:effectLst>
                      <a:outerShdw blurRad="50800" dist="38100" dir="5400000" rotWithShape="0">
                        <a:srgbClr val="000000"/>
                      </a:outerShdw>
                    </a:effectLst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sz="2000" dirty="0" err="1">
                    <a:solidFill>
                      <a:srgbClr val="FFC000"/>
                    </a:solidFill>
                  </a:rPr>
                  <a:t>Aplicação</a:t>
                </a:r>
                <a:endParaRPr sz="2000" dirty="0">
                  <a:solidFill>
                    <a:srgbClr val="FFC000"/>
                  </a:solidFill>
                </a:endParaRPr>
              </a:p>
            </p:txBody>
          </p:sp>
        </p:grpSp>
        <p:pic>
          <p:nvPicPr>
            <p:cNvPr id="82" name="image45.tif"/>
            <p:cNvPicPr>
              <a:picLocks noChangeAspect="1"/>
            </p:cNvPicPr>
            <p:nvPr/>
          </p:nvPicPr>
          <p:blipFill>
            <a:blip r:embed="rId13">
              <a:extLst/>
            </a:blip>
            <a:srcRect t="1057" r="21973" b="1158"/>
            <a:stretch>
              <a:fillRect/>
            </a:stretch>
          </p:blipFill>
          <p:spPr>
            <a:xfrm>
              <a:off x="6316091" y="4789040"/>
              <a:ext cx="784414" cy="1083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13238" y="0"/>
                  </a:moveTo>
                  <a:lnTo>
                    <a:pt x="6902" y="2524"/>
                  </a:lnTo>
                  <a:lnTo>
                    <a:pt x="0" y="5275"/>
                  </a:lnTo>
                  <a:lnTo>
                    <a:pt x="0" y="9250"/>
                  </a:lnTo>
                  <a:lnTo>
                    <a:pt x="0" y="10807"/>
                  </a:lnTo>
                  <a:lnTo>
                    <a:pt x="0" y="13563"/>
                  </a:lnTo>
                  <a:lnTo>
                    <a:pt x="0" y="18722"/>
                  </a:lnTo>
                  <a:lnTo>
                    <a:pt x="2235" y="19794"/>
                  </a:lnTo>
                  <a:cubicBezTo>
                    <a:pt x="3461" y="20384"/>
                    <a:pt x="5048" y="20958"/>
                    <a:pt x="5763" y="21063"/>
                  </a:cubicBezTo>
                  <a:cubicBezTo>
                    <a:pt x="6478" y="21169"/>
                    <a:pt x="7182" y="21386"/>
                    <a:pt x="7321" y="21549"/>
                  </a:cubicBezTo>
                  <a:cubicBezTo>
                    <a:pt x="7336" y="21567"/>
                    <a:pt x="7893" y="21572"/>
                    <a:pt x="8013" y="21589"/>
                  </a:cubicBezTo>
                  <a:cubicBezTo>
                    <a:pt x="8644" y="21465"/>
                    <a:pt x="9212" y="21304"/>
                    <a:pt x="9871" y="21033"/>
                  </a:cubicBezTo>
                  <a:cubicBezTo>
                    <a:pt x="11722" y="20272"/>
                    <a:pt x="11956" y="20250"/>
                    <a:pt x="13476" y="20709"/>
                  </a:cubicBezTo>
                  <a:cubicBezTo>
                    <a:pt x="16421" y="21600"/>
                    <a:pt x="19239" y="20423"/>
                    <a:pt x="19239" y="18307"/>
                  </a:cubicBezTo>
                  <a:cubicBezTo>
                    <a:pt x="19239" y="17758"/>
                    <a:pt x="19675" y="17248"/>
                    <a:pt x="20426" y="16891"/>
                  </a:cubicBezTo>
                  <a:lnTo>
                    <a:pt x="21600" y="16324"/>
                  </a:lnTo>
                  <a:lnTo>
                    <a:pt x="21481" y="9659"/>
                  </a:lnTo>
                  <a:lnTo>
                    <a:pt x="21349" y="2994"/>
                  </a:lnTo>
                  <a:lnTo>
                    <a:pt x="18184" y="1790"/>
                  </a:lnTo>
                  <a:cubicBezTo>
                    <a:pt x="16444" y="1128"/>
                    <a:pt x="14772" y="407"/>
                    <a:pt x="14461" y="182"/>
                  </a:cubicBezTo>
                  <a:cubicBezTo>
                    <a:pt x="14349" y="101"/>
                    <a:pt x="13684" y="56"/>
                    <a:pt x="13238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67" name="Grupo 66"/>
          <p:cNvGrpSpPr/>
          <p:nvPr/>
        </p:nvGrpSpPr>
        <p:grpSpPr>
          <a:xfrm>
            <a:off x="7036005" y="4802885"/>
            <a:ext cx="3784228" cy="2008255"/>
            <a:chOff x="5999155" y="7056863"/>
            <a:chExt cx="3784228" cy="2008255"/>
          </a:xfrm>
        </p:grpSpPr>
        <p:sp>
          <p:nvSpPr>
            <p:cNvPr id="55" name="Retângulo de cantos arredondados 54"/>
            <p:cNvSpPr/>
            <p:nvPr/>
          </p:nvSpPr>
          <p:spPr>
            <a:xfrm>
              <a:off x="5999155" y="7124255"/>
              <a:ext cx="3784228" cy="1940863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Shape 573"/>
            <p:cNvSpPr/>
            <p:nvPr/>
          </p:nvSpPr>
          <p:spPr>
            <a:xfrm>
              <a:off x="6133241" y="7056863"/>
              <a:ext cx="1409797" cy="452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defRPr sz="2800" b="1" i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 dirty="0" err="1">
                  <a:solidFill>
                    <a:srgbClr val="FFC000"/>
                  </a:solidFill>
                </a:rPr>
                <a:t>Legenda</a:t>
              </a:r>
              <a:endParaRPr sz="2000" dirty="0">
                <a:solidFill>
                  <a:srgbClr val="FFC000"/>
                </a:solidFill>
              </a:endParaRPr>
            </a:p>
          </p:txBody>
        </p:sp>
        <p:grpSp>
          <p:nvGrpSpPr>
            <p:cNvPr id="60" name="Grupo 59"/>
            <p:cNvGrpSpPr/>
            <p:nvPr/>
          </p:nvGrpSpPr>
          <p:grpSpPr>
            <a:xfrm>
              <a:off x="6100298" y="7604488"/>
              <a:ext cx="3368960" cy="141201"/>
              <a:chOff x="6134802" y="7740802"/>
              <a:chExt cx="3368960" cy="237752"/>
            </a:xfrm>
          </p:grpSpPr>
          <p:sp>
            <p:nvSpPr>
              <p:cNvPr id="107" name="Shape 577"/>
              <p:cNvSpPr/>
              <p:nvPr/>
            </p:nvSpPr>
            <p:spPr>
              <a:xfrm>
                <a:off x="6761140" y="7740802"/>
                <a:ext cx="2742622" cy="237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>
                <a:lvl1pPr algn="l" defTabSz="584200">
                  <a:defRPr sz="2100" i="1">
                    <a:solidFill>
                      <a:srgbClr val="0433FF"/>
                    </a:solidFill>
                    <a:latin typeface="Gill Sans SemiBold"/>
                    <a:ea typeface="Gill Sans SemiBold"/>
                    <a:cs typeface="Gill Sans SemiBold"/>
                    <a:sym typeface="Gill Sans SemiBold"/>
                  </a:defRPr>
                </a:lvl1pPr>
              </a:lstStyle>
              <a:p>
                <a:r>
                  <a:rPr sz="1200" dirty="0">
                    <a:ln>
                      <a:solidFill>
                        <a:schemeClr val="bg1"/>
                      </a:solidFill>
                    </a:ln>
                    <a:noFill/>
                  </a:rPr>
                  <a:t>Web SSL</a:t>
                </a:r>
              </a:p>
            </p:txBody>
          </p:sp>
          <p:cxnSp>
            <p:nvCxnSpPr>
              <p:cNvPr id="9" name="Conector reto 8"/>
              <p:cNvCxnSpPr/>
              <p:nvPr/>
            </p:nvCxnSpPr>
            <p:spPr>
              <a:xfrm>
                <a:off x="6134802" y="7909949"/>
                <a:ext cx="496285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upo 62"/>
            <p:cNvGrpSpPr/>
            <p:nvPr/>
          </p:nvGrpSpPr>
          <p:grpSpPr>
            <a:xfrm>
              <a:off x="6110704" y="7830163"/>
              <a:ext cx="3577881" cy="178029"/>
              <a:chOff x="6192568" y="8847497"/>
              <a:chExt cx="3577881" cy="178029"/>
            </a:xfrm>
          </p:grpSpPr>
          <p:sp>
            <p:nvSpPr>
              <p:cNvPr id="99" name="Shape 590"/>
              <p:cNvSpPr/>
              <p:nvPr/>
            </p:nvSpPr>
            <p:spPr>
              <a:xfrm>
                <a:off x="6808181" y="8847497"/>
                <a:ext cx="2962268" cy="1780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>
                <a:lvl1pPr algn="l" defTabSz="584200">
                  <a:defRPr sz="2100" i="1">
                    <a:solidFill>
                      <a:srgbClr val="0433FF"/>
                    </a:solidFill>
                    <a:latin typeface="Gill Sans SemiBold"/>
                    <a:ea typeface="Gill Sans SemiBold"/>
                    <a:cs typeface="Gill Sans SemiBold"/>
                    <a:sym typeface="Gill Sans SemiBold"/>
                  </a:defRPr>
                </a:lvl1pPr>
              </a:lstStyle>
              <a:p>
                <a:r>
                  <a:rPr sz="1200" dirty="0">
                    <a:ln>
                      <a:solidFill>
                        <a:schemeClr val="bg1"/>
                      </a:solidFill>
                    </a:ln>
                    <a:noFill/>
                  </a:rPr>
                  <a:t>Outros (SCP, SFTP, E-Mail, NFS, SMB)</a:t>
                </a:r>
              </a:p>
            </p:txBody>
          </p:sp>
          <p:cxnSp>
            <p:nvCxnSpPr>
              <p:cNvPr id="124" name="Conector reto 123"/>
              <p:cNvCxnSpPr/>
              <p:nvPr/>
            </p:nvCxnSpPr>
            <p:spPr>
              <a:xfrm>
                <a:off x="6192568" y="8966828"/>
                <a:ext cx="496285" cy="0"/>
              </a:xfrm>
              <a:prstGeom prst="line">
                <a:avLst/>
              </a:prstGeom>
              <a:ln w="57150">
                <a:solidFill>
                  <a:schemeClr val="accent4">
                    <a:lumMod val="75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upo 64"/>
            <p:cNvGrpSpPr/>
            <p:nvPr/>
          </p:nvGrpSpPr>
          <p:grpSpPr>
            <a:xfrm>
              <a:off x="6100298" y="8040121"/>
              <a:ext cx="3590684" cy="265277"/>
              <a:chOff x="6119382" y="8271885"/>
              <a:chExt cx="3590684" cy="265277"/>
            </a:xfrm>
          </p:grpSpPr>
          <p:sp>
            <p:nvSpPr>
              <p:cNvPr id="103" name="Shape 583"/>
              <p:cNvSpPr/>
              <p:nvPr/>
            </p:nvSpPr>
            <p:spPr>
              <a:xfrm>
                <a:off x="6744813" y="8271885"/>
                <a:ext cx="2965253" cy="2652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>
                <a:lvl1pPr algn="l" defTabSz="584200">
                  <a:defRPr sz="2100" i="1">
                    <a:solidFill>
                      <a:srgbClr val="0433FF"/>
                    </a:solidFill>
                    <a:latin typeface="Gill Sans SemiBold"/>
                    <a:ea typeface="Gill Sans SemiBold"/>
                    <a:cs typeface="Gill Sans SemiBold"/>
                    <a:sym typeface="Gill Sans SemiBold"/>
                  </a:defRPr>
                </a:lvl1pPr>
              </a:lstStyle>
              <a:p>
                <a:r>
                  <a:rPr sz="1200" dirty="0">
                    <a:ln>
                      <a:solidFill>
                        <a:schemeClr val="bg1"/>
                      </a:solidFill>
                    </a:ln>
                    <a:noFill/>
                  </a:rPr>
                  <a:t>Q-Ware FDS </a:t>
                </a:r>
                <a:r>
                  <a:rPr sz="1200" dirty="0" err="1">
                    <a:ln>
                      <a:solidFill>
                        <a:schemeClr val="bg1"/>
                      </a:solidFill>
                    </a:ln>
                    <a:noFill/>
                  </a:rPr>
                  <a:t>Criptografia</a:t>
                </a:r>
                <a:r>
                  <a:rPr sz="1200" dirty="0">
                    <a:ln>
                      <a:solidFill>
                        <a:schemeClr val="bg1"/>
                      </a:solidFill>
                    </a:ln>
                    <a:noFill/>
                  </a:rPr>
                  <a:t> </a:t>
                </a:r>
                <a:r>
                  <a:rPr sz="1200" dirty="0" err="1" smtClean="0">
                    <a:ln>
                      <a:solidFill>
                        <a:schemeClr val="bg1"/>
                      </a:solidFill>
                    </a:ln>
                    <a:noFill/>
                  </a:rPr>
                  <a:t>Nativa</a:t>
                </a:r>
                <a:r>
                  <a:rPr lang="pt-BR" sz="1200" dirty="0" smtClean="0">
                    <a:ln>
                      <a:solidFill>
                        <a:schemeClr val="bg1"/>
                      </a:solidFill>
                    </a:ln>
                    <a:noFill/>
                  </a:rPr>
                  <a:t> (POBOX)</a:t>
                </a:r>
                <a:endParaRPr sz="1200" dirty="0">
                  <a:ln>
                    <a:solidFill>
                      <a:schemeClr val="bg1"/>
                    </a:solidFill>
                  </a:ln>
                  <a:noFill/>
                </a:endParaRPr>
              </a:p>
            </p:txBody>
          </p:sp>
          <p:cxnSp>
            <p:nvCxnSpPr>
              <p:cNvPr id="132" name="Conector reto 131"/>
              <p:cNvCxnSpPr/>
              <p:nvPr/>
            </p:nvCxnSpPr>
            <p:spPr>
              <a:xfrm>
                <a:off x="6119382" y="8414193"/>
                <a:ext cx="496285" cy="0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upo 58"/>
            <p:cNvGrpSpPr/>
            <p:nvPr/>
          </p:nvGrpSpPr>
          <p:grpSpPr>
            <a:xfrm>
              <a:off x="6110704" y="8544332"/>
              <a:ext cx="3377895" cy="240271"/>
              <a:chOff x="6216226" y="7505567"/>
              <a:chExt cx="3377895" cy="240271"/>
            </a:xfrm>
          </p:grpSpPr>
          <p:sp>
            <p:nvSpPr>
              <p:cNvPr id="97" name="Shape 594"/>
              <p:cNvSpPr/>
              <p:nvPr/>
            </p:nvSpPr>
            <p:spPr>
              <a:xfrm>
                <a:off x="6822448" y="7505567"/>
                <a:ext cx="2771673" cy="240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>
                <a:lvl1pPr algn="l" defTabSz="584200">
                  <a:defRPr sz="2100" i="1">
                    <a:solidFill>
                      <a:srgbClr val="0433FF"/>
                    </a:solidFill>
                    <a:latin typeface="Gill Sans SemiBold"/>
                    <a:ea typeface="Gill Sans SemiBold"/>
                    <a:cs typeface="Gill Sans SemiBold"/>
                    <a:sym typeface="Gill Sans SemiBold"/>
                  </a:defRPr>
                </a:lvl1pPr>
              </a:lstStyle>
              <a:p>
                <a:r>
                  <a:rPr sz="1200" dirty="0">
                    <a:ln>
                      <a:solidFill>
                        <a:schemeClr val="bg1"/>
                      </a:solidFill>
                    </a:ln>
                    <a:noFill/>
                  </a:rPr>
                  <a:t>VPN entre Firewalls</a:t>
                </a:r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>
                <a:off x="6216226" y="7631300"/>
                <a:ext cx="496285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o 65"/>
            <p:cNvGrpSpPr/>
            <p:nvPr/>
          </p:nvGrpSpPr>
          <p:grpSpPr>
            <a:xfrm>
              <a:off x="6133241" y="8803460"/>
              <a:ext cx="3307455" cy="235947"/>
              <a:chOff x="6131544" y="8551387"/>
              <a:chExt cx="3307455" cy="235947"/>
            </a:xfrm>
          </p:grpSpPr>
          <p:sp>
            <p:nvSpPr>
              <p:cNvPr id="101" name="Shape 586"/>
              <p:cNvSpPr/>
              <p:nvPr/>
            </p:nvSpPr>
            <p:spPr>
              <a:xfrm>
                <a:off x="6717199" y="8551387"/>
                <a:ext cx="2721800" cy="2359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>
                <a:lvl1pPr algn="l" defTabSz="584200">
                  <a:defRPr sz="2100" i="1">
                    <a:solidFill>
                      <a:srgbClr val="0433FF"/>
                    </a:solidFill>
                    <a:latin typeface="Gill Sans SemiBold"/>
                    <a:ea typeface="Gill Sans SemiBold"/>
                    <a:cs typeface="Gill Sans SemiBold"/>
                    <a:sym typeface="Gill Sans SemiBold"/>
                  </a:defRPr>
                </a:lvl1pPr>
              </a:lstStyle>
              <a:p>
                <a:r>
                  <a:rPr sz="1200" dirty="0">
                    <a:ln>
                      <a:solidFill>
                        <a:schemeClr val="bg1"/>
                      </a:solidFill>
                    </a:ln>
                    <a:noFill/>
                  </a:rPr>
                  <a:t>Q-Ware Proxy </a:t>
                </a:r>
                <a:r>
                  <a:rPr sz="1200" dirty="0" smtClean="0">
                    <a:ln>
                      <a:solidFill>
                        <a:schemeClr val="bg1"/>
                      </a:solidFill>
                    </a:ln>
                    <a:noFill/>
                  </a:rPr>
                  <a:t>SSL</a:t>
                </a:r>
                <a:r>
                  <a:rPr lang="pt-BR" sz="1200" dirty="0" smtClean="0">
                    <a:ln>
                      <a:solidFill>
                        <a:schemeClr val="bg1"/>
                      </a:solidFill>
                    </a:ln>
                    <a:noFill/>
                  </a:rPr>
                  <a:t> + Web </a:t>
                </a:r>
                <a:r>
                  <a:rPr lang="pt-BR" sz="1200" dirty="0" err="1" smtClean="0">
                    <a:ln>
                      <a:solidFill>
                        <a:schemeClr val="bg1"/>
                      </a:solidFill>
                    </a:ln>
                    <a:noFill/>
                  </a:rPr>
                  <a:t>App</a:t>
                </a:r>
                <a:endParaRPr sz="1200" dirty="0">
                  <a:ln>
                    <a:solidFill>
                      <a:schemeClr val="bg1"/>
                    </a:solidFill>
                  </a:ln>
                  <a:noFill/>
                </a:endParaRPr>
              </a:p>
            </p:txBody>
          </p:sp>
          <p:cxnSp>
            <p:nvCxnSpPr>
              <p:cNvPr id="160" name="Conector reto 159"/>
              <p:cNvCxnSpPr/>
              <p:nvPr/>
            </p:nvCxnSpPr>
            <p:spPr>
              <a:xfrm>
                <a:off x="6131544" y="8656665"/>
                <a:ext cx="496285" cy="0"/>
              </a:xfrm>
              <a:prstGeom prst="line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o 63"/>
            <p:cNvGrpSpPr/>
            <p:nvPr/>
          </p:nvGrpSpPr>
          <p:grpSpPr>
            <a:xfrm>
              <a:off x="6100298" y="8296907"/>
              <a:ext cx="3350410" cy="236545"/>
              <a:chOff x="6157600" y="8029547"/>
              <a:chExt cx="3350410" cy="236545"/>
            </a:xfrm>
          </p:grpSpPr>
          <p:sp>
            <p:nvSpPr>
              <p:cNvPr id="105" name="Shape 580"/>
              <p:cNvSpPr/>
              <p:nvPr/>
            </p:nvSpPr>
            <p:spPr>
              <a:xfrm>
                <a:off x="6779318" y="8029547"/>
                <a:ext cx="2728692" cy="2365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>
                <a:lvl1pPr algn="l" defTabSz="584200">
                  <a:defRPr sz="2100" i="1">
                    <a:solidFill>
                      <a:srgbClr val="0433FF"/>
                    </a:solidFill>
                    <a:latin typeface="Gill Sans SemiBold"/>
                    <a:ea typeface="Gill Sans SemiBold"/>
                    <a:cs typeface="Gill Sans SemiBold"/>
                    <a:sym typeface="Gill Sans SemiBold"/>
                  </a:defRPr>
                </a:lvl1pPr>
              </a:lstStyle>
              <a:p>
                <a:r>
                  <a:rPr sz="1200" dirty="0">
                    <a:ln>
                      <a:solidFill>
                        <a:schemeClr val="bg1"/>
                      </a:solidFill>
                    </a:ln>
                    <a:noFill/>
                  </a:rPr>
                  <a:t>Q-Ware FDS over </a:t>
                </a:r>
                <a:r>
                  <a:rPr sz="1200" dirty="0" smtClean="0">
                    <a:ln>
                      <a:solidFill>
                        <a:schemeClr val="bg1"/>
                      </a:solidFill>
                    </a:ln>
                    <a:noFill/>
                  </a:rPr>
                  <a:t>SSL</a:t>
                </a:r>
                <a:endParaRPr sz="1200" dirty="0">
                  <a:ln>
                    <a:solidFill>
                      <a:schemeClr val="bg1"/>
                    </a:solidFill>
                  </a:ln>
                  <a:noFill/>
                </a:endParaRPr>
              </a:p>
            </p:txBody>
          </p:sp>
          <p:cxnSp>
            <p:nvCxnSpPr>
              <p:cNvPr id="169" name="Conector reto 168"/>
              <p:cNvCxnSpPr/>
              <p:nvPr/>
            </p:nvCxnSpPr>
            <p:spPr>
              <a:xfrm>
                <a:off x="6157600" y="8160321"/>
                <a:ext cx="518681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840"/>
          <p:cNvGrpSpPr/>
          <p:nvPr/>
        </p:nvGrpSpPr>
        <p:grpSpPr>
          <a:xfrm>
            <a:off x="4134945" y="3660863"/>
            <a:ext cx="914571" cy="1640994"/>
            <a:chOff x="1465653" y="113727"/>
            <a:chExt cx="966598" cy="1640993"/>
          </a:xfrm>
        </p:grpSpPr>
        <p:grpSp>
          <p:nvGrpSpPr>
            <p:cNvPr id="106" name="Group 836"/>
            <p:cNvGrpSpPr/>
            <p:nvPr/>
          </p:nvGrpSpPr>
          <p:grpSpPr>
            <a:xfrm>
              <a:off x="1465653" y="612614"/>
              <a:ext cx="966598" cy="1142106"/>
              <a:chOff x="1465651" y="612614"/>
              <a:chExt cx="966597" cy="1142105"/>
            </a:xfrm>
          </p:grpSpPr>
          <p:pic>
            <p:nvPicPr>
              <p:cNvPr id="111" name="image93.png"/>
              <p:cNvPicPr>
                <a:picLocks noChangeAspect="1"/>
              </p:cNvPicPr>
              <p:nvPr/>
            </p:nvPicPr>
            <p:blipFill>
              <a:blip r:embed="rId14">
                <a:extLst/>
              </a:blip>
              <a:srcRect l="20833" r="20833"/>
              <a:stretch>
                <a:fillRect/>
              </a:stretch>
            </p:blipFill>
            <p:spPr>
              <a:xfrm>
                <a:off x="1483642" y="612614"/>
                <a:ext cx="743545" cy="6673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2" name="Shape 835"/>
              <p:cNvSpPr/>
              <p:nvPr/>
            </p:nvSpPr>
            <p:spPr>
              <a:xfrm>
                <a:off x="1465651" y="1383082"/>
                <a:ext cx="966597" cy="37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Recebe </a:t>
                </a:r>
              </a:p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Remessa</a:t>
                </a:r>
                <a:endParaRPr sz="1200" dirty="0"/>
              </a:p>
            </p:txBody>
          </p:sp>
        </p:grpSp>
        <p:grpSp>
          <p:nvGrpSpPr>
            <p:cNvPr id="108" name="Group 839"/>
            <p:cNvGrpSpPr/>
            <p:nvPr/>
          </p:nvGrpSpPr>
          <p:grpSpPr>
            <a:xfrm>
              <a:off x="1652942" y="113727"/>
              <a:ext cx="432926" cy="432925"/>
              <a:chOff x="-67979" y="113727"/>
              <a:chExt cx="432925" cy="432924"/>
            </a:xfrm>
          </p:grpSpPr>
          <p:sp>
            <p:nvSpPr>
              <p:cNvPr id="109" name="Shape 837"/>
              <p:cNvSpPr/>
              <p:nvPr/>
            </p:nvSpPr>
            <p:spPr>
              <a:xfrm>
                <a:off x="-67979" y="113727"/>
                <a:ext cx="432925" cy="432924"/>
              </a:xfrm>
              <a:prstGeom prst="ellipse">
                <a:avLst/>
              </a:prstGeom>
              <a:blipFill rotWithShape="1">
                <a:blip r:embed="rId15"/>
                <a:srcRect/>
                <a:tile tx="0" ty="0" sx="100000" sy="100000" flip="none" algn="tl"/>
              </a:blipFill>
              <a:ln w="76200" cap="flat">
                <a:solidFill>
                  <a:srgbClr val="0041A9"/>
                </a:solidFill>
                <a:prstDash val="solid"/>
                <a:miter lim="400000"/>
              </a:ln>
              <a:effectLst>
                <a:outerShdw blurRad="63500" dist="127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0" name="Shape 838"/>
              <p:cNvSpPr/>
              <p:nvPr/>
            </p:nvSpPr>
            <p:spPr>
              <a:xfrm>
                <a:off x="35535" y="139508"/>
                <a:ext cx="320787" cy="3716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2200">
                    <a:solidFill>
                      <a:srgbClr val="001C6C"/>
                    </a:solidFill>
                    <a:latin typeface="Sonic Comics"/>
                    <a:ea typeface="Sonic Comics"/>
                    <a:cs typeface="Sonic Comics"/>
                    <a:sym typeface="Sonic Comics"/>
                  </a:defRPr>
                </a:lvl1pPr>
              </a:lstStyle>
              <a:p>
                <a:r>
                  <a:rPr lang="pt-BR" b="1" dirty="0" smtClean="0"/>
                  <a:t>1</a:t>
                </a:r>
                <a:endParaRPr b="1" dirty="0"/>
              </a:p>
            </p:txBody>
          </p:sp>
        </p:grpSp>
      </p:grpSp>
      <p:grpSp>
        <p:nvGrpSpPr>
          <p:cNvPr id="113" name="Group 840"/>
          <p:cNvGrpSpPr/>
          <p:nvPr/>
        </p:nvGrpSpPr>
        <p:grpSpPr>
          <a:xfrm>
            <a:off x="2274259" y="2665634"/>
            <a:ext cx="1657872" cy="1176187"/>
            <a:chOff x="1718993" y="113727"/>
            <a:chExt cx="1657871" cy="1176186"/>
          </a:xfrm>
        </p:grpSpPr>
        <p:grpSp>
          <p:nvGrpSpPr>
            <p:cNvPr id="114" name="Group 836"/>
            <p:cNvGrpSpPr/>
            <p:nvPr/>
          </p:nvGrpSpPr>
          <p:grpSpPr>
            <a:xfrm>
              <a:off x="1718993" y="241307"/>
              <a:ext cx="1657871" cy="1048606"/>
              <a:chOff x="1718992" y="241307"/>
              <a:chExt cx="1657870" cy="1048605"/>
            </a:xfrm>
          </p:grpSpPr>
          <p:pic>
            <p:nvPicPr>
              <p:cNvPr id="118" name="image93.png"/>
              <p:cNvPicPr>
                <a:picLocks noChangeAspect="1"/>
              </p:cNvPicPr>
              <p:nvPr/>
            </p:nvPicPr>
            <p:blipFill>
              <a:blip r:embed="rId14">
                <a:extLst/>
              </a:blip>
              <a:srcRect l="20833" r="20833"/>
              <a:stretch>
                <a:fillRect/>
              </a:stretch>
            </p:blipFill>
            <p:spPr>
              <a:xfrm>
                <a:off x="1718992" y="622592"/>
                <a:ext cx="743545" cy="6673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9" name="Shape 835"/>
              <p:cNvSpPr/>
              <p:nvPr/>
            </p:nvSpPr>
            <p:spPr>
              <a:xfrm>
                <a:off x="2410265" y="241307"/>
                <a:ext cx="966597" cy="37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Controle</a:t>
                </a:r>
              </a:p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SAM</a:t>
                </a:r>
                <a:endParaRPr sz="1200" dirty="0"/>
              </a:p>
            </p:txBody>
          </p:sp>
        </p:grpSp>
        <p:grpSp>
          <p:nvGrpSpPr>
            <p:cNvPr id="115" name="Group 839"/>
            <p:cNvGrpSpPr/>
            <p:nvPr/>
          </p:nvGrpSpPr>
          <p:grpSpPr>
            <a:xfrm>
              <a:off x="1782336" y="113727"/>
              <a:ext cx="432926" cy="432925"/>
              <a:chOff x="61415" y="113727"/>
              <a:chExt cx="432925" cy="432924"/>
            </a:xfrm>
          </p:grpSpPr>
          <p:sp>
            <p:nvSpPr>
              <p:cNvPr id="116" name="Shape 837"/>
              <p:cNvSpPr/>
              <p:nvPr/>
            </p:nvSpPr>
            <p:spPr>
              <a:xfrm>
                <a:off x="61415" y="113727"/>
                <a:ext cx="432925" cy="432924"/>
              </a:xfrm>
              <a:prstGeom prst="ellipse">
                <a:avLst/>
              </a:prstGeom>
              <a:blipFill rotWithShape="1">
                <a:blip r:embed="rId15"/>
                <a:srcRect/>
                <a:tile tx="0" ty="0" sx="100000" sy="100000" flip="none" algn="tl"/>
              </a:blipFill>
              <a:ln w="76200" cap="flat">
                <a:solidFill>
                  <a:srgbClr val="0041A9"/>
                </a:solidFill>
                <a:prstDash val="solid"/>
                <a:miter lim="400000"/>
              </a:ln>
              <a:effectLst>
                <a:outerShdw blurRad="63500" dist="127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7" name="Shape 838"/>
              <p:cNvSpPr/>
              <p:nvPr/>
            </p:nvSpPr>
            <p:spPr>
              <a:xfrm>
                <a:off x="156301" y="148134"/>
                <a:ext cx="320787" cy="3716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2200">
                    <a:solidFill>
                      <a:srgbClr val="001C6C"/>
                    </a:solidFill>
                    <a:latin typeface="Sonic Comics"/>
                    <a:ea typeface="Sonic Comics"/>
                    <a:cs typeface="Sonic Comics"/>
                    <a:sym typeface="Sonic Comics"/>
                  </a:defRPr>
                </a:lvl1pPr>
              </a:lstStyle>
              <a:p>
                <a:r>
                  <a:rPr lang="pt-BR" b="1" dirty="0" smtClean="0"/>
                  <a:t>2</a:t>
                </a:r>
                <a:endParaRPr b="1" dirty="0"/>
              </a:p>
            </p:txBody>
          </p:sp>
        </p:grpSp>
      </p:grpSp>
      <p:grpSp>
        <p:nvGrpSpPr>
          <p:cNvPr id="120" name="Group 840"/>
          <p:cNvGrpSpPr/>
          <p:nvPr/>
        </p:nvGrpSpPr>
        <p:grpSpPr>
          <a:xfrm>
            <a:off x="2073019" y="5008447"/>
            <a:ext cx="1445177" cy="1231915"/>
            <a:chOff x="1142532" y="327964"/>
            <a:chExt cx="1662232" cy="1231914"/>
          </a:xfrm>
        </p:grpSpPr>
        <p:grpSp>
          <p:nvGrpSpPr>
            <p:cNvPr id="121" name="Group 836"/>
            <p:cNvGrpSpPr/>
            <p:nvPr/>
          </p:nvGrpSpPr>
          <p:grpSpPr>
            <a:xfrm>
              <a:off x="1142532" y="892557"/>
              <a:ext cx="1662232" cy="667321"/>
              <a:chOff x="1142532" y="892556"/>
              <a:chExt cx="1662231" cy="667320"/>
            </a:xfrm>
          </p:grpSpPr>
          <p:pic>
            <p:nvPicPr>
              <p:cNvPr id="126" name="image93.png"/>
              <p:cNvPicPr>
                <a:picLocks noChangeAspect="1"/>
              </p:cNvPicPr>
              <p:nvPr/>
            </p:nvPicPr>
            <p:blipFill>
              <a:blip r:embed="rId14">
                <a:extLst/>
              </a:blip>
              <a:srcRect l="20833" r="20833"/>
              <a:stretch>
                <a:fillRect/>
              </a:stretch>
            </p:blipFill>
            <p:spPr>
              <a:xfrm>
                <a:off x="2061218" y="892556"/>
                <a:ext cx="743545" cy="6673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7" name="Shape 835"/>
              <p:cNvSpPr/>
              <p:nvPr/>
            </p:nvSpPr>
            <p:spPr>
              <a:xfrm>
                <a:off x="1142532" y="1132059"/>
                <a:ext cx="966597" cy="37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Envia</a:t>
                </a:r>
              </a:p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Remessa</a:t>
                </a:r>
                <a:endParaRPr sz="1200" dirty="0"/>
              </a:p>
            </p:txBody>
          </p:sp>
        </p:grpSp>
        <p:grpSp>
          <p:nvGrpSpPr>
            <p:cNvPr id="122" name="Group 839"/>
            <p:cNvGrpSpPr/>
            <p:nvPr/>
          </p:nvGrpSpPr>
          <p:grpSpPr>
            <a:xfrm>
              <a:off x="2093831" y="327964"/>
              <a:ext cx="544023" cy="486292"/>
              <a:chOff x="372910" y="327964"/>
              <a:chExt cx="544022" cy="486291"/>
            </a:xfrm>
          </p:grpSpPr>
          <p:sp>
            <p:nvSpPr>
              <p:cNvPr id="123" name="Shape 837"/>
              <p:cNvSpPr/>
              <p:nvPr/>
            </p:nvSpPr>
            <p:spPr>
              <a:xfrm>
                <a:off x="372910" y="327964"/>
                <a:ext cx="544022" cy="486291"/>
              </a:xfrm>
              <a:prstGeom prst="ellipse">
                <a:avLst/>
              </a:prstGeom>
              <a:blipFill rotWithShape="1">
                <a:blip r:embed="rId15"/>
                <a:srcRect/>
                <a:tile tx="0" ty="0" sx="100000" sy="100000" flip="none" algn="tl"/>
              </a:blipFill>
              <a:ln w="76200" cap="flat">
                <a:solidFill>
                  <a:srgbClr val="0041A9"/>
                </a:solidFill>
                <a:prstDash val="solid"/>
                <a:miter lim="400000"/>
              </a:ln>
              <a:effectLst>
                <a:outerShdw blurRad="63500" dist="127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" name="Shape 838"/>
              <p:cNvSpPr/>
              <p:nvPr/>
            </p:nvSpPr>
            <p:spPr>
              <a:xfrm>
                <a:off x="484217" y="381589"/>
                <a:ext cx="320787" cy="3716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2200">
                    <a:solidFill>
                      <a:srgbClr val="001C6C"/>
                    </a:solidFill>
                    <a:latin typeface="Sonic Comics"/>
                    <a:ea typeface="Sonic Comics"/>
                    <a:cs typeface="Sonic Comics"/>
                    <a:sym typeface="Sonic Comics"/>
                  </a:defRPr>
                </a:lvl1pPr>
              </a:lstStyle>
              <a:p>
                <a:r>
                  <a:rPr lang="pt-BR" b="1" dirty="0" smtClean="0"/>
                  <a:t>3</a:t>
                </a:r>
                <a:endParaRPr b="1" dirty="0"/>
              </a:p>
            </p:txBody>
          </p:sp>
        </p:grpSp>
      </p:grpSp>
      <p:pic>
        <p:nvPicPr>
          <p:cNvPr id="128" name="image27.png"/>
          <p:cNvPicPr>
            <a:picLocks noChangeAspect="1"/>
          </p:cNvPicPr>
          <p:nvPr/>
        </p:nvPicPr>
        <p:blipFill>
          <a:blip r:embed="rId11">
            <a:extLst/>
          </a:blip>
          <a:srcRect/>
          <a:stretch>
            <a:fillRect/>
          </a:stretch>
        </p:blipFill>
        <p:spPr>
          <a:xfrm flipH="1">
            <a:off x="1242823" y="3931242"/>
            <a:ext cx="1319120" cy="73246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29" name="Group 571"/>
          <p:cNvGrpSpPr/>
          <p:nvPr/>
        </p:nvGrpSpPr>
        <p:grpSpPr>
          <a:xfrm>
            <a:off x="3031446" y="6319521"/>
            <a:ext cx="817201" cy="455851"/>
            <a:chOff x="0" y="0"/>
            <a:chExt cx="1013958" cy="774516"/>
          </a:xfrm>
          <a:solidFill>
            <a:schemeClr val="accent1"/>
          </a:solidFill>
        </p:grpSpPr>
        <p:sp>
          <p:nvSpPr>
            <p:cNvPr id="130" name="Shape 569"/>
            <p:cNvSpPr/>
            <p:nvPr/>
          </p:nvSpPr>
          <p:spPr>
            <a:xfrm>
              <a:off x="0" y="0"/>
              <a:ext cx="1013958" cy="7745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100458" tIns="100458" rIns="100458" bIns="100458" numCol="1" anchor="ctr">
              <a:noAutofit/>
            </a:bodyPr>
            <a:lstStyle/>
            <a:p>
              <a:pPr defTabSz="1155278">
                <a:defRPr sz="4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 570"/>
            <p:cNvSpPr/>
            <p:nvPr/>
          </p:nvSpPr>
          <p:spPr>
            <a:xfrm>
              <a:off x="5821" y="71889"/>
              <a:ext cx="925716" cy="63073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00458" tIns="100458" rIns="100458" bIns="100458" numCol="1" anchor="ctr">
              <a:noAutofit/>
            </a:bodyPr>
            <a:lstStyle>
              <a:lvl1pPr defTabSz="1155278">
                <a:defRPr sz="1600" b="1" i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 dirty="0"/>
                <a:t>SCP</a:t>
              </a:r>
              <a:endParaRPr sz="1100" dirty="0"/>
            </a:p>
          </p:txBody>
        </p:sp>
      </p:grpSp>
      <p:grpSp>
        <p:nvGrpSpPr>
          <p:cNvPr id="133" name="Group 571"/>
          <p:cNvGrpSpPr/>
          <p:nvPr/>
        </p:nvGrpSpPr>
        <p:grpSpPr>
          <a:xfrm>
            <a:off x="3882373" y="6321597"/>
            <a:ext cx="817201" cy="455851"/>
            <a:chOff x="0" y="0"/>
            <a:chExt cx="1013958" cy="774516"/>
          </a:xfrm>
          <a:solidFill>
            <a:schemeClr val="accent1"/>
          </a:solidFill>
        </p:grpSpPr>
        <p:sp>
          <p:nvSpPr>
            <p:cNvPr id="134" name="Shape 569"/>
            <p:cNvSpPr/>
            <p:nvPr/>
          </p:nvSpPr>
          <p:spPr>
            <a:xfrm>
              <a:off x="0" y="0"/>
              <a:ext cx="1013958" cy="7745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100458" tIns="100458" rIns="100458" bIns="100458" numCol="1" anchor="ctr">
              <a:noAutofit/>
            </a:bodyPr>
            <a:lstStyle/>
            <a:p>
              <a:pPr defTabSz="1155278">
                <a:defRPr sz="4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Shape 570"/>
            <p:cNvSpPr/>
            <p:nvPr/>
          </p:nvSpPr>
          <p:spPr>
            <a:xfrm>
              <a:off x="5821" y="71889"/>
              <a:ext cx="925716" cy="63073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00458" tIns="100458" rIns="100458" bIns="100458" numCol="1" anchor="ctr">
              <a:noAutofit/>
            </a:bodyPr>
            <a:lstStyle>
              <a:lvl1pPr defTabSz="1155278">
                <a:defRPr sz="1600" b="1" i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pt-BR" sz="1200" dirty="0" smtClean="0"/>
                <a:t>SFTP</a:t>
              </a:r>
              <a:endParaRPr sz="1100" dirty="0"/>
            </a:p>
          </p:txBody>
        </p:sp>
      </p:grpSp>
      <p:grpSp>
        <p:nvGrpSpPr>
          <p:cNvPr id="136" name="Group 571"/>
          <p:cNvGrpSpPr/>
          <p:nvPr/>
        </p:nvGrpSpPr>
        <p:grpSpPr>
          <a:xfrm>
            <a:off x="4722632" y="6321556"/>
            <a:ext cx="817201" cy="455851"/>
            <a:chOff x="0" y="0"/>
            <a:chExt cx="1013958" cy="774516"/>
          </a:xfrm>
          <a:solidFill>
            <a:schemeClr val="accent1"/>
          </a:solidFill>
        </p:grpSpPr>
        <p:sp>
          <p:nvSpPr>
            <p:cNvPr id="137" name="Shape 569"/>
            <p:cNvSpPr/>
            <p:nvPr/>
          </p:nvSpPr>
          <p:spPr>
            <a:xfrm>
              <a:off x="0" y="0"/>
              <a:ext cx="1013958" cy="7745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100458" tIns="100458" rIns="100458" bIns="100458" numCol="1" anchor="ctr">
              <a:noAutofit/>
            </a:bodyPr>
            <a:lstStyle/>
            <a:p>
              <a:pPr defTabSz="1155278">
                <a:defRPr sz="4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Shape 570"/>
            <p:cNvSpPr/>
            <p:nvPr/>
          </p:nvSpPr>
          <p:spPr>
            <a:xfrm>
              <a:off x="5821" y="71889"/>
              <a:ext cx="925716" cy="63073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00458" tIns="100458" rIns="100458" bIns="100458" numCol="1" anchor="ctr">
              <a:noAutofit/>
            </a:bodyPr>
            <a:lstStyle>
              <a:lvl1pPr defTabSz="1155278">
                <a:defRPr sz="1600" b="1" i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pt-BR" sz="1200" dirty="0" smtClean="0"/>
                <a:t>FDS</a:t>
              </a:r>
              <a:endParaRPr sz="1100" dirty="0"/>
            </a:p>
          </p:txBody>
        </p:sp>
      </p:grpSp>
      <p:grpSp>
        <p:nvGrpSpPr>
          <p:cNvPr id="139" name="Group 571"/>
          <p:cNvGrpSpPr/>
          <p:nvPr/>
        </p:nvGrpSpPr>
        <p:grpSpPr>
          <a:xfrm>
            <a:off x="5562759" y="6320031"/>
            <a:ext cx="817201" cy="455851"/>
            <a:chOff x="0" y="0"/>
            <a:chExt cx="1013958" cy="774516"/>
          </a:xfrm>
          <a:solidFill>
            <a:schemeClr val="accent1"/>
          </a:solidFill>
        </p:grpSpPr>
        <p:sp>
          <p:nvSpPr>
            <p:cNvPr id="140" name="Shape 569"/>
            <p:cNvSpPr/>
            <p:nvPr/>
          </p:nvSpPr>
          <p:spPr>
            <a:xfrm>
              <a:off x="0" y="0"/>
              <a:ext cx="1013958" cy="7745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100458" tIns="100458" rIns="100458" bIns="100458" numCol="1" anchor="ctr">
              <a:noAutofit/>
            </a:bodyPr>
            <a:lstStyle/>
            <a:p>
              <a:pPr defTabSz="1155278">
                <a:defRPr sz="4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Shape 570"/>
            <p:cNvSpPr/>
            <p:nvPr/>
          </p:nvSpPr>
          <p:spPr>
            <a:xfrm>
              <a:off x="5821" y="71889"/>
              <a:ext cx="925716" cy="63073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00458" tIns="100458" rIns="100458" bIns="100458" numCol="1" anchor="ctr">
              <a:noAutofit/>
            </a:bodyPr>
            <a:lstStyle>
              <a:lvl1pPr defTabSz="1155278">
                <a:defRPr sz="1600" b="1" i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pt-BR" sz="1200" dirty="0" smtClean="0"/>
                <a:t>Odette</a:t>
              </a:r>
              <a:endParaRPr sz="1100" dirty="0"/>
            </a:p>
          </p:txBody>
        </p:sp>
      </p:grpSp>
      <p:cxnSp>
        <p:nvCxnSpPr>
          <p:cNvPr id="5" name="Conector em curva 4"/>
          <p:cNvCxnSpPr/>
          <p:nvPr/>
        </p:nvCxnSpPr>
        <p:spPr>
          <a:xfrm rot="10800000">
            <a:off x="3086748" y="3557784"/>
            <a:ext cx="1065221" cy="424736"/>
          </a:xfrm>
          <a:prstGeom prst="curvedConnector3">
            <a:avLst>
              <a:gd name="adj1" fmla="val 532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em curva 141"/>
          <p:cNvCxnSpPr>
            <a:stCxn id="118" idx="2"/>
            <a:endCxn id="123" idx="0"/>
          </p:cNvCxnSpPr>
          <p:nvPr/>
        </p:nvCxnSpPr>
        <p:spPr>
          <a:xfrm rot="16200000" flipH="1">
            <a:off x="2307997" y="4179855"/>
            <a:ext cx="1166626" cy="490557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em curva 144"/>
          <p:cNvCxnSpPr/>
          <p:nvPr/>
        </p:nvCxnSpPr>
        <p:spPr>
          <a:xfrm rot="10800000">
            <a:off x="2067336" y="4651226"/>
            <a:ext cx="887786" cy="663605"/>
          </a:xfrm>
          <a:prstGeom prst="curvedConnector3">
            <a:avLst>
              <a:gd name="adj1" fmla="val 84009"/>
            </a:avLst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pasted-image.tif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8430" y="1508846"/>
            <a:ext cx="825044" cy="8858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0" name="image61.tif"/>
          <p:cNvPicPr>
            <a:picLocks noChangeAspect="1"/>
          </p:cNvPicPr>
          <p:nvPr/>
        </p:nvPicPr>
        <p:blipFill>
          <a:blip r:embed="rId8">
            <a:extLst/>
          </a:blip>
          <a:srcRect l="2173" t="3547" r="999" b="2441"/>
          <a:stretch>
            <a:fillRect/>
          </a:stretch>
        </p:blipFill>
        <p:spPr>
          <a:xfrm>
            <a:off x="280904" y="5936453"/>
            <a:ext cx="1024788" cy="776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86" extrusionOk="0">
                <a:moveTo>
                  <a:pt x="8796" y="2"/>
                </a:moveTo>
                <a:cubicBezTo>
                  <a:pt x="8512" y="-5"/>
                  <a:pt x="8241" y="15"/>
                  <a:pt x="8141" y="58"/>
                </a:cubicBezTo>
                <a:cubicBezTo>
                  <a:pt x="8069" y="90"/>
                  <a:pt x="7876" y="127"/>
                  <a:pt x="7713" y="143"/>
                </a:cubicBezTo>
                <a:cubicBezTo>
                  <a:pt x="7549" y="159"/>
                  <a:pt x="7363" y="182"/>
                  <a:pt x="7302" y="194"/>
                </a:cubicBezTo>
                <a:cubicBezTo>
                  <a:pt x="7240" y="205"/>
                  <a:pt x="7108" y="224"/>
                  <a:pt x="7006" y="239"/>
                </a:cubicBezTo>
                <a:cubicBezTo>
                  <a:pt x="6904" y="254"/>
                  <a:pt x="6611" y="312"/>
                  <a:pt x="6355" y="363"/>
                </a:cubicBezTo>
                <a:cubicBezTo>
                  <a:pt x="6100" y="415"/>
                  <a:pt x="5756" y="467"/>
                  <a:pt x="5593" y="482"/>
                </a:cubicBezTo>
                <a:cubicBezTo>
                  <a:pt x="5430" y="497"/>
                  <a:pt x="5241" y="536"/>
                  <a:pt x="5169" y="561"/>
                </a:cubicBezTo>
                <a:cubicBezTo>
                  <a:pt x="5097" y="587"/>
                  <a:pt x="4931" y="618"/>
                  <a:pt x="4805" y="629"/>
                </a:cubicBezTo>
                <a:cubicBezTo>
                  <a:pt x="4678" y="641"/>
                  <a:pt x="4562" y="659"/>
                  <a:pt x="4544" y="674"/>
                </a:cubicBezTo>
                <a:cubicBezTo>
                  <a:pt x="4525" y="690"/>
                  <a:pt x="4357" y="716"/>
                  <a:pt x="4175" y="731"/>
                </a:cubicBezTo>
                <a:cubicBezTo>
                  <a:pt x="3993" y="746"/>
                  <a:pt x="3797" y="778"/>
                  <a:pt x="3734" y="804"/>
                </a:cubicBezTo>
                <a:cubicBezTo>
                  <a:pt x="3672" y="831"/>
                  <a:pt x="3560" y="852"/>
                  <a:pt x="3490" y="850"/>
                </a:cubicBezTo>
                <a:cubicBezTo>
                  <a:pt x="3420" y="847"/>
                  <a:pt x="3187" y="870"/>
                  <a:pt x="2972" y="900"/>
                </a:cubicBezTo>
                <a:cubicBezTo>
                  <a:pt x="2466" y="972"/>
                  <a:pt x="2194" y="988"/>
                  <a:pt x="2094" y="940"/>
                </a:cubicBezTo>
                <a:cubicBezTo>
                  <a:pt x="2036" y="912"/>
                  <a:pt x="1993" y="923"/>
                  <a:pt x="1944" y="991"/>
                </a:cubicBezTo>
                <a:cubicBezTo>
                  <a:pt x="1903" y="1048"/>
                  <a:pt x="1794" y="1099"/>
                  <a:pt x="1670" y="1121"/>
                </a:cubicBezTo>
                <a:cubicBezTo>
                  <a:pt x="1141" y="1212"/>
                  <a:pt x="945" y="1231"/>
                  <a:pt x="903" y="1189"/>
                </a:cubicBezTo>
                <a:cubicBezTo>
                  <a:pt x="875" y="1160"/>
                  <a:pt x="825" y="1170"/>
                  <a:pt x="771" y="1217"/>
                </a:cubicBezTo>
                <a:cubicBezTo>
                  <a:pt x="723" y="1258"/>
                  <a:pt x="592" y="1301"/>
                  <a:pt x="479" y="1319"/>
                </a:cubicBezTo>
                <a:cubicBezTo>
                  <a:pt x="367" y="1336"/>
                  <a:pt x="222" y="1376"/>
                  <a:pt x="154" y="1403"/>
                </a:cubicBezTo>
                <a:cubicBezTo>
                  <a:pt x="40" y="1449"/>
                  <a:pt x="36" y="1459"/>
                  <a:pt x="98" y="1522"/>
                </a:cubicBezTo>
                <a:cubicBezTo>
                  <a:pt x="162" y="1587"/>
                  <a:pt x="161" y="1589"/>
                  <a:pt x="81" y="1618"/>
                </a:cubicBezTo>
                <a:cubicBezTo>
                  <a:pt x="35" y="1635"/>
                  <a:pt x="-1" y="1663"/>
                  <a:pt x="0" y="1680"/>
                </a:cubicBezTo>
                <a:cubicBezTo>
                  <a:pt x="1" y="1697"/>
                  <a:pt x="32" y="2124"/>
                  <a:pt x="68" y="2630"/>
                </a:cubicBezTo>
                <a:cubicBezTo>
                  <a:pt x="126" y="3436"/>
                  <a:pt x="143" y="3565"/>
                  <a:pt x="214" y="3664"/>
                </a:cubicBezTo>
                <a:cubicBezTo>
                  <a:pt x="294" y="3777"/>
                  <a:pt x="296" y="3779"/>
                  <a:pt x="223" y="3862"/>
                </a:cubicBezTo>
                <a:cubicBezTo>
                  <a:pt x="182" y="3908"/>
                  <a:pt x="148" y="3993"/>
                  <a:pt x="150" y="4054"/>
                </a:cubicBezTo>
                <a:cubicBezTo>
                  <a:pt x="152" y="4147"/>
                  <a:pt x="164" y="4137"/>
                  <a:pt x="210" y="3998"/>
                </a:cubicBezTo>
                <a:cubicBezTo>
                  <a:pt x="294" y="3742"/>
                  <a:pt x="331" y="3863"/>
                  <a:pt x="372" y="4512"/>
                </a:cubicBezTo>
                <a:cubicBezTo>
                  <a:pt x="393" y="4834"/>
                  <a:pt x="422" y="5283"/>
                  <a:pt x="437" y="5507"/>
                </a:cubicBezTo>
                <a:cubicBezTo>
                  <a:pt x="465" y="5935"/>
                  <a:pt x="438" y="6038"/>
                  <a:pt x="317" y="5976"/>
                </a:cubicBezTo>
                <a:cubicBezTo>
                  <a:pt x="266" y="5950"/>
                  <a:pt x="263" y="5964"/>
                  <a:pt x="291" y="6061"/>
                </a:cubicBezTo>
                <a:cubicBezTo>
                  <a:pt x="318" y="6155"/>
                  <a:pt x="393" y="7056"/>
                  <a:pt x="407" y="7451"/>
                </a:cubicBezTo>
                <a:cubicBezTo>
                  <a:pt x="425" y="8003"/>
                  <a:pt x="453" y="8139"/>
                  <a:pt x="582" y="8316"/>
                </a:cubicBezTo>
                <a:cubicBezTo>
                  <a:pt x="664" y="8428"/>
                  <a:pt x="698" y="8510"/>
                  <a:pt x="672" y="8531"/>
                </a:cubicBezTo>
                <a:cubicBezTo>
                  <a:pt x="644" y="8553"/>
                  <a:pt x="642" y="8592"/>
                  <a:pt x="668" y="8655"/>
                </a:cubicBezTo>
                <a:cubicBezTo>
                  <a:pt x="688" y="8705"/>
                  <a:pt x="706" y="8868"/>
                  <a:pt x="706" y="9017"/>
                </a:cubicBezTo>
                <a:cubicBezTo>
                  <a:pt x="706" y="9165"/>
                  <a:pt x="726" y="9456"/>
                  <a:pt x="749" y="9667"/>
                </a:cubicBezTo>
                <a:cubicBezTo>
                  <a:pt x="789" y="10020"/>
                  <a:pt x="791" y="10116"/>
                  <a:pt x="775" y="10288"/>
                </a:cubicBezTo>
                <a:cubicBezTo>
                  <a:pt x="765" y="10399"/>
                  <a:pt x="798" y="10494"/>
                  <a:pt x="865" y="10560"/>
                </a:cubicBezTo>
                <a:cubicBezTo>
                  <a:pt x="934" y="10627"/>
                  <a:pt x="913" y="10737"/>
                  <a:pt x="839" y="10701"/>
                </a:cubicBezTo>
                <a:cubicBezTo>
                  <a:pt x="623" y="10594"/>
                  <a:pt x="620" y="10596"/>
                  <a:pt x="642" y="10797"/>
                </a:cubicBezTo>
                <a:cubicBezTo>
                  <a:pt x="654" y="10901"/>
                  <a:pt x="683" y="11248"/>
                  <a:pt x="706" y="11571"/>
                </a:cubicBezTo>
                <a:cubicBezTo>
                  <a:pt x="762" y="12357"/>
                  <a:pt x="762" y="12362"/>
                  <a:pt x="886" y="12430"/>
                </a:cubicBezTo>
                <a:cubicBezTo>
                  <a:pt x="1106" y="12551"/>
                  <a:pt x="1168" y="12707"/>
                  <a:pt x="1186" y="13193"/>
                </a:cubicBezTo>
                <a:cubicBezTo>
                  <a:pt x="1187" y="13221"/>
                  <a:pt x="1264" y="13296"/>
                  <a:pt x="1357" y="13363"/>
                </a:cubicBezTo>
                <a:cubicBezTo>
                  <a:pt x="1451" y="13430"/>
                  <a:pt x="1543" y="13524"/>
                  <a:pt x="1563" y="13572"/>
                </a:cubicBezTo>
                <a:cubicBezTo>
                  <a:pt x="1583" y="13620"/>
                  <a:pt x="1614" y="13648"/>
                  <a:pt x="1631" y="13634"/>
                </a:cubicBezTo>
                <a:cubicBezTo>
                  <a:pt x="1648" y="13620"/>
                  <a:pt x="1703" y="13652"/>
                  <a:pt x="1751" y="13702"/>
                </a:cubicBezTo>
                <a:cubicBezTo>
                  <a:pt x="1800" y="13752"/>
                  <a:pt x="1896" y="13832"/>
                  <a:pt x="1966" y="13883"/>
                </a:cubicBezTo>
                <a:cubicBezTo>
                  <a:pt x="2102" y="13984"/>
                  <a:pt x="2104" y="13988"/>
                  <a:pt x="2432" y="14267"/>
                </a:cubicBezTo>
                <a:cubicBezTo>
                  <a:pt x="2999" y="14750"/>
                  <a:pt x="3378" y="15066"/>
                  <a:pt x="3619" y="15256"/>
                </a:cubicBezTo>
                <a:cubicBezTo>
                  <a:pt x="3718" y="15335"/>
                  <a:pt x="3838" y="15445"/>
                  <a:pt x="3884" y="15499"/>
                </a:cubicBezTo>
                <a:cubicBezTo>
                  <a:pt x="3930" y="15553"/>
                  <a:pt x="3988" y="15605"/>
                  <a:pt x="4013" y="15613"/>
                </a:cubicBezTo>
                <a:cubicBezTo>
                  <a:pt x="4037" y="15620"/>
                  <a:pt x="4099" y="15665"/>
                  <a:pt x="4154" y="15714"/>
                </a:cubicBezTo>
                <a:cubicBezTo>
                  <a:pt x="4209" y="15764"/>
                  <a:pt x="4414" y="15931"/>
                  <a:pt x="4608" y="16087"/>
                </a:cubicBezTo>
                <a:cubicBezTo>
                  <a:pt x="5002" y="16406"/>
                  <a:pt x="5130" y="16538"/>
                  <a:pt x="5130" y="16636"/>
                </a:cubicBezTo>
                <a:cubicBezTo>
                  <a:pt x="5130" y="16672"/>
                  <a:pt x="5020" y="16772"/>
                  <a:pt x="4886" y="16856"/>
                </a:cubicBezTo>
                <a:cubicBezTo>
                  <a:pt x="4691" y="16979"/>
                  <a:pt x="4646" y="17027"/>
                  <a:pt x="4664" y="17099"/>
                </a:cubicBezTo>
                <a:cubicBezTo>
                  <a:pt x="4707" y="17278"/>
                  <a:pt x="4627" y="17383"/>
                  <a:pt x="4231" y="17659"/>
                </a:cubicBezTo>
                <a:cubicBezTo>
                  <a:pt x="4183" y="17692"/>
                  <a:pt x="4162" y="17758"/>
                  <a:pt x="4162" y="17879"/>
                </a:cubicBezTo>
                <a:cubicBezTo>
                  <a:pt x="4162" y="18059"/>
                  <a:pt x="4168" y="18069"/>
                  <a:pt x="4586" y="18467"/>
                </a:cubicBezTo>
                <a:cubicBezTo>
                  <a:pt x="4677" y="18553"/>
                  <a:pt x="5552" y="19410"/>
                  <a:pt x="5687" y="19546"/>
                </a:cubicBezTo>
                <a:cubicBezTo>
                  <a:pt x="5738" y="19598"/>
                  <a:pt x="5885" y="19745"/>
                  <a:pt x="6017" y="19874"/>
                </a:cubicBezTo>
                <a:cubicBezTo>
                  <a:pt x="6524" y="20372"/>
                  <a:pt x="6584" y="20435"/>
                  <a:pt x="6603" y="20501"/>
                </a:cubicBezTo>
                <a:cubicBezTo>
                  <a:pt x="6614" y="20539"/>
                  <a:pt x="6639" y="20559"/>
                  <a:pt x="6663" y="20547"/>
                </a:cubicBezTo>
                <a:cubicBezTo>
                  <a:pt x="6688" y="20534"/>
                  <a:pt x="6764" y="20590"/>
                  <a:pt x="6830" y="20671"/>
                </a:cubicBezTo>
                <a:cubicBezTo>
                  <a:pt x="6897" y="20752"/>
                  <a:pt x="6966" y="20824"/>
                  <a:pt x="6980" y="20829"/>
                </a:cubicBezTo>
                <a:cubicBezTo>
                  <a:pt x="7025" y="20844"/>
                  <a:pt x="7686" y="21502"/>
                  <a:pt x="7713" y="21558"/>
                </a:cubicBezTo>
                <a:cubicBezTo>
                  <a:pt x="7726" y="21587"/>
                  <a:pt x="7765" y="21595"/>
                  <a:pt x="7798" y="21575"/>
                </a:cubicBezTo>
                <a:cubicBezTo>
                  <a:pt x="7863" y="21538"/>
                  <a:pt x="8266" y="21490"/>
                  <a:pt x="8916" y="21440"/>
                </a:cubicBezTo>
                <a:cubicBezTo>
                  <a:pt x="9240" y="21415"/>
                  <a:pt x="9345" y="21384"/>
                  <a:pt x="9533" y="21264"/>
                </a:cubicBezTo>
                <a:cubicBezTo>
                  <a:pt x="9756" y="21122"/>
                  <a:pt x="9765" y="21124"/>
                  <a:pt x="10740" y="21072"/>
                </a:cubicBezTo>
                <a:cubicBezTo>
                  <a:pt x="11282" y="21043"/>
                  <a:pt x="12130" y="20998"/>
                  <a:pt x="12620" y="20971"/>
                </a:cubicBezTo>
                <a:lnTo>
                  <a:pt x="13511" y="20920"/>
                </a:lnTo>
                <a:lnTo>
                  <a:pt x="13678" y="20761"/>
                </a:lnTo>
                <a:cubicBezTo>
                  <a:pt x="13770" y="20675"/>
                  <a:pt x="14180" y="20279"/>
                  <a:pt x="14586" y="19880"/>
                </a:cubicBezTo>
                <a:cubicBezTo>
                  <a:pt x="14992" y="19481"/>
                  <a:pt x="15331" y="19156"/>
                  <a:pt x="15340" y="19156"/>
                </a:cubicBezTo>
                <a:cubicBezTo>
                  <a:pt x="15349" y="19156"/>
                  <a:pt x="15468" y="19035"/>
                  <a:pt x="15605" y="18891"/>
                </a:cubicBezTo>
                <a:cubicBezTo>
                  <a:pt x="15742" y="18746"/>
                  <a:pt x="15958" y="18534"/>
                  <a:pt x="16085" y="18422"/>
                </a:cubicBezTo>
                <a:cubicBezTo>
                  <a:pt x="16212" y="18309"/>
                  <a:pt x="16350" y="18165"/>
                  <a:pt x="16398" y="18099"/>
                </a:cubicBezTo>
                <a:cubicBezTo>
                  <a:pt x="16445" y="18034"/>
                  <a:pt x="16498" y="17975"/>
                  <a:pt x="16513" y="17975"/>
                </a:cubicBezTo>
                <a:cubicBezTo>
                  <a:pt x="16529" y="17975"/>
                  <a:pt x="16702" y="17815"/>
                  <a:pt x="16899" y="17619"/>
                </a:cubicBezTo>
                <a:cubicBezTo>
                  <a:pt x="17095" y="17423"/>
                  <a:pt x="17301" y="17229"/>
                  <a:pt x="17353" y="17184"/>
                </a:cubicBezTo>
                <a:cubicBezTo>
                  <a:pt x="17404" y="17138"/>
                  <a:pt x="17500" y="17035"/>
                  <a:pt x="17567" y="16952"/>
                </a:cubicBezTo>
                <a:cubicBezTo>
                  <a:pt x="17633" y="16869"/>
                  <a:pt x="17696" y="16799"/>
                  <a:pt x="17708" y="16799"/>
                </a:cubicBezTo>
                <a:cubicBezTo>
                  <a:pt x="17740" y="16799"/>
                  <a:pt x="18065" y="16496"/>
                  <a:pt x="18492" y="16065"/>
                </a:cubicBezTo>
                <a:cubicBezTo>
                  <a:pt x="18692" y="15862"/>
                  <a:pt x="18898" y="15658"/>
                  <a:pt x="18950" y="15613"/>
                </a:cubicBezTo>
                <a:cubicBezTo>
                  <a:pt x="19002" y="15567"/>
                  <a:pt x="19098" y="15463"/>
                  <a:pt x="19164" y="15381"/>
                </a:cubicBezTo>
                <a:cubicBezTo>
                  <a:pt x="19231" y="15298"/>
                  <a:pt x="19297" y="15228"/>
                  <a:pt x="19310" y="15228"/>
                </a:cubicBezTo>
                <a:cubicBezTo>
                  <a:pt x="19349" y="15228"/>
                  <a:pt x="19861" y="14718"/>
                  <a:pt x="19961" y="14578"/>
                </a:cubicBezTo>
                <a:cubicBezTo>
                  <a:pt x="20012" y="14507"/>
                  <a:pt x="20071" y="14443"/>
                  <a:pt x="20089" y="14443"/>
                </a:cubicBezTo>
                <a:cubicBezTo>
                  <a:pt x="20108" y="14442"/>
                  <a:pt x="20176" y="14391"/>
                  <a:pt x="20243" y="14324"/>
                </a:cubicBezTo>
                <a:cubicBezTo>
                  <a:pt x="20310" y="14256"/>
                  <a:pt x="20373" y="14200"/>
                  <a:pt x="20385" y="14200"/>
                </a:cubicBezTo>
                <a:cubicBezTo>
                  <a:pt x="20406" y="14200"/>
                  <a:pt x="20444" y="14159"/>
                  <a:pt x="20693" y="13849"/>
                </a:cubicBezTo>
                <a:cubicBezTo>
                  <a:pt x="20772" y="13751"/>
                  <a:pt x="20874" y="13659"/>
                  <a:pt x="20920" y="13640"/>
                </a:cubicBezTo>
                <a:cubicBezTo>
                  <a:pt x="20966" y="13621"/>
                  <a:pt x="21001" y="13585"/>
                  <a:pt x="21001" y="13561"/>
                </a:cubicBezTo>
                <a:cubicBezTo>
                  <a:pt x="21001" y="13516"/>
                  <a:pt x="21386" y="13120"/>
                  <a:pt x="21430" y="13120"/>
                </a:cubicBezTo>
                <a:cubicBezTo>
                  <a:pt x="21443" y="13120"/>
                  <a:pt x="21485" y="13068"/>
                  <a:pt x="21524" y="13007"/>
                </a:cubicBezTo>
                <a:cubicBezTo>
                  <a:pt x="21568" y="12937"/>
                  <a:pt x="21594" y="12837"/>
                  <a:pt x="21597" y="12747"/>
                </a:cubicBezTo>
                <a:cubicBezTo>
                  <a:pt x="21599" y="12657"/>
                  <a:pt x="21578" y="12581"/>
                  <a:pt x="21537" y="12560"/>
                </a:cubicBezTo>
                <a:cubicBezTo>
                  <a:pt x="21489" y="12536"/>
                  <a:pt x="21480" y="12481"/>
                  <a:pt x="21494" y="12289"/>
                </a:cubicBezTo>
                <a:cubicBezTo>
                  <a:pt x="21504" y="12156"/>
                  <a:pt x="21502" y="12027"/>
                  <a:pt x="21490" y="12001"/>
                </a:cubicBezTo>
                <a:cubicBezTo>
                  <a:pt x="21477" y="11975"/>
                  <a:pt x="21289" y="11925"/>
                  <a:pt x="21074" y="11894"/>
                </a:cubicBezTo>
                <a:cubicBezTo>
                  <a:pt x="20859" y="11862"/>
                  <a:pt x="20596" y="11817"/>
                  <a:pt x="20483" y="11792"/>
                </a:cubicBezTo>
                <a:cubicBezTo>
                  <a:pt x="20371" y="11767"/>
                  <a:pt x="20059" y="11710"/>
                  <a:pt x="19794" y="11667"/>
                </a:cubicBezTo>
                <a:cubicBezTo>
                  <a:pt x="19528" y="11624"/>
                  <a:pt x="19203" y="11571"/>
                  <a:pt x="19070" y="11549"/>
                </a:cubicBezTo>
                <a:cubicBezTo>
                  <a:pt x="18937" y="11526"/>
                  <a:pt x="18651" y="11483"/>
                  <a:pt x="18436" y="11453"/>
                </a:cubicBezTo>
                <a:cubicBezTo>
                  <a:pt x="18221" y="11422"/>
                  <a:pt x="18023" y="11386"/>
                  <a:pt x="17995" y="11374"/>
                </a:cubicBezTo>
                <a:cubicBezTo>
                  <a:pt x="17957" y="11356"/>
                  <a:pt x="17949" y="11276"/>
                  <a:pt x="17961" y="11057"/>
                </a:cubicBezTo>
                <a:cubicBezTo>
                  <a:pt x="17977" y="10760"/>
                  <a:pt x="17963" y="10721"/>
                  <a:pt x="17888" y="10820"/>
                </a:cubicBezTo>
                <a:cubicBezTo>
                  <a:pt x="17839" y="10884"/>
                  <a:pt x="17770" y="10840"/>
                  <a:pt x="17781" y="10752"/>
                </a:cubicBezTo>
                <a:cubicBezTo>
                  <a:pt x="17785" y="10718"/>
                  <a:pt x="17809" y="10644"/>
                  <a:pt x="17832" y="10588"/>
                </a:cubicBezTo>
                <a:cubicBezTo>
                  <a:pt x="17856" y="10531"/>
                  <a:pt x="17885" y="10258"/>
                  <a:pt x="17897" y="9977"/>
                </a:cubicBezTo>
                <a:cubicBezTo>
                  <a:pt x="17940" y="8897"/>
                  <a:pt x="17956" y="8732"/>
                  <a:pt x="18038" y="8615"/>
                </a:cubicBezTo>
                <a:cubicBezTo>
                  <a:pt x="18080" y="8555"/>
                  <a:pt x="18139" y="8508"/>
                  <a:pt x="18166" y="8508"/>
                </a:cubicBezTo>
                <a:cubicBezTo>
                  <a:pt x="18223" y="8508"/>
                  <a:pt x="18231" y="8452"/>
                  <a:pt x="18183" y="8384"/>
                </a:cubicBezTo>
                <a:cubicBezTo>
                  <a:pt x="18139" y="8320"/>
                  <a:pt x="18226" y="7156"/>
                  <a:pt x="18282" y="7067"/>
                </a:cubicBezTo>
                <a:cubicBezTo>
                  <a:pt x="18315" y="7015"/>
                  <a:pt x="18317" y="6984"/>
                  <a:pt x="18286" y="6959"/>
                </a:cubicBezTo>
                <a:cubicBezTo>
                  <a:pt x="18260" y="6938"/>
                  <a:pt x="18254" y="6860"/>
                  <a:pt x="18269" y="6739"/>
                </a:cubicBezTo>
                <a:cubicBezTo>
                  <a:pt x="18289" y="6582"/>
                  <a:pt x="18285" y="6552"/>
                  <a:pt x="18239" y="6575"/>
                </a:cubicBezTo>
                <a:cubicBezTo>
                  <a:pt x="18157" y="6617"/>
                  <a:pt x="18119" y="6492"/>
                  <a:pt x="18192" y="6422"/>
                </a:cubicBezTo>
                <a:cubicBezTo>
                  <a:pt x="18246" y="6371"/>
                  <a:pt x="18244" y="6346"/>
                  <a:pt x="18201" y="6236"/>
                </a:cubicBezTo>
                <a:cubicBezTo>
                  <a:pt x="18142" y="6088"/>
                  <a:pt x="18149" y="5574"/>
                  <a:pt x="18213" y="5173"/>
                </a:cubicBezTo>
                <a:cubicBezTo>
                  <a:pt x="18237" y="5025"/>
                  <a:pt x="18266" y="4766"/>
                  <a:pt x="18273" y="4597"/>
                </a:cubicBezTo>
                <a:cubicBezTo>
                  <a:pt x="18287" y="4283"/>
                  <a:pt x="18311" y="4173"/>
                  <a:pt x="18359" y="4212"/>
                </a:cubicBezTo>
                <a:cubicBezTo>
                  <a:pt x="18419" y="4261"/>
                  <a:pt x="18483" y="4143"/>
                  <a:pt x="18496" y="3964"/>
                </a:cubicBezTo>
                <a:cubicBezTo>
                  <a:pt x="18504" y="3859"/>
                  <a:pt x="18537" y="3442"/>
                  <a:pt x="18569" y="3037"/>
                </a:cubicBezTo>
                <a:cubicBezTo>
                  <a:pt x="18639" y="2148"/>
                  <a:pt x="18642" y="1941"/>
                  <a:pt x="18590" y="1873"/>
                </a:cubicBezTo>
                <a:cubicBezTo>
                  <a:pt x="18554" y="1825"/>
                  <a:pt x="18395" y="1782"/>
                  <a:pt x="18252" y="1782"/>
                </a:cubicBezTo>
                <a:cubicBezTo>
                  <a:pt x="18221" y="1782"/>
                  <a:pt x="18110" y="1763"/>
                  <a:pt x="18008" y="1737"/>
                </a:cubicBezTo>
                <a:cubicBezTo>
                  <a:pt x="17906" y="1711"/>
                  <a:pt x="17694" y="1653"/>
                  <a:pt x="17537" y="1613"/>
                </a:cubicBezTo>
                <a:cubicBezTo>
                  <a:pt x="17379" y="1572"/>
                  <a:pt x="17140" y="1539"/>
                  <a:pt x="17006" y="1539"/>
                </a:cubicBezTo>
                <a:cubicBezTo>
                  <a:pt x="16844" y="1539"/>
                  <a:pt x="16756" y="1517"/>
                  <a:pt x="16745" y="1477"/>
                </a:cubicBezTo>
                <a:cubicBezTo>
                  <a:pt x="16733" y="1437"/>
                  <a:pt x="16635" y="1416"/>
                  <a:pt x="16466" y="1409"/>
                </a:cubicBezTo>
                <a:cubicBezTo>
                  <a:pt x="16323" y="1403"/>
                  <a:pt x="16185" y="1383"/>
                  <a:pt x="16162" y="1364"/>
                </a:cubicBezTo>
                <a:cubicBezTo>
                  <a:pt x="16113" y="1324"/>
                  <a:pt x="15983" y="1302"/>
                  <a:pt x="15648" y="1273"/>
                </a:cubicBezTo>
                <a:cubicBezTo>
                  <a:pt x="15515" y="1262"/>
                  <a:pt x="15240" y="1202"/>
                  <a:pt x="15036" y="1143"/>
                </a:cubicBezTo>
                <a:cubicBezTo>
                  <a:pt x="14831" y="1085"/>
                  <a:pt x="14574" y="1039"/>
                  <a:pt x="14466" y="1042"/>
                </a:cubicBezTo>
                <a:cubicBezTo>
                  <a:pt x="14358" y="1044"/>
                  <a:pt x="14226" y="1020"/>
                  <a:pt x="14171" y="991"/>
                </a:cubicBezTo>
                <a:cubicBezTo>
                  <a:pt x="14115" y="961"/>
                  <a:pt x="13964" y="935"/>
                  <a:pt x="13837" y="929"/>
                </a:cubicBezTo>
                <a:cubicBezTo>
                  <a:pt x="13709" y="922"/>
                  <a:pt x="13584" y="894"/>
                  <a:pt x="13558" y="866"/>
                </a:cubicBezTo>
                <a:cubicBezTo>
                  <a:pt x="13532" y="839"/>
                  <a:pt x="13461" y="821"/>
                  <a:pt x="13400" y="821"/>
                </a:cubicBezTo>
                <a:cubicBezTo>
                  <a:pt x="13339" y="822"/>
                  <a:pt x="13143" y="802"/>
                  <a:pt x="12963" y="782"/>
                </a:cubicBezTo>
                <a:cubicBezTo>
                  <a:pt x="12704" y="753"/>
                  <a:pt x="12615" y="723"/>
                  <a:pt x="12535" y="635"/>
                </a:cubicBezTo>
                <a:cubicBezTo>
                  <a:pt x="12421" y="509"/>
                  <a:pt x="12103" y="426"/>
                  <a:pt x="12064" y="510"/>
                </a:cubicBezTo>
                <a:cubicBezTo>
                  <a:pt x="12038" y="566"/>
                  <a:pt x="11839" y="546"/>
                  <a:pt x="11588" y="460"/>
                </a:cubicBezTo>
                <a:cubicBezTo>
                  <a:pt x="11512" y="433"/>
                  <a:pt x="11409" y="425"/>
                  <a:pt x="11357" y="443"/>
                </a:cubicBezTo>
                <a:cubicBezTo>
                  <a:pt x="11305" y="460"/>
                  <a:pt x="11184" y="438"/>
                  <a:pt x="11087" y="397"/>
                </a:cubicBezTo>
                <a:cubicBezTo>
                  <a:pt x="10990" y="357"/>
                  <a:pt x="10776" y="309"/>
                  <a:pt x="10612" y="290"/>
                </a:cubicBezTo>
                <a:cubicBezTo>
                  <a:pt x="10448" y="271"/>
                  <a:pt x="10208" y="224"/>
                  <a:pt x="10077" y="188"/>
                </a:cubicBezTo>
                <a:cubicBezTo>
                  <a:pt x="9945" y="152"/>
                  <a:pt x="9823" y="135"/>
                  <a:pt x="9807" y="149"/>
                </a:cubicBezTo>
                <a:cubicBezTo>
                  <a:pt x="9790" y="162"/>
                  <a:pt x="9665" y="138"/>
                  <a:pt x="9528" y="92"/>
                </a:cubicBezTo>
                <a:cubicBezTo>
                  <a:pt x="9379" y="43"/>
                  <a:pt x="9081" y="8"/>
                  <a:pt x="8796" y="2"/>
                </a:cubicBezTo>
                <a:close/>
                <a:moveTo>
                  <a:pt x="6505" y="19"/>
                </a:moveTo>
                <a:cubicBezTo>
                  <a:pt x="6389" y="19"/>
                  <a:pt x="6324" y="90"/>
                  <a:pt x="6402" y="132"/>
                </a:cubicBezTo>
                <a:cubicBezTo>
                  <a:pt x="6502" y="185"/>
                  <a:pt x="6616" y="164"/>
                  <a:pt x="6616" y="92"/>
                </a:cubicBezTo>
                <a:cubicBezTo>
                  <a:pt x="6616" y="43"/>
                  <a:pt x="6577" y="19"/>
                  <a:pt x="6505" y="19"/>
                </a:cubicBezTo>
                <a:close/>
                <a:moveTo>
                  <a:pt x="4291" y="510"/>
                </a:moveTo>
                <a:cubicBezTo>
                  <a:pt x="4304" y="537"/>
                  <a:pt x="4353" y="558"/>
                  <a:pt x="4398" y="556"/>
                </a:cubicBezTo>
                <a:cubicBezTo>
                  <a:pt x="4477" y="552"/>
                  <a:pt x="4474" y="551"/>
                  <a:pt x="4402" y="510"/>
                </a:cubicBezTo>
                <a:cubicBezTo>
                  <a:pt x="4300" y="452"/>
                  <a:pt x="4264" y="452"/>
                  <a:pt x="4291" y="510"/>
                </a:cubicBezTo>
                <a:close/>
                <a:moveTo>
                  <a:pt x="205" y="1098"/>
                </a:moveTo>
                <a:cubicBezTo>
                  <a:pt x="173" y="1098"/>
                  <a:pt x="145" y="1135"/>
                  <a:pt x="145" y="1177"/>
                </a:cubicBezTo>
                <a:cubicBezTo>
                  <a:pt x="145" y="1220"/>
                  <a:pt x="168" y="1245"/>
                  <a:pt x="193" y="1234"/>
                </a:cubicBezTo>
                <a:cubicBezTo>
                  <a:pt x="261" y="1204"/>
                  <a:pt x="271" y="1098"/>
                  <a:pt x="205" y="1098"/>
                </a:cubicBezTo>
                <a:close/>
                <a:moveTo>
                  <a:pt x="18389" y="4597"/>
                </a:moveTo>
                <a:cubicBezTo>
                  <a:pt x="18363" y="4610"/>
                  <a:pt x="18385" y="4625"/>
                  <a:pt x="18436" y="4625"/>
                </a:cubicBezTo>
                <a:cubicBezTo>
                  <a:pt x="18487" y="4625"/>
                  <a:pt x="18509" y="4610"/>
                  <a:pt x="18483" y="4597"/>
                </a:cubicBezTo>
                <a:cubicBezTo>
                  <a:pt x="18458" y="4583"/>
                  <a:pt x="18415" y="4583"/>
                  <a:pt x="18389" y="4597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pic>
        <p:nvPicPr>
          <p:cNvPr id="151" name="image2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41" y="3083038"/>
            <a:ext cx="893973" cy="97524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cxnSp>
        <p:nvCxnSpPr>
          <p:cNvPr id="152" name="Conector em curva 151"/>
          <p:cNvCxnSpPr/>
          <p:nvPr/>
        </p:nvCxnSpPr>
        <p:spPr>
          <a:xfrm rot="5400000">
            <a:off x="423940" y="4743758"/>
            <a:ext cx="1334495" cy="105089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em curva 154"/>
          <p:cNvCxnSpPr>
            <a:stCxn id="151" idx="3"/>
            <a:endCxn id="128" idx="0"/>
          </p:cNvCxnSpPr>
          <p:nvPr/>
        </p:nvCxnSpPr>
        <p:spPr>
          <a:xfrm>
            <a:off x="917814" y="3570660"/>
            <a:ext cx="984569" cy="360582"/>
          </a:xfrm>
          <a:prstGeom prst="curvedConnector2">
            <a:avLst/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em curva 158"/>
          <p:cNvCxnSpPr>
            <a:stCxn id="149" idx="3"/>
            <a:endCxn id="128" idx="0"/>
          </p:cNvCxnSpPr>
          <p:nvPr/>
        </p:nvCxnSpPr>
        <p:spPr>
          <a:xfrm>
            <a:off x="953474" y="1951748"/>
            <a:ext cx="948909" cy="1979494"/>
          </a:xfrm>
          <a:prstGeom prst="curvedConnector2">
            <a:avLst/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em curva 169"/>
          <p:cNvCxnSpPr>
            <a:stCxn id="111" idx="1"/>
          </p:cNvCxnSpPr>
          <p:nvPr/>
        </p:nvCxnSpPr>
        <p:spPr>
          <a:xfrm rot="10800000" flipV="1">
            <a:off x="3441166" y="4493410"/>
            <a:ext cx="710802" cy="640487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m 191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6482" y="2160611"/>
            <a:ext cx="7716951" cy="4566053"/>
          </a:xfrm>
          <a:prstGeom prst="rect">
            <a:avLst/>
          </a:prstGeom>
        </p:spPr>
      </p:pic>
      <p:cxnSp>
        <p:nvCxnSpPr>
          <p:cNvPr id="360" name="Conector em curva 359"/>
          <p:cNvCxnSpPr>
            <a:endCxn id="324" idx="0"/>
          </p:cNvCxnSpPr>
          <p:nvPr/>
        </p:nvCxnSpPr>
        <p:spPr>
          <a:xfrm>
            <a:off x="9746371" y="5134081"/>
            <a:ext cx="1045892" cy="681407"/>
          </a:xfrm>
          <a:prstGeom prst="curvedConnector2">
            <a:avLst/>
          </a:prstGeom>
          <a:ln w="5715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9571" y="313703"/>
            <a:ext cx="4877396" cy="687462"/>
          </a:xfrm>
        </p:spPr>
        <p:txBody>
          <a:bodyPr>
            <a:normAutofit/>
          </a:bodyPr>
          <a:lstStyle/>
          <a:p>
            <a:r>
              <a:rPr lang="pt-BR" dirty="0" smtClean="0"/>
              <a:t>Arquitetura VAN</a:t>
            </a:r>
            <a:endParaRPr lang="pt-BR" b="1" i="1" dirty="0"/>
          </a:p>
        </p:txBody>
      </p:sp>
      <p:grpSp>
        <p:nvGrpSpPr>
          <p:cNvPr id="208" name="Group 526"/>
          <p:cNvGrpSpPr/>
          <p:nvPr/>
        </p:nvGrpSpPr>
        <p:grpSpPr>
          <a:xfrm>
            <a:off x="1086482" y="1502626"/>
            <a:ext cx="7716952" cy="424243"/>
            <a:chOff x="4335421" y="-87248"/>
            <a:chExt cx="11870576" cy="759265"/>
          </a:xfrm>
        </p:grpSpPr>
        <p:pic>
          <p:nvPicPr>
            <p:cNvPr id="209" name="image38.ti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9302" t="22051" r="20860" b="13530"/>
            <a:stretch>
              <a:fillRect/>
            </a:stretch>
          </p:blipFill>
          <p:spPr>
            <a:xfrm>
              <a:off x="4335421" y="2487"/>
              <a:ext cx="11870576" cy="66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" y="0"/>
                  </a:moveTo>
                  <a:lnTo>
                    <a:pt x="82" y="3342"/>
                  </a:lnTo>
                  <a:cubicBezTo>
                    <a:pt x="39" y="4856"/>
                    <a:pt x="14" y="7653"/>
                    <a:pt x="0" y="10794"/>
                  </a:cubicBezTo>
                  <a:cubicBezTo>
                    <a:pt x="13" y="13933"/>
                    <a:pt x="39" y="16757"/>
                    <a:pt x="82" y="18271"/>
                  </a:cubicBezTo>
                  <a:lnTo>
                    <a:pt x="176" y="21600"/>
                  </a:lnTo>
                  <a:lnTo>
                    <a:pt x="10894" y="21600"/>
                  </a:lnTo>
                  <a:cubicBezTo>
                    <a:pt x="18200" y="21589"/>
                    <a:pt x="21380" y="21153"/>
                    <a:pt x="21407" y="20153"/>
                  </a:cubicBezTo>
                  <a:cubicBezTo>
                    <a:pt x="21423" y="19558"/>
                    <a:pt x="21459" y="19371"/>
                    <a:pt x="21494" y="19411"/>
                  </a:cubicBezTo>
                  <a:lnTo>
                    <a:pt x="21494" y="16952"/>
                  </a:lnTo>
                  <a:cubicBezTo>
                    <a:pt x="21494" y="14398"/>
                    <a:pt x="21521" y="11931"/>
                    <a:pt x="21553" y="11472"/>
                  </a:cubicBezTo>
                  <a:cubicBezTo>
                    <a:pt x="21575" y="11165"/>
                    <a:pt x="21590" y="9628"/>
                    <a:pt x="21600" y="7887"/>
                  </a:cubicBezTo>
                  <a:cubicBezTo>
                    <a:pt x="21598" y="7535"/>
                    <a:pt x="21598" y="6914"/>
                    <a:pt x="21596" y="6620"/>
                  </a:cubicBezTo>
                  <a:cubicBezTo>
                    <a:pt x="21596" y="6605"/>
                    <a:pt x="21596" y="6596"/>
                    <a:pt x="21596" y="6581"/>
                  </a:cubicBezTo>
                  <a:cubicBezTo>
                    <a:pt x="21587" y="5163"/>
                    <a:pt x="21572" y="4451"/>
                    <a:pt x="21556" y="4686"/>
                  </a:cubicBezTo>
                  <a:cubicBezTo>
                    <a:pt x="21525" y="5122"/>
                    <a:pt x="21471" y="4246"/>
                    <a:pt x="21434" y="2740"/>
                  </a:cubicBezTo>
                  <a:cubicBezTo>
                    <a:pt x="21421" y="2162"/>
                    <a:pt x="21392" y="1704"/>
                    <a:pt x="21281" y="1344"/>
                  </a:cubicBezTo>
                  <a:cubicBezTo>
                    <a:pt x="21233" y="1235"/>
                    <a:pt x="21171" y="1155"/>
                    <a:pt x="21088" y="1063"/>
                  </a:cubicBezTo>
                  <a:cubicBezTo>
                    <a:pt x="21049" y="999"/>
                    <a:pt x="20927" y="939"/>
                    <a:pt x="20875" y="883"/>
                  </a:cubicBezTo>
                  <a:cubicBezTo>
                    <a:pt x="20589" y="656"/>
                    <a:pt x="20214" y="460"/>
                    <a:pt x="19549" y="333"/>
                  </a:cubicBezTo>
                  <a:cubicBezTo>
                    <a:pt x="18343" y="103"/>
                    <a:pt x="15624" y="104"/>
                    <a:pt x="12512" y="77"/>
                  </a:cubicBezTo>
                  <a:cubicBezTo>
                    <a:pt x="11761" y="75"/>
                    <a:pt x="11705" y="8"/>
                    <a:pt x="10894" y="0"/>
                  </a:cubicBezTo>
                  <a:lnTo>
                    <a:pt x="10799" y="0"/>
                  </a:lnTo>
                  <a:lnTo>
                    <a:pt x="17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10" name="Shape 525"/>
            <p:cNvSpPr/>
            <p:nvPr/>
          </p:nvSpPr>
          <p:spPr>
            <a:xfrm>
              <a:off x="4884324" y="-87248"/>
              <a:ext cx="10461333" cy="7104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defTabSz="584200">
                <a:defRPr sz="3800">
                  <a:effectLst>
                    <a:outerShdw blurRad="50800" dist="38100" dir="5400000" rotWithShape="0">
                      <a:srgbClr val="000000"/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rPr sz="2800" dirty="0" err="1">
                  <a:solidFill>
                    <a:schemeClr val="accent6">
                      <a:lumMod val="50000"/>
                    </a:schemeClr>
                  </a:solidFill>
                </a:rPr>
                <a:t>Infraestrutura</a:t>
              </a:r>
              <a:r>
                <a:rPr sz="2800" dirty="0">
                  <a:solidFill>
                    <a:schemeClr val="accent6">
                      <a:lumMod val="50000"/>
                    </a:schemeClr>
                  </a:solidFill>
                </a:rPr>
                <a:t> de </a:t>
              </a:r>
              <a:r>
                <a:rPr sz="2800" dirty="0" err="1" smtClean="0">
                  <a:solidFill>
                    <a:schemeClr val="accent6">
                      <a:lumMod val="50000"/>
                    </a:schemeClr>
                  </a:solidFill>
                </a:rPr>
                <a:t>interconectividade</a:t>
              </a:r>
              <a:r>
                <a:rPr lang="pt-BR" sz="2800" dirty="0" smtClean="0">
                  <a:solidFill>
                    <a:schemeClr val="accent6">
                      <a:lumMod val="50000"/>
                    </a:schemeClr>
                  </a:solidFill>
                </a:rPr>
                <a:t> VAN</a:t>
              </a:r>
              <a:endParaRPr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16" name="Shape 534"/>
          <p:cNvSpPr/>
          <p:nvPr/>
        </p:nvSpPr>
        <p:spPr>
          <a:xfrm>
            <a:off x="7360671" y="2495101"/>
            <a:ext cx="1348025" cy="2592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00458" tIns="100458" rIns="100458" bIns="100458" numCol="1" anchor="ctr">
            <a:noAutofit/>
          </a:bodyPr>
          <a:lstStyle>
            <a:lvl1pPr algn="l" defTabSz="1155278">
              <a:lnSpc>
                <a:spcPct val="120000"/>
              </a:lnSpc>
              <a:defRPr sz="1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200" dirty="0"/>
              <a:t>REDE INTERNA</a:t>
            </a:r>
          </a:p>
        </p:txBody>
      </p:sp>
      <p:pic>
        <p:nvPicPr>
          <p:cNvPr id="321" name="image7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9771373" y="435366"/>
            <a:ext cx="1702670" cy="101580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24" name="image2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45276" y="5815488"/>
            <a:ext cx="893973" cy="97524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25" name="image61.tif"/>
          <p:cNvPicPr>
            <a:picLocks noChangeAspect="1"/>
          </p:cNvPicPr>
          <p:nvPr/>
        </p:nvPicPr>
        <p:blipFill>
          <a:blip r:embed="rId6">
            <a:extLst/>
          </a:blip>
          <a:srcRect l="2173" t="3547" r="999" b="2441"/>
          <a:stretch>
            <a:fillRect/>
          </a:stretch>
        </p:blipFill>
        <p:spPr>
          <a:xfrm>
            <a:off x="11007688" y="3364840"/>
            <a:ext cx="1024788" cy="776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86" extrusionOk="0">
                <a:moveTo>
                  <a:pt x="8796" y="2"/>
                </a:moveTo>
                <a:cubicBezTo>
                  <a:pt x="8512" y="-5"/>
                  <a:pt x="8241" y="15"/>
                  <a:pt x="8141" y="58"/>
                </a:cubicBezTo>
                <a:cubicBezTo>
                  <a:pt x="8069" y="90"/>
                  <a:pt x="7876" y="127"/>
                  <a:pt x="7713" y="143"/>
                </a:cubicBezTo>
                <a:cubicBezTo>
                  <a:pt x="7549" y="159"/>
                  <a:pt x="7363" y="182"/>
                  <a:pt x="7302" y="194"/>
                </a:cubicBezTo>
                <a:cubicBezTo>
                  <a:pt x="7240" y="205"/>
                  <a:pt x="7108" y="224"/>
                  <a:pt x="7006" y="239"/>
                </a:cubicBezTo>
                <a:cubicBezTo>
                  <a:pt x="6904" y="254"/>
                  <a:pt x="6611" y="312"/>
                  <a:pt x="6355" y="363"/>
                </a:cubicBezTo>
                <a:cubicBezTo>
                  <a:pt x="6100" y="415"/>
                  <a:pt x="5756" y="467"/>
                  <a:pt x="5593" y="482"/>
                </a:cubicBezTo>
                <a:cubicBezTo>
                  <a:pt x="5430" y="497"/>
                  <a:pt x="5241" y="536"/>
                  <a:pt x="5169" y="561"/>
                </a:cubicBezTo>
                <a:cubicBezTo>
                  <a:pt x="5097" y="587"/>
                  <a:pt x="4931" y="618"/>
                  <a:pt x="4805" y="629"/>
                </a:cubicBezTo>
                <a:cubicBezTo>
                  <a:pt x="4678" y="641"/>
                  <a:pt x="4562" y="659"/>
                  <a:pt x="4544" y="674"/>
                </a:cubicBezTo>
                <a:cubicBezTo>
                  <a:pt x="4525" y="690"/>
                  <a:pt x="4357" y="716"/>
                  <a:pt x="4175" y="731"/>
                </a:cubicBezTo>
                <a:cubicBezTo>
                  <a:pt x="3993" y="746"/>
                  <a:pt x="3797" y="778"/>
                  <a:pt x="3734" y="804"/>
                </a:cubicBezTo>
                <a:cubicBezTo>
                  <a:pt x="3672" y="831"/>
                  <a:pt x="3560" y="852"/>
                  <a:pt x="3490" y="850"/>
                </a:cubicBezTo>
                <a:cubicBezTo>
                  <a:pt x="3420" y="847"/>
                  <a:pt x="3187" y="870"/>
                  <a:pt x="2972" y="900"/>
                </a:cubicBezTo>
                <a:cubicBezTo>
                  <a:pt x="2466" y="972"/>
                  <a:pt x="2194" y="988"/>
                  <a:pt x="2094" y="940"/>
                </a:cubicBezTo>
                <a:cubicBezTo>
                  <a:pt x="2036" y="912"/>
                  <a:pt x="1993" y="923"/>
                  <a:pt x="1944" y="991"/>
                </a:cubicBezTo>
                <a:cubicBezTo>
                  <a:pt x="1903" y="1048"/>
                  <a:pt x="1794" y="1099"/>
                  <a:pt x="1670" y="1121"/>
                </a:cubicBezTo>
                <a:cubicBezTo>
                  <a:pt x="1141" y="1212"/>
                  <a:pt x="945" y="1231"/>
                  <a:pt x="903" y="1189"/>
                </a:cubicBezTo>
                <a:cubicBezTo>
                  <a:pt x="875" y="1160"/>
                  <a:pt x="825" y="1170"/>
                  <a:pt x="771" y="1217"/>
                </a:cubicBezTo>
                <a:cubicBezTo>
                  <a:pt x="723" y="1258"/>
                  <a:pt x="592" y="1301"/>
                  <a:pt x="479" y="1319"/>
                </a:cubicBezTo>
                <a:cubicBezTo>
                  <a:pt x="367" y="1336"/>
                  <a:pt x="222" y="1376"/>
                  <a:pt x="154" y="1403"/>
                </a:cubicBezTo>
                <a:cubicBezTo>
                  <a:pt x="40" y="1449"/>
                  <a:pt x="36" y="1459"/>
                  <a:pt x="98" y="1522"/>
                </a:cubicBezTo>
                <a:cubicBezTo>
                  <a:pt x="162" y="1587"/>
                  <a:pt x="161" y="1589"/>
                  <a:pt x="81" y="1618"/>
                </a:cubicBezTo>
                <a:cubicBezTo>
                  <a:pt x="35" y="1635"/>
                  <a:pt x="-1" y="1663"/>
                  <a:pt x="0" y="1680"/>
                </a:cubicBezTo>
                <a:cubicBezTo>
                  <a:pt x="1" y="1697"/>
                  <a:pt x="32" y="2124"/>
                  <a:pt x="68" y="2630"/>
                </a:cubicBezTo>
                <a:cubicBezTo>
                  <a:pt x="126" y="3436"/>
                  <a:pt x="143" y="3565"/>
                  <a:pt x="214" y="3664"/>
                </a:cubicBezTo>
                <a:cubicBezTo>
                  <a:pt x="294" y="3777"/>
                  <a:pt x="296" y="3779"/>
                  <a:pt x="223" y="3862"/>
                </a:cubicBezTo>
                <a:cubicBezTo>
                  <a:pt x="182" y="3908"/>
                  <a:pt x="148" y="3993"/>
                  <a:pt x="150" y="4054"/>
                </a:cubicBezTo>
                <a:cubicBezTo>
                  <a:pt x="152" y="4147"/>
                  <a:pt x="164" y="4137"/>
                  <a:pt x="210" y="3998"/>
                </a:cubicBezTo>
                <a:cubicBezTo>
                  <a:pt x="294" y="3742"/>
                  <a:pt x="331" y="3863"/>
                  <a:pt x="372" y="4512"/>
                </a:cubicBezTo>
                <a:cubicBezTo>
                  <a:pt x="393" y="4834"/>
                  <a:pt x="422" y="5283"/>
                  <a:pt x="437" y="5507"/>
                </a:cubicBezTo>
                <a:cubicBezTo>
                  <a:pt x="465" y="5935"/>
                  <a:pt x="438" y="6038"/>
                  <a:pt x="317" y="5976"/>
                </a:cubicBezTo>
                <a:cubicBezTo>
                  <a:pt x="266" y="5950"/>
                  <a:pt x="263" y="5964"/>
                  <a:pt x="291" y="6061"/>
                </a:cubicBezTo>
                <a:cubicBezTo>
                  <a:pt x="318" y="6155"/>
                  <a:pt x="393" y="7056"/>
                  <a:pt x="407" y="7451"/>
                </a:cubicBezTo>
                <a:cubicBezTo>
                  <a:pt x="425" y="8003"/>
                  <a:pt x="453" y="8139"/>
                  <a:pt x="582" y="8316"/>
                </a:cubicBezTo>
                <a:cubicBezTo>
                  <a:pt x="664" y="8428"/>
                  <a:pt x="698" y="8510"/>
                  <a:pt x="672" y="8531"/>
                </a:cubicBezTo>
                <a:cubicBezTo>
                  <a:pt x="644" y="8553"/>
                  <a:pt x="642" y="8592"/>
                  <a:pt x="668" y="8655"/>
                </a:cubicBezTo>
                <a:cubicBezTo>
                  <a:pt x="688" y="8705"/>
                  <a:pt x="706" y="8868"/>
                  <a:pt x="706" y="9017"/>
                </a:cubicBezTo>
                <a:cubicBezTo>
                  <a:pt x="706" y="9165"/>
                  <a:pt x="726" y="9456"/>
                  <a:pt x="749" y="9667"/>
                </a:cubicBezTo>
                <a:cubicBezTo>
                  <a:pt x="789" y="10020"/>
                  <a:pt x="791" y="10116"/>
                  <a:pt x="775" y="10288"/>
                </a:cubicBezTo>
                <a:cubicBezTo>
                  <a:pt x="765" y="10399"/>
                  <a:pt x="798" y="10494"/>
                  <a:pt x="865" y="10560"/>
                </a:cubicBezTo>
                <a:cubicBezTo>
                  <a:pt x="934" y="10627"/>
                  <a:pt x="913" y="10737"/>
                  <a:pt x="839" y="10701"/>
                </a:cubicBezTo>
                <a:cubicBezTo>
                  <a:pt x="623" y="10594"/>
                  <a:pt x="620" y="10596"/>
                  <a:pt x="642" y="10797"/>
                </a:cubicBezTo>
                <a:cubicBezTo>
                  <a:pt x="654" y="10901"/>
                  <a:pt x="683" y="11248"/>
                  <a:pt x="706" y="11571"/>
                </a:cubicBezTo>
                <a:cubicBezTo>
                  <a:pt x="762" y="12357"/>
                  <a:pt x="762" y="12362"/>
                  <a:pt x="886" y="12430"/>
                </a:cubicBezTo>
                <a:cubicBezTo>
                  <a:pt x="1106" y="12551"/>
                  <a:pt x="1168" y="12707"/>
                  <a:pt x="1186" y="13193"/>
                </a:cubicBezTo>
                <a:cubicBezTo>
                  <a:pt x="1187" y="13221"/>
                  <a:pt x="1264" y="13296"/>
                  <a:pt x="1357" y="13363"/>
                </a:cubicBezTo>
                <a:cubicBezTo>
                  <a:pt x="1451" y="13430"/>
                  <a:pt x="1543" y="13524"/>
                  <a:pt x="1563" y="13572"/>
                </a:cubicBezTo>
                <a:cubicBezTo>
                  <a:pt x="1583" y="13620"/>
                  <a:pt x="1614" y="13648"/>
                  <a:pt x="1631" y="13634"/>
                </a:cubicBezTo>
                <a:cubicBezTo>
                  <a:pt x="1648" y="13620"/>
                  <a:pt x="1703" y="13652"/>
                  <a:pt x="1751" y="13702"/>
                </a:cubicBezTo>
                <a:cubicBezTo>
                  <a:pt x="1800" y="13752"/>
                  <a:pt x="1896" y="13832"/>
                  <a:pt x="1966" y="13883"/>
                </a:cubicBezTo>
                <a:cubicBezTo>
                  <a:pt x="2102" y="13984"/>
                  <a:pt x="2104" y="13988"/>
                  <a:pt x="2432" y="14267"/>
                </a:cubicBezTo>
                <a:cubicBezTo>
                  <a:pt x="2999" y="14750"/>
                  <a:pt x="3378" y="15066"/>
                  <a:pt x="3619" y="15256"/>
                </a:cubicBezTo>
                <a:cubicBezTo>
                  <a:pt x="3718" y="15335"/>
                  <a:pt x="3838" y="15445"/>
                  <a:pt x="3884" y="15499"/>
                </a:cubicBezTo>
                <a:cubicBezTo>
                  <a:pt x="3930" y="15553"/>
                  <a:pt x="3988" y="15605"/>
                  <a:pt x="4013" y="15613"/>
                </a:cubicBezTo>
                <a:cubicBezTo>
                  <a:pt x="4037" y="15620"/>
                  <a:pt x="4099" y="15665"/>
                  <a:pt x="4154" y="15714"/>
                </a:cubicBezTo>
                <a:cubicBezTo>
                  <a:pt x="4209" y="15764"/>
                  <a:pt x="4414" y="15931"/>
                  <a:pt x="4608" y="16087"/>
                </a:cubicBezTo>
                <a:cubicBezTo>
                  <a:pt x="5002" y="16406"/>
                  <a:pt x="5130" y="16538"/>
                  <a:pt x="5130" y="16636"/>
                </a:cubicBezTo>
                <a:cubicBezTo>
                  <a:pt x="5130" y="16672"/>
                  <a:pt x="5020" y="16772"/>
                  <a:pt x="4886" y="16856"/>
                </a:cubicBezTo>
                <a:cubicBezTo>
                  <a:pt x="4691" y="16979"/>
                  <a:pt x="4646" y="17027"/>
                  <a:pt x="4664" y="17099"/>
                </a:cubicBezTo>
                <a:cubicBezTo>
                  <a:pt x="4707" y="17278"/>
                  <a:pt x="4627" y="17383"/>
                  <a:pt x="4231" y="17659"/>
                </a:cubicBezTo>
                <a:cubicBezTo>
                  <a:pt x="4183" y="17692"/>
                  <a:pt x="4162" y="17758"/>
                  <a:pt x="4162" y="17879"/>
                </a:cubicBezTo>
                <a:cubicBezTo>
                  <a:pt x="4162" y="18059"/>
                  <a:pt x="4168" y="18069"/>
                  <a:pt x="4586" y="18467"/>
                </a:cubicBezTo>
                <a:cubicBezTo>
                  <a:pt x="4677" y="18553"/>
                  <a:pt x="5552" y="19410"/>
                  <a:pt x="5687" y="19546"/>
                </a:cubicBezTo>
                <a:cubicBezTo>
                  <a:pt x="5738" y="19598"/>
                  <a:pt x="5885" y="19745"/>
                  <a:pt x="6017" y="19874"/>
                </a:cubicBezTo>
                <a:cubicBezTo>
                  <a:pt x="6524" y="20372"/>
                  <a:pt x="6584" y="20435"/>
                  <a:pt x="6603" y="20501"/>
                </a:cubicBezTo>
                <a:cubicBezTo>
                  <a:pt x="6614" y="20539"/>
                  <a:pt x="6639" y="20559"/>
                  <a:pt x="6663" y="20547"/>
                </a:cubicBezTo>
                <a:cubicBezTo>
                  <a:pt x="6688" y="20534"/>
                  <a:pt x="6764" y="20590"/>
                  <a:pt x="6830" y="20671"/>
                </a:cubicBezTo>
                <a:cubicBezTo>
                  <a:pt x="6897" y="20752"/>
                  <a:pt x="6966" y="20824"/>
                  <a:pt x="6980" y="20829"/>
                </a:cubicBezTo>
                <a:cubicBezTo>
                  <a:pt x="7025" y="20844"/>
                  <a:pt x="7686" y="21502"/>
                  <a:pt x="7713" y="21558"/>
                </a:cubicBezTo>
                <a:cubicBezTo>
                  <a:pt x="7726" y="21587"/>
                  <a:pt x="7765" y="21595"/>
                  <a:pt x="7798" y="21575"/>
                </a:cubicBezTo>
                <a:cubicBezTo>
                  <a:pt x="7863" y="21538"/>
                  <a:pt x="8266" y="21490"/>
                  <a:pt x="8916" y="21440"/>
                </a:cubicBezTo>
                <a:cubicBezTo>
                  <a:pt x="9240" y="21415"/>
                  <a:pt x="9345" y="21384"/>
                  <a:pt x="9533" y="21264"/>
                </a:cubicBezTo>
                <a:cubicBezTo>
                  <a:pt x="9756" y="21122"/>
                  <a:pt x="9765" y="21124"/>
                  <a:pt x="10740" y="21072"/>
                </a:cubicBezTo>
                <a:cubicBezTo>
                  <a:pt x="11282" y="21043"/>
                  <a:pt x="12130" y="20998"/>
                  <a:pt x="12620" y="20971"/>
                </a:cubicBezTo>
                <a:lnTo>
                  <a:pt x="13511" y="20920"/>
                </a:lnTo>
                <a:lnTo>
                  <a:pt x="13678" y="20761"/>
                </a:lnTo>
                <a:cubicBezTo>
                  <a:pt x="13770" y="20675"/>
                  <a:pt x="14180" y="20279"/>
                  <a:pt x="14586" y="19880"/>
                </a:cubicBezTo>
                <a:cubicBezTo>
                  <a:pt x="14992" y="19481"/>
                  <a:pt x="15331" y="19156"/>
                  <a:pt x="15340" y="19156"/>
                </a:cubicBezTo>
                <a:cubicBezTo>
                  <a:pt x="15349" y="19156"/>
                  <a:pt x="15468" y="19035"/>
                  <a:pt x="15605" y="18891"/>
                </a:cubicBezTo>
                <a:cubicBezTo>
                  <a:pt x="15742" y="18746"/>
                  <a:pt x="15958" y="18534"/>
                  <a:pt x="16085" y="18422"/>
                </a:cubicBezTo>
                <a:cubicBezTo>
                  <a:pt x="16212" y="18309"/>
                  <a:pt x="16350" y="18165"/>
                  <a:pt x="16398" y="18099"/>
                </a:cubicBezTo>
                <a:cubicBezTo>
                  <a:pt x="16445" y="18034"/>
                  <a:pt x="16498" y="17975"/>
                  <a:pt x="16513" y="17975"/>
                </a:cubicBezTo>
                <a:cubicBezTo>
                  <a:pt x="16529" y="17975"/>
                  <a:pt x="16702" y="17815"/>
                  <a:pt x="16899" y="17619"/>
                </a:cubicBezTo>
                <a:cubicBezTo>
                  <a:pt x="17095" y="17423"/>
                  <a:pt x="17301" y="17229"/>
                  <a:pt x="17353" y="17184"/>
                </a:cubicBezTo>
                <a:cubicBezTo>
                  <a:pt x="17404" y="17138"/>
                  <a:pt x="17500" y="17035"/>
                  <a:pt x="17567" y="16952"/>
                </a:cubicBezTo>
                <a:cubicBezTo>
                  <a:pt x="17633" y="16869"/>
                  <a:pt x="17696" y="16799"/>
                  <a:pt x="17708" y="16799"/>
                </a:cubicBezTo>
                <a:cubicBezTo>
                  <a:pt x="17740" y="16799"/>
                  <a:pt x="18065" y="16496"/>
                  <a:pt x="18492" y="16065"/>
                </a:cubicBezTo>
                <a:cubicBezTo>
                  <a:pt x="18692" y="15862"/>
                  <a:pt x="18898" y="15658"/>
                  <a:pt x="18950" y="15613"/>
                </a:cubicBezTo>
                <a:cubicBezTo>
                  <a:pt x="19002" y="15567"/>
                  <a:pt x="19098" y="15463"/>
                  <a:pt x="19164" y="15381"/>
                </a:cubicBezTo>
                <a:cubicBezTo>
                  <a:pt x="19231" y="15298"/>
                  <a:pt x="19297" y="15228"/>
                  <a:pt x="19310" y="15228"/>
                </a:cubicBezTo>
                <a:cubicBezTo>
                  <a:pt x="19349" y="15228"/>
                  <a:pt x="19861" y="14718"/>
                  <a:pt x="19961" y="14578"/>
                </a:cubicBezTo>
                <a:cubicBezTo>
                  <a:pt x="20012" y="14507"/>
                  <a:pt x="20071" y="14443"/>
                  <a:pt x="20089" y="14443"/>
                </a:cubicBezTo>
                <a:cubicBezTo>
                  <a:pt x="20108" y="14442"/>
                  <a:pt x="20176" y="14391"/>
                  <a:pt x="20243" y="14324"/>
                </a:cubicBezTo>
                <a:cubicBezTo>
                  <a:pt x="20310" y="14256"/>
                  <a:pt x="20373" y="14200"/>
                  <a:pt x="20385" y="14200"/>
                </a:cubicBezTo>
                <a:cubicBezTo>
                  <a:pt x="20406" y="14200"/>
                  <a:pt x="20444" y="14159"/>
                  <a:pt x="20693" y="13849"/>
                </a:cubicBezTo>
                <a:cubicBezTo>
                  <a:pt x="20772" y="13751"/>
                  <a:pt x="20874" y="13659"/>
                  <a:pt x="20920" y="13640"/>
                </a:cubicBezTo>
                <a:cubicBezTo>
                  <a:pt x="20966" y="13621"/>
                  <a:pt x="21001" y="13585"/>
                  <a:pt x="21001" y="13561"/>
                </a:cubicBezTo>
                <a:cubicBezTo>
                  <a:pt x="21001" y="13516"/>
                  <a:pt x="21386" y="13120"/>
                  <a:pt x="21430" y="13120"/>
                </a:cubicBezTo>
                <a:cubicBezTo>
                  <a:pt x="21443" y="13120"/>
                  <a:pt x="21485" y="13068"/>
                  <a:pt x="21524" y="13007"/>
                </a:cubicBezTo>
                <a:cubicBezTo>
                  <a:pt x="21568" y="12937"/>
                  <a:pt x="21594" y="12837"/>
                  <a:pt x="21597" y="12747"/>
                </a:cubicBezTo>
                <a:cubicBezTo>
                  <a:pt x="21599" y="12657"/>
                  <a:pt x="21578" y="12581"/>
                  <a:pt x="21537" y="12560"/>
                </a:cubicBezTo>
                <a:cubicBezTo>
                  <a:pt x="21489" y="12536"/>
                  <a:pt x="21480" y="12481"/>
                  <a:pt x="21494" y="12289"/>
                </a:cubicBezTo>
                <a:cubicBezTo>
                  <a:pt x="21504" y="12156"/>
                  <a:pt x="21502" y="12027"/>
                  <a:pt x="21490" y="12001"/>
                </a:cubicBezTo>
                <a:cubicBezTo>
                  <a:pt x="21477" y="11975"/>
                  <a:pt x="21289" y="11925"/>
                  <a:pt x="21074" y="11894"/>
                </a:cubicBezTo>
                <a:cubicBezTo>
                  <a:pt x="20859" y="11862"/>
                  <a:pt x="20596" y="11817"/>
                  <a:pt x="20483" y="11792"/>
                </a:cubicBezTo>
                <a:cubicBezTo>
                  <a:pt x="20371" y="11767"/>
                  <a:pt x="20059" y="11710"/>
                  <a:pt x="19794" y="11667"/>
                </a:cubicBezTo>
                <a:cubicBezTo>
                  <a:pt x="19528" y="11624"/>
                  <a:pt x="19203" y="11571"/>
                  <a:pt x="19070" y="11549"/>
                </a:cubicBezTo>
                <a:cubicBezTo>
                  <a:pt x="18937" y="11526"/>
                  <a:pt x="18651" y="11483"/>
                  <a:pt x="18436" y="11453"/>
                </a:cubicBezTo>
                <a:cubicBezTo>
                  <a:pt x="18221" y="11422"/>
                  <a:pt x="18023" y="11386"/>
                  <a:pt x="17995" y="11374"/>
                </a:cubicBezTo>
                <a:cubicBezTo>
                  <a:pt x="17957" y="11356"/>
                  <a:pt x="17949" y="11276"/>
                  <a:pt x="17961" y="11057"/>
                </a:cubicBezTo>
                <a:cubicBezTo>
                  <a:pt x="17977" y="10760"/>
                  <a:pt x="17963" y="10721"/>
                  <a:pt x="17888" y="10820"/>
                </a:cubicBezTo>
                <a:cubicBezTo>
                  <a:pt x="17839" y="10884"/>
                  <a:pt x="17770" y="10840"/>
                  <a:pt x="17781" y="10752"/>
                </a:cubicBezTo>
                <a:cubicBezTo>
                  <a:pt x="17785" y="10718"/>
                  <a:pt x="17809" y="10644"/>
                  <a:pt x="17832" y="10588"/>
                </a:cubicBezTo>
                <a:cubicBezTo>
                  <a:pt x="17856" y="10531"/>
                  <a:pt x="17885" y="10258"/>
                  <a:pt x="17897" y="9977"/>
                </a:cubicBezTo>
                <a:cubicBezTo>
                  <a:pt x="17940" y="8897"/>
                  <a:pt x="17956" y="8732"/>
                  <a:pt x="18038" y="8615"/>
                </a:cubicBezTo>
                <a:cubicBezTo>
                  <a:pt x="18080" y="8555"/>
                  <a:pt x="18139" y="8508"/>
                  <a:pt x="18166" y="8508"/>
                </a:cubicBezTo>
                <a:cubicBezTo>
                  <a:pt x="18223" y="8508"/>
                  <a:pt x="18231" y="8452"/>
                  <a:pt x="18183" y="8384"/>
                </a:cubicBezTo>
                <a:cubicBezTo>
                  <a:pt x="18139" y="8320"/>
                  <a:pt x="18226" y="7156"/>
                  <a:pt x="18282" y="7067"/>
                </a:cubicBezTo>
                <a:cubicBezTo>
                  <a:pt x="18315" y="7015"/>
                  <a:pt x="18317" y="6984"/>
                  <a:pt x="18286" y="6959"/>
                </a:cubicBezTo>
                <a:cubicBezTo>
                  <a:pt x="18260" y="6938"/>
                  <a:pt x="18254" y="6860"/>
                  <a:pt x="18269" y="6739"/>
                </a:cubicBezTo>
                <a:cubicBezTo>
                  <a:pt x="18289" y="6582"/>
                  <a:pt x="18285" y="6552"/>
                  <a:pt x="18239" y="6575"/>
                </a:cubicBezTo>
                <a:cubicBezTo>
                  <a:pt x="18157" y="6617"/>
                  <a:pt x="18119" y="6492"/>
                  <a:pt x="18192" y="6422"/>
                </a:cubicBezTo>
                <a:cubicBezTo>
                  <a:pt x="18246" y="6371"/>
                  <a:pt x="18244" y="6346"/>
                  <a:pt x="18201" y="6236"/>
                </a:cubicBezTo>
                <a:cubicBezTo>
                  <a:pt x="18142" y="6088"/>
                  <a:pt x="18149" y="5574"/>
                  <a:pt x="18213" y="5173"/>
                </a:cubicBezTo>
                <a:cubicBezTo>
                  <a:pt x="18237" y="5025"/>
                  <a:pt x="18266" y="4766"/>
                  <a:pt x="18273" y="4597"/>
                </a:cubicBezTo>
                <a:cubicBezTo>
                  <a:pt x="18287" y="4283"/>
                  <a:pt x="18311" y="4173"/>
                  <a:pt x="18359" y="4212"/>
                </a:cubicBezTo>
                <a:cubicBezTo>
                  <a:pt x="18419" y="4261"/>
                  <a:pt x="18483" y="4143"/>
                  <a:pt x="18496" y="3964"/>
                </a:cubicBezTo>
                <a:cubicBezTo>
                  <a:pt x="18504" y="3859"/>
                  <a:pt x="18537" y="3442"/>
                  <a:pt x="18569" y="3037"/>
                </a:cubicBezTo>
                <a:cubicBezTo>
                  <a:pt x="18639" y="2148"/>
                  <a:pt x="18642" y="1941"/>
                  <a:pt x="18590" y="1873"/>
                </a:cubicBezTo>
                <a:cubicBezTo>
                  <a:pt x="18554" y="1825"/>
                  <a:pt x="18395" y="1782"/>
                  <a:pt x="18252" y="1782"/>
                </a:cubicBezTo>
                <a:cubicBezTo>
                  <a:pt x="18221" y="1782"/>
                  <a:pt x="18110" y="1763"/>
                  <a:pt x="18008" y="1737"/>
                </a:cubicBezTo>
                <a:cubicBezTo>
                  <a:pt x="17906" y="1711"/>
                  <a:pt x="17694" y="1653"/>
                  <a:pt x="17537" y="1613"/>
                </a:cubicBezTo>
                <a:cubicBezTo>
                  <a:pt x="17379" y="1572"/>
                  <a:pt x="17140" y="1539"/>
                  <a:pt x="17006" y="1539"/>
                </a:cubicBezTo>
                <a:cubicBezTo>
                  <a:pt x="16844" y="1539"/>
                  <a:pt x="16756" y="1517"/>
                  <a:pt x="16745" y="1477"/>
                </a:cubicBezTo>
                <a:cubicBezTo>
                  <a:pt x="16733" y="1437"/>
                  <a:pt x="16635" y="1416"/>
                  <a:pt x="16466" y="1409"/>
                </a:cubicBezTo>
                <a:cubicBezTo>
                  <a:pt x="16323" y="1403"/>
                  <a:pt x="16185" y="1383"/>
                  <a:pt x="16162" y="1364"/>
                </a:cubicBezTo>
                <a:cubicBezTo>
                  <a:pt x="16113" y="1324"/>
                  <a:pt x="15983" y="1302"/>
                  <a:pt x="15648" y="1273"/>
                </a:cubicBezTo>
                <a:cubicBezTo>
                  <a:pt x="15515" y="1262"/>
                  <a:pt x="15240" y="1202"/>
                  <a:pt x="15036" y="1143"/>
                </a:cubicBezTo>
                <a:cubicBezTo>
                  <a:pt x="14831" y="1085"/>
                  <a:pt x="14574" y="1039"/>
                  <a:pt x="14466" y="1042"/>
                </a:cubicBezTo>
                <a:cubicBezTo>
                  <a:pt x="14358" y="1044"/>
                  <a:pt x="14226" y="1020"/>
                  <a:pt x="14171" y="991"/>
                </a:cubicBezTo>
                <a:cubicBezTo>
                  <a:pt x="14115" y="961"/>
                  <a:pt x="13964" y="935"/>
                  <a:pt x="13837" y="929"/>
                </a:cubicBezTo>
                <a:cubicBezTo>
                  <a:pt x="13709" y="922"/>
                  <a:pt x="13584" y="894"/>
                  <a:pt x="13558" y="866"/>
                </a:cubicBezTo>
                <a:cubicBezTo>
                  <a:pt x="13532" y="839"/>
                  <a:pt x="13461" y="821"/>
                  <a:pt x="13400" y="821"/>
                </a:cubicBezTo>
                <a:cubicBezTo>
                  <a:pt x="13339" y="822"/>
                  <a:pt x="13143" y="802"/>
                  <a:pt x="12963" y="782"/>
                </a:cubicBezTo>
                <a:cubicBezTo>
                  <a:pt x="12704" y="753"/>
                  <a:pt x="12615" y="723"/>
                  <a:pt x="12535" y="635"/>
                </a:cubicBezTo>
                <a:cubicBezTo>
                  <a:pt x="12421" y="509"/>
                  <a:pt x="12103" y="426"/>
                  <a:pt x="12064" y="510"/>
                </a:cubicBezTo>
                <a:cubicBezTo>
                  <a:pt x="12038" y="566"/>
                  <a:pt x="11839" y="546"/>
                  <a:pt x="11588" y="460"/>
                </a:cubicBezTo>
                <a:cubicBezTo>
                  <a:pt x="11512" y="433"/>
                  <a:pt x="11409" y="425"/>
                  <a:pt x="11357" y="443"/>
                </a:cubicBezTo>
                <a:cubicBezTo>
                  <a:pt x="11305" y="460"/>
                  <a:pt x="11184" y="438"/>
                  <a:pt x="11087" y="397"/>
                </a:cubicBezTo>
                <a:cubicBezTo>
                  <a:pt x="10990" y="357"/>
                  <a:pt x="10776" y="309"/>
                  <a:pt x="10612" y="290"/>
                </a:cubicBezTo>
                <a:cubicBezTo>
                  <a:pt x="10448" y="271"/>
                  <a:pt x="10208" y="224"/>
                  <a:pt x="10077" y="188"/>
                </a:cubicBezTo>
                <a:cubicBezTo>
                  <a:pt x="9945" y="152"/>
                  <a:pt x="9823" y="135"/>
                  <a:pt x="9807" y="149"/>
                </a:cubicBezTo>
                <a:cubicBezTo>
                  <a:pt x="9790" y="162"/>
                  <a:pt x="9665" y="138"/>
                  <a:pt x="9528" y="92"/>
                </a:cubicBezTo>
                <a:cubicBezTo>
                  <a:pt x="9379" y="43"/>
                  <a:pt x="9081" y="8"/>
                  <a:pt x="8796" y="2"/>
                </a:cubicBezTo>
                <a:close/>
                <a:moveTo>
                  <a:pt x="6505" y="19"/>
                </a:moveTo>
                <a:cubicBezTo>
                  <a:pt x="6389" y="19"/>
                  <a:pt x="6324" y="90"/>
                  <a:pt x="6402" y="132"/>
                </a:cubicBezTo>
                <a:cubicBezTo>
                  <a:pt x="6502" y="185"/>
                  <a:pt x="6616" y="164"/>
                  <a:pt x="6616" y="92"/>
                </a:cubicBezTo>
                <a:cubicBezTo>
                  <a:pt x="6616" y="43"/>
                  <a:pt x="6577" y="19"/>
                  <a:pt x="6505" y="19"/>
                </a:cubicBezTo>
                <a:close/>
                <a:moveTo>
                  <a:pt x="4291" y="510"/>
                </a:moveTo>
                <a:cubicBezTo>
                  <a:pt x="4304" y="537"/>
                  <a:pt x="4353" y="558"/>
                  <a:pt x="4398" y="556"/>
                </a:cubicBezTo>
                <a:cubicBezTo>
                  <a:pt x="4477" y="552"/>
                  <a:pt x="4474" y="551"/>
                  <a:pt x="4402" y="510"/>
                </a:cubicBezTo>
                <a:cubicBezTo>
                  <a:pt x="4300" y="452"/>
                  <a:pt x="4264" y="452"/>
                  <a:pt x="4291" y="510"/>
                </a:cubicBezTo>
                <a:close/>
                <a:moveTo>
                  <a:pt x="205" y="1098"/>
                </a:moveTo>
                <a:cubicBezTo>
                  <a:pt x="173" y="1098"/>
                  <a:pt x="145" y="1135"/>
                  <a:pt x="145" y="1177"/>
                </a:cubicBezTo>
                <a:cubicBezTo>
                  <a:pt x="145" y="1220"/>
                  <a:pt x="168" y="1245"/>
                  <a:pt x="193" y="1234"/>
                </a:cubicBezTo>
                <a:cubicBezTo>
                  <a:pt x="261" y="1204"/>
                  <a:pt x="271" y="1098"/>
                  <a:pt x="205" y="1098"/>
                </a:cubicBezTo>
                <a:close/>
                <a:moveTo>
                  <a:pt x="18389" y="4597"/>
                </a:moveTo>
                <a:cubicBezTo>
                  <a:pt x="18363" y="4610"/>
                  <a:pt x="18385" y="4625"/>
                  <a:pt x="18436" y="4625"/>
                </a:cubicBezTo>
                <a:cubicBezTo>
                  <a:pt x="18487" y="4625"/>
                  <a:pt x="18509" y="4610"/>
                  <a:pt x="18483" y="4597"/>
                </a:cubicBezTo>
                <a:cubicBezTo>
                  <a:pt x="18458" y="4583"/>
                  <a:pt x="18415" y="4583"/>
                  <a:pt x="18389" y="4597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pic>
        <p:nvPicPr>
          <p:cNvPr id="329" name="image23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84380" y="5944351"/>
            <a:ext cx="421327" cy="84638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31" name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160670" y="4599469"/>
            <a:ext cx="825044" cy="88580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32" name="image27.png"/>
          <p:cNvPicPr>
            <a:picLocks noChangeAspect="1"/>
          </p:cNvPicPr>
          <p:nvPr/>
        </p:nvPicPr>
        <p:blipFill>
          <a:blip r:embed="rId9">
            <a:extLst/>
          </a:blip>
          <a:srcRect/>
          <a:stretch>
            <a:fillRect/>
          </a:stretch>
        </p:blipFill>
        <p:spPr>
          <a:xfrm>
            <a:off x="8160739" y="4218773"/>
            <a:ext cx="1801341" cy="100459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34" name="pasted-image.tiff"/>
          <p:cNvPicPr>
            <a:picLocks noChangeAspect="1"/>
          </p:cNvPicPr>
          <p:nvPr/>
        </p:nvPicPr>
        <p:blipFill>
          <a:blip r:embed="rId10">
            <a:extLst/>
          </a:blip>
          <a:srcRect l="4831" t="4265" r="2927" b="5968"/>
          <a:stretch>
            <a:fillRect/>
          </a:stretch>
        </p:blipFill>
        <p:spPr>
          <a:xfrm>
            <a:off x="10989735" y="1628064"/>
            <a:ext cx="899519" cy="776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597" extrusionOk="0">
                <a:moveTo>
                  <a:pt x="2079" y="0"/>
                </a:moveTo>
                <a:lnTo>
                  <a:pt x="2127" y="287"/>
                </a:lnTo>
                <a:cubicBezTo>
                  <a:pt x="2183" y="625"/>
                  <a:pt x="2031" y="893"/>
                  <a:pt x="1761" y="940"/>
                </a:cubicBezTo>
                <a:cubicBezTo>
                  <a:pt x="1358" y="1010"/>
                  <a:pt x="1329" y="1104"/>
                  <a:pt x="1325" y="2453"/>
                </a:cubicBezTo>
                <a:cubicBezTo>
                  <a:pt x="1321" y="3909"/>
                  <a:pt x="1424" y="4333"/>
                  <a:pt x="1773" y="4333"/>
                </a:cubicBezTo>
                <a:cubicBezTo>
                  <a:pt x="2052" y="4333"/>
                  <a:pt x="2181" y="4625"/>
                  <a:pt x="2107" y="5075"/>
                </a:cubicBezTo>
                <a:cubicBezTo>
                  <a:pt x="2056" y="5385"/>
                  <a:pt x="2014" y="5419"/>
                  <a:pt x="1632" y="5451"/>
                </a:cubicBezTo>
                <a:cubicBezTo>
                  <a:pt x="1399" y="5471"/>
                  <a:pt x="1069" y="5580"/>
                  <a:pt x="898" y="5691"/>
                </a:cubicBezTo>
                <a:cubicBezTo>
                  <a:pt x="617" y="5873"/>
                  <a:pt x="583" y="5952"/>
                  <a:pt x="556" y="6508"/>
                </a:cubicBezTo>
                <a:cubicBezTo>
                  <a:pt x="522" y="7192"/>
                  <a:pt x="419" y="7412"/>
                  <a:pt x="169" y="7336"/>
                </a:cubicBezTo>
                <a:cubicBezTo>
                  <a:pt x="18" y="7290"/>
                  <a:pt x="0" y="7410"/>
                  <a:pt x="0" y="8543"/>
                </a:cubicBezTo>
                <a:cubicBezTo>
                  <a:pt x="0" y="9764"/>
                  <a:pt x="6" y="9807"/>
                  <a:pt x="213" y="9807"/>
                </a:cubicBezTo>
                <a:cubicBezTo>
                  <a:pt x="508" y="9807"/>
                  <a:pt x="568" y="9967"/>
                  <a:pt x="548" y="10691"/>
                </a:cubicBezTo>
                <a:cubicBezTo>
                  <a:pt x="528" y="11384"/>
                  <a:pt x="645" y="11631"/>
                  <a:pt x="987" y="11631"/>
                </a:cubicBezTo>
                <a:cubicBezTo>
                  <a:pt x="1152" y="11631"/>
                  <a:pt x="1278" y="11759"/>
                  <a:pt x="1438" y="12086"/>
                </a:cubicBezTo>
                <a:cubicBezTo>
                  <a:pt x="1567" y="12349"/>
                  <a:pt x="1737" y="12542"/>
                  <a:pt x="1837" y="12542"/>
                </a:cubicBezTo>
                <a:cubicBezTo>
                  <a:pt x="1933" y="12543"/>
                  <a:pt x="2037" y="12635"/>
                  <a:pt x="2067" y="12744"/>
                </a:cubicBezTo>
                <a:cubicBezTo>
                  <a:pt x="2209" y="13264"/>
                  <a:pt x="2339" y="13454"/>
                  <a:pt x="2558" y="13454"/>
                </a:cubicBezTo>
                <a:cubicBezTo>
                  <a:pt x="2686" y="13454"/>
                  <a:pt x="2818" y="13534"/>
                  <a:pt x="2849" y="13628"/>
                </a:cubicBezTo>
                <a:cubicBezTo>
                  <a:pt x="2879" y="13721"/>
                  <a:pt x="2947" y="13768"/>
                  <a:pt x="2998" y="13731"/>
                </a:cubicBezTo>
                <a:cubicBezTo>
                  <a:pt x="3048" y="13695"/>
                  <a:pt x="3157" y="13726"/>
                  <a:pt x="3239" y="13806"/>
                </a:cubicBezTo>
                <a:cubicBezTo>
                  <a:pt x="3322" y="13886"/>
                  <a:pt x="3618" y="13964"/>
                  <a:pt x="3896" y="13976"/>
                </a:cubicBezTo>
                <a:cubicBezTo>
                  <a:pt x="4965" y="14021"/>
                  <a:pt x="4884" y="13925"/>
                  <a:pt x="4916" y="15263"/>
                </a:cubicBezTo>
                <a:cubicBezTo>
                  <a:pt x="4934" y="16044"/>
                  <a:pt x="4907" y="16496"/>
                  <a:pt x="4831" y="16602"/>
                </a:cubicBezTo>
                <a:cubicBezTo>
                  <a:pt x="4742" y="16728"/>
                  <a:pt x="4754" y="16811"/>
                  <a:pt x="4884" y="16978"/>
                </a:cubicBezTo>
                <a:cubicBezTo>
                  <a:pt x="5163" y="17339"/>
                  <a:pt x="4862" y="17398"/>
                  <a:pt x="4545" y="17044"/>
                </a:cubicBezTo>
                <a:cubicBezTo>
                  <a:pt x="4391" y="16872"/>
                  <a:pt x="4272" y="16697"/>
                  <a:pt x="4283" y="16659"/>
                </a:cubicBezTo>
                <a:cubicBezTo>
                  <a:pt x="4349" y="16428"/>
                  <a:pt x="3536" y="16675"/>
                  <a:pt x="3244" y="16974"/>
                </a:cubicBezTo>
                <a:cubicBezTo>
                  <a:pt x="3101" y="17119"/>
                  <a:pt x="3034" y="17127"/>
                  <a:pt x="2881" y="17016"/>
                </a:cubicBezTo>
                <a:cubicBezTo>
                  <a:pt x="2613" y="16821"/>
                  <a:pt x="2521" y="16838"/>
                  <a:pt x="2458" y="17119"/>
                </a:cubicBezTo>
                <a:cubicBezTo>
                  <a:pt x="2409" y="17338"/>
                  <a:pt x="2385" y="17351"/>
                  <a:pt x="2236" y="17209"/>
                </a:cubicBezTo>
                <a:cubicBezTo>
                  <a:pt x="2083" y="17062"/>
                  <a:pt x="2079" y="17068"/>
                  <a:pt x="2180" y="17288"/>
                </a:cubicBezTo>
                <a:cubicBezTo>
                  <a:pt x="2240" y="17421"/>
                  <a:pt x="2258" y="17573"/>
                  <a:pt x="2220" y="17622"/>
                </a:cubicBezTo>
                <a:cubicBezTo>
                  <a:pt x="2182" y="17672"/>
                  <a:pt x="2228" y="17675"/>
                  <a:pt x="2321" y="17636"/>
                </a:cubicBezTo>
                <a:cubicBezTo>
                  <a:pt x="2413" y="17598"/>
                  <a:pt x="2512" y="17617"/>
                  <a:pt x="2542" y="17674"/>
                </a:cubicBezTo>
                <a:cubicBezTo>
                  <a:pt x="2573" y="17731"/>
                  <a:pt x="2669" y="17746"/>
                  <a:pt x="2756" y="17707"/>
                </a:cubicBezTo>
                <a:cubicBezTo>
                  <a:pt x="2849" y="17665"/>
                  <a:pt x="2964" y="17720"/>
                  <a:pt x="3038" y="17838"/>
                </a:cubicBezTo>
                <a:cubicBezTo>
                  <a:pt x="3155" y="18025"/>
                  <a:pt x="3175" y="18015"/>
                  <a:pt x="3381" y="17740"/>
                </a:cubicBezTo>
                <a:cubicBezTo>
                  <a:pt x="3584" y="17467"/>
                  <a:pt x="3616" y="17459"/>
                  <a:pt x="3775" y="17627"/>
                </a:cubicBezTo>
                <a:cubicBezTo>
                  <a:pt x="3870" y="17727"/>
                  <a:pt x="3994" y="17779"/>
                  <a:pt x="4049" y="17740"/>
                </a:cubicBezTo>
                <a:cubicBezTo>
                  <a:pt x="4104" y="17700"/>
                  <a:pt x="4235" y="17731"/>
                  <a:pt x="4344" y="17810"/>
                </a:cubicBezTo>
                <a:cubicBezTo>
                  <a:pt x="4497" y="17922"/>
                  <a:pt x="4567" y="17921"/>
                  <a:pt x="4658" y="17815"/>
                </a:cubicBezTo>
                <a:cubicBezTo>
                  <a:pt x="4834" y="17610"/>
                  <a:pt x="5083" y="17869"/>
                  <a:pt x="4924" y="18092"/>
                </a:cubicBezTo>
                <a:cubicBezTo>
                  <a:pt x="4842" y="18207"/>
                  <a:pt x="4836" y="18286"/>
                  <a:pt x="4912" y="18374"/>
                </a:cubicBezTo>
                <a:cubicBezTo>
                  <a:pt x="4970" y="18442"/>
                  <a:pt x="4999" y="18565"/>
                  <a:pt x="4972" y="18647"/>
                </a:cubicBezTo>
                <a:cubicBezTo>
                  <a:pt x="4945" y="18728"/>
                  <a:pt x="5016" y="18904"/>
                  <a:pt x="5129" y="19037"/>
                </a:cubicBezTo>
                <a:cubicBezTo>
                  <a:pt x="5243" y="19169"/>
                  <a:pt x="5312" y="19324"/>
                  <a:pt x="5283" y="19380"/>
                </a:cubicBezTo>
                <a:cubicBezTo>
                  <a:pt x="5253" y="19435"/>
                  <a:pt x="4872" y="19677"/>
                  <a:pt x="4440" y="19915"/>
                </a:cubicBezTo>
                <a:lnTo>
                  <a:pt x="3659" y="20348"/>
                </a:lnTo>
                <a:lnTo>
                  <a:pt x="3679" y="20940"/>
                </a:lnTo>
                <a:lnTo>
                  <a:pt x="3699" y="21532"/>
                </a:lnTo>
                <a:lnTo>
                  <a:pt x="6830" y="21546"/>
                </a:lnTo>
                <a:cubicBezTo>
                  <a:pt x="8553" y="21553"/>
                  <a:pt x="9974" y="21570"/>
                  <a:pt x="9985" y="21584"/>
                </a:cubicBezTo>
                <a:cubicBezTo>
                  <a:pt x="9997" y="21597"/>
                  <a:pt x="10328" y="21600"/>
                  <a:pt x="10723" y="21593"/>
                </a:cubicBezTo>
                <a:cubicBezTo>
                  <a:pt x="11117" y="21586"/>
                  <a:pt x="12720" y="21569"/>
                  <a:pt x="14289" y="21555"/>
                </a:cubicBezTo>
                <a:cubicBezTo>
                  <a:pt x="17428" y="21528"/>
                  <a:pt x="17244" y="21575"/>
                  <a:pt x="17585" y="20789"/>
                </a:cubicBezTo>
                <a:cubicBezTo>
                  <a:pt x="17778" y="20345"/>
                  <a:pt x="17785" y="20257"/>
                  <a:pt x="17613" y="20334"/>
                </a:cubicBezTo>
                <a:cubicBezTo>
                  <a:pt x="17541" y="20366"/>
                  <a:pt x="17156" y="20220"/>
                  <a:pt x="16759" y="20009"/>
                </a:cubicBezTo>
                <a:cubicBezTo>
                  <a:pt x="15986" y="19598"/>
                  <a:pt x="15832" y="19350"/>
                  <a:pt x="16009" y="18811"/>
                </a:cubicBezTo>
                <a:cubicBezTo>
                  <a:pt x="16060" y="18656"/>
                  <a:pt x="16110" y="17809"/>
                  <a:pt x="16118" y="16931"/>
                </a:cubicBezTo>
                <a:lnTo>
                  <a:pt x="16134" y="15338"/>
                </a:lnTo>
                <a:lnTo>
                  <a:pt x="16473" y="15320"/>
                </a:lnTo>
                <a:cubicBezTo>
                  <a:pt x="16661" y="15313"/>
                  <a:pt x="17211" y="15300"/>
                  <a:pt x="17690" y="15291"/>
                </a:cubicBezTo>
                <a:lnTo>
                  <a:pt x="18560" y="15277"/>
                </a:lnTo>
                <a:lnTo>
                  <a:pt x="18931" y="14821"/>
                </a:lnTo>
                <a:cubicBezTo>
                  <a:pt x="19200" y="14492"/>
                  <a:pt x="19380" y="14366"/>
                  <a:pt x="19588" y="14366"/>
                </a:cubicBezTo>
                <a:cubicBezTo>
                  <a:pt x="19753" y="14366"/>
                  <a:pt x="19902" y="14295"/>
                  <a:pt x="19934" y="14196"/>
                </a:cubicBezTo>
                <a:cubicBezTo>
                  <a:pt x="19965" y="14102"/>
                  <a:pt x="20079" y="14023"/>
                  <a:pt x="20192" y="14023"/>
                </a:cubicBezTo>
                <a:cubicBezTo>
                  <a:pt x="20342" y="14023"/>
                  <a:pt x="20387" y="13971"/>
                  <a:pt x="20349" y="13825"/>
                </a:cubicBezTo>
                <a:cubicBezTo>
                  <a:pt x="20288" y="13584"/>
                  <a:pt x="20702" y="12953"/>
                  <a:pt x="20877" y="13022"/>
                </a:cubicBezTo>
                <a:cubicBezTo>
                  <a:pt x="20946" y="13048"/>
                  <a:pt x="21105" y="12948"/>
                  <a:pt x="21232" y="12801"/>
                </a:cubicBezTo>
                <a:cubicBezTo>
                  <a:pt x="21420" y="12581"/>
                  <a:pt x="21444" y="12487"/>
                  <a:pt x="21357" y="12298"/>
                </a:cubicBezTo>
                <a:cubicBezTo>
                  <a:pt x="21299" y="12171"/>
                  <a:pt x="21285" y="11980"/>
                  <a:pt x="21325" y="11875"/>
                </a:cubicBezTo>
                <a:cubicBezTo>
                  <a:pt x="21436" y="11579"/>
                  <a:pt x="21461" y="8448"/>
                  <a:pt x="21353" y="8369"/>
                </a:cubicBezTo>
                <a:cubicBezTo>
                  <a:pt x="21294" y="8327"/>
                  <a:pt x="21291" y="8255"/>
                  <a:pt x="21349" y="8172"/>
                </a:cubicBezTo>
                <a:cubicBezTo>
                  <a:pt x="21399" y="8099"/>
                  <a:pt x="21437" y="7681"/>
                  <a:pt x="21429" y="7242"/>
                </a:cubicBezTo>
                <a:lnTo>
                  <a:pt x="21413" y="6443"/>
                </a:lnTo>
                <a:lnTo>
                  <a:pt x="20680" y="6386"/>
                </a:lnTo>
                <a:cubicBezTo>
                  <a:pt x="19951" y="6330"/>
                  <a:pt x="19943" y="6330"/>
                  <a:pt x="19938" y="6006"/>
                </a:cubicBezTo>
                <a:cubicBezTo>
                  <a:pt x="19936" y="5812"/>
                  <a:pt x="19998" y="5646"/>
                  <a:pt x="20088" y="5606"/>
                </a:cubicBezTo>
                <a:cubicBezTo>
                  <a:pt x="20307" y="5509"/>
                  <a:pt x="20623" y="5018"/>
                  <a:pt x="20680" y="4680"/>
                </a:cubicBezTo>
                <a:cubicBezTo>
                  <a:pt x="20713" y="4488"/>
                  <a:pt x="20805" y="4380"/>
                  <a:pt x="20950" y="4356"/>
                </a:cubicBezTo>
                <a:cubicBezTo>
                  <a:pt x="21180" y="4318"/>
                  <a:pt x="21238" y="4166"/>
                  <a:pt x="21071" y="4046"/>
                </a:cubicBezTo>
                <a:cubicBezTo>
                  <a:pt x="21006" y="3999"/>
                  <a:pt x="21006" y="3899"/>
                  <a:pt x="21075" y="3750"/>
                </a:cubicBezTo>
                <a:cubicBezTo>
                  <a:pt x="21131" y="3627"/>
                  <a:pt x="21217" y="3556"/>
                  <a:pt x="21264" y="3590"/>
                </a:cubicBezTo>
                <a:cubicBezTo>
                  <a:pt x="21426" y="3707"/>
                  <a:pt x="21482" y="3398"/>
                  <a:pt x="21353" y="3116"/>
                </a:cubicBezTo>
                <a:cubicBezTo>
                  <a:pt x="21251" y="2894"/>
                  <a:pt x="21252" y="2790"/>
                  <a:pt x="21345" y="2617"/>
                </a:cubicBezTo>
                <a:cubicBezTo>
                  <a:pt x="21484" y="2357"/>
                  <a:pt x="21500" y="1823"/>
                  <a:pt x="21369" y="1823"/>
                </a:cubicBezTo>
                <a:cubicBezTo>
                  <a:pt x="21318" y="1823"/>
                  <a:pt x="21249" y="1874"/>
                  <a:pt x="21216" y="1936"/>
                </a:cubicBezTo>
                <a:cubicBezTo>
                  <a:pt x="21179" y="2006"/>
                  <a:pt x="21070" y="1982"/>
                  <a:pt x="20930" y="1875"/>
                </a:cubicBezTo>
                <a:cubicBezTo>
                  <a:pt x="20804" y="1779"/>
                  <a:pt x="20645" y="1716"/>
                  <a:pt x="20571" y="1734"/>
                </a:cubicBezTo>
                <a:cubicBezTo>
                  <a:pt x="20495" y="1753"/>
                  <a:pt x="20439" y="1682"/>
                  <a:pt x="20446" y="1570"/>
                </a:cubicBezTo>
                <a:cubicBezTo>
                  <a:pt x="20454" y="1460"/>
                  <a:pt x="20424" y="1400"/>
                  <a:pt x="20378" y="1433"/>
                </a:cubicBezTo>
                <a:cubicBezTo>
                  <a:pt x="20331" y="1467"/>
                  <a:pt x="20204" y="1433"/>
                  <a:pt x="20092" y="1363"/>
                </a:cubicBezTo>
                <a:cubicBezTo>
                  <a:pt x="19941" y="1269"/>
                  <a:pt x="19911" y="1202"/>
                  <a:pt x="19987" y="1095"/>
                </a:cubicBezTo>
                <a:cubicBezTo>
                  <a:pt x="20127" y="898"/>
                  <a:pt x="20007" y="781"/>
                  <a:pt x="19797" y="912"/>
                </a:cubicBezTo>
                <a:cubicBezTo>
                  <a:pt x="19601" y="1034"/>
                  <a:pt x="19507" y="955"/>
                  <a:pt x="19507" y="677"/>
                </a:cubicBezTo>
                <a:cubicBezTo>
                  <a:pt x="19507" y="452"/>
                  <a:pt x="18902" y="211"/>
                  <a:pt x="18383" y="226"/>
                </a:cubicBezTo>
                <a:cubicBezTo>
                  <a:pt x="17800" y="242"/>
                  <a:pt x="17409" y="365"/>
                  <a:pt x="17093" y="644"/>
                </a:cubicBezTo>
                <a:cubicBezTo>
                  <a:pt x="16562" y="1114"/>
                  <a:pt x="16122" y="1598"/>
                  <a:pt x="16223" y="1598"/>
                </a:cubicBezTo>
                <a:cubicBezTo>
                  <a:pt x="16271" y="1598"/>
                  <a:pt x="16208" y="1723"/>
                  <a:pt x="16082" y="1880"/>
                </a:cubicBezTo>
                <a:cubicBezTo>
                  <a:pt x="15885" y="2124"/>
                  <a:pt x="15831" y="2143"/>
                  <a:pt x="15699" y="2011"/>
                </a:cubicBezTo>
                <a:cubicBezTo>
                  <a:pt x="15614" y="1927"/>
                  <a:pt x="15471" y="1828"/>
                  <a:pt x="15381" y="1790"/>
                </a:cubicBezTo>
                <a:cubicBezTo>
                  <a:pt x="15282" y="1750"/>
                  <a:pt x="15206" y="1575"/>
                  <a:pt x="15187" y="1349"/>
                </a:cubicBezTo>
                <a:lnTo>
                  <a:pt x="15155" y="968"/>
                </a:lnTo>
                <a:lnTo>
                  <a:pt x="13729" y="935"/>
                </a:lnTo>
                <a:lnTo>
                  <a:pt x="12302" y="902"/>
                </a:lnTo>
                <a:lnTo>
                  <a:pt x="12278" y="1734"/>
                </a:lnTo>
                <a:cubicBezTo>
                  <a:pt x="12267" y="2192"/>
                  <a:pt x="12225" y="2609"/>
                  <a:pt x="12181" y="2660"/>
                </a:cubicBezTo>
                <a:cubicBezTo>
                  <a:pt x="12138" y="2711"/>
                  <a:pt x="11965" y="2758"/>
                  <a:pt x="11798" y="2763"/>
                </a:cubicBezTo>
                <a:lnTo>
                  <a:pt x="11496" y="2773"/>
                </a:lnTo>
                <a:lnTo>
                  <a:pt x="11504" y="4441"/>
                </a:lnTo>
                <a:lnTo>
                  <a:pt x="11512" y="6109"/>
                </a:lnTo>
                <a:lnTo>
                  <a:pt x="11807" y="6137"/>
                </a:lnTo>
                <a:cubicBezTo>
                  <a:pt x="12227" y="6175"/>
                  <a:pt x="12270" y="6232"/>
                  <a:pt x="12270" y="6743"/>
                </a:cubicBezTo>
                <a:cubicBezTo>
                  <a:pt x="12270" y="6995"/>
                  <a:pt x="12313" y="7293"/>
                  <a:pt x="12367" y="7411"/>
                </a:cubicBezTo>
                <a:cubicBezTo>
                  <a:pt x="12433" y="7556"/>
                  <a:pt x="12436" y="7652"/>
                  <a:pt x="12367" y="7702"/>
                </a:cubicBezTo>
                <a:cubicBezTo>
                  <a:pt x="12310" y="7743"/>
                  <a:pt x="12271" y="8011"/>
                  <a:pt x="12282" y="8304"/>
                </a:cubicBezTo>
                <a:cubicBezTo>
                  <a:pt x="12302" y="8808"/>
                  <a:pt x="12318" y="8835"/>
                  <a:pt x="12580" y="8825"/>
                </a:cubicBezTo>
                <a:cubicBezTo>
                  <a:pt x="12732" y="8820"/>
                  <a:pt x="12948" y="8718"/>
                  <a:pt x="13060" y="8600"/>
                </a:cubicBezTo>
                <a:cubicBezTo>
                  <a:pt x="13260" y="8388"/>
                  <a:pt x="13268" y="8392"/>
                  <a:pt x="13451" y="8670"/>
                </a:cubicBezTo>
                <a:cubicBezTo>
                  <a:pt x="13553" y="8825"/>
                  <a:pt x="13635" y="8890"/>
                  <a:pt x="13636" y="8816"/>
                </a:cubicBezTo>
                <a:cubicBezTo>
                  <a:pt x="13637" y="8741"/>
                  <a:pt x="13590" y="8642"/>
                  <a:pt x="13531" y="8600"/>
                </a:cubicBezTo>
                <a:cubicBezTo>
                  <a:pt x="13458" y="8547"/>
                  <a:pt x="13458" y="8487"/>
                  <a:pt x="13527" y="8407"/>
                </a:cubicBezTo>
                <a:cubicBezTo>
                  <a:pt x="13596" y="8327"/>
                  <a:pt x="13782" y="8410"/>
                  <a:pt x="14124" y="8665"/>
                </a:cubicBezTo>
                <a:cubicBezTo>
                  <a:pt x="14398" y="8870"/>
                  <a:pt x="14598" y="9066"/>
                  <a:pt x="14567" y="9102"/>
                </a:cubicBezTo>
                <a:cubicBezTo>
                  <a:pt x="14345" y="9361"/>
                  <a:pt x="13391" y="9455"/>
                  <a:pt x="10888" y="9460"/>
                </a:cubicBezTo>
                <a:cubicBezTo>
                  <a:pt x="8602" y="9464"/>
                  <a:pt x="8170" y="9440"/>
                  <a:pt x="8067" y="9295"/>
                </a:cubicBezTo>
                <a:cubicBezTo>
                  <a:pt x="7982" y="9175"/>
                  <a:pt x="7971" y="9081"/>
                  <a:pt x="8043" y="8980"/>
                </a:cubicBezTo>
                <a:cubicBezTo>
                  <a:pt x="8099" y="8902"/>
                  <a:pt x="8162" y="8658"/>
                  <a:pt x="8180" y="8440"/>
                </a:cubicBezTo>
                <a:cubicBezTo>
                  <a:pt x="8209" y="8079"/>
                  <a:pt x="8245" y="8037"/>
                  <a:pt x="8575" y="7975"/>
                </a:cubicBezTo>
                <a:cubicBezTo>
                  <a:pt x="9011" y="7893"/>
                  <a:pt x="9143" y="8013"/>
                  <a:pt x="9143" y="8515"/>
                </a:cubicBezTo>
                <a:cubicBezTo>
                  <a:pt x="9143" y="8798"/>
                  <a:pt x="9183" y="8897"/>
                  <a:pt x="9312" y="8896"/>
                </a:cubicBezTo>
                <a:cubicBezTo>
                  <a:pt x="9587" y="8893"/>
                  <a:pt x="9708" y="8744"/>
                  <a:pt x="9743" y="8379"/>
                </a:cubicBezTo>
                <a:cubicBezTo>
                  <a:pt x="9772" y="8085"/>
                  <a:pt x="9824" y="8028"/>
                  <a:pt x="10118" y="7979"/>
                </a:cubicBezTo>
                <a:cubicBezTo>
                  <a:pt x="10443" y="7925"/>
                  <a:pt x="10464" y="7900"/>
                  <a:pt x="10493" y="7429"/>
                </a:cubicBezTo>
                <a:cubicBezTo>
                  <a:pt x="10513" y="7095"/>
                  <a:pt x="10477" y="6894"/>
                  <a:pt x="10380" y="6804"/>
                </a:cubicBezTo>
                <a:cubicBezTo>
                  <a:pt x="10268" y="6702"/>
                  <a:pt x="10259" y="6608"/>
                  <a:pt x="10340" y="6386"/>
                </a:cubicBezTo>
                <a:cubicBezTo>
                  <a:pt x="10396" y="6229"/>
                  <a:pt x="10457" y="5275"/>
                  <a:pt x="10477" y="4267"/>
                </a:cubicBezTo>
                <a:lnTo>
                  <a:pt x="10513" y="2434"/>
                </a:lnTo>
                <a:lnTo>
                  <a:pt x="10017" y="2115"/>
                </a:lnTo>
                <a:cubicBezTo>
                  <a:pt x="9591" y="1844"/>
                  <a:pt x="9523" y="1758"/>
                  <a:pt x="9562" y="1523"/>
                </a:cubicBezTo>
                <a:cubicBezTo>
                  <a:pt x="9587" y="1371"/>
                  <a:pt x="9579" y="1273"/>
                  <a:pt x="9550" y="1306"/>
                </a:cubicBezTo>
                <a:cubicBezTo>
                  <a:pt x="9521" y="1340"/>
                  <a:pt x="9412" y="1280"/>
                  <a:pt x="9308" y="1170"/>
                </a:cubicBezTo>
                <a:cubicBezTo>
                  <a:pt x="9145" y="998"/>
                  <a:pt x="8883" y="968"/>
                  <a:pt x="7350" y="945"/>
                </a:cubicBezTo>
                <a:cubicBezTo>
                  <a:pt x="5043" y="910"/>
                  <a:pt x="4786" y="878"/>
                  <a:pt x="4803" y="644"/>
                </a:cubicBezTo>
                <a:cubicBezTo>
                  <a:pt x="4810" y="542"/>
                  <a:pt x="4781" y="488"/>
                  <a:pt x="4734" y="522"/>
                </a:cubicBezTo>
                <a:cubicBezTo>
                  <a:pt x="4587" y="628"/>
                  <a:pt x="4256" y="349"/>
                  <a:pt x="4315" y="169"/>
                </a:cubicBezTo>
                <a:cubicBezTo>
                  <a:pt x="4363" y="25"/>
                  <a:pt x="4201" y="0"/>
                  <a:pt x="3227" y="0"/>
                </a:cubicBezTo>
                <a:lnTo>
                  <a:pt x="2079" y="0"/>
                </a:lnTo>
                <a:close/>
                <a:moveTo>
                  <a:pt x="7749" y="3581"/>
                </a:moveTo>
                <a:cubicBezTo>
                  <a:pt x="7776" y="3588"/>
                  <a:pt x="7801" y="3608"/>
                  <a:pt x="7817" y="3637"/>
                </a:cubicBezTo>
                <a:cubicBezTo>
                  <a:pt x="7849" y="3697"/>
                  <a:pt x="7832" y="3774"/>
                  <a:pt x="7781" y="3811"/>
                </a:cubicBezTo>
                <a:cubicBezTo>
                  <a:pt x="7730" y="3848"/>
                  <a:pt x="7663" y="3833"/>
                  <a:pt x="7632" y="3773"/>
                </a:cubicBezTo>
                <a:cubicBezTo>
                  <a:pt x="7600" y="3714"/>
                  <a:pt x="7613" y="3636"/>
                  <a:pt x="7664" y="3600"/>
                </a:cubicBezTo>
                <a:cubicBezTo>
                  <a:pt x="7690" y="3581"/>
                  <a:pt x="7722" y="3573"/>
                  <a:pt x="7749" y="3581"/>
                </a:cubicBezTo>
                <a:close/>
                <a:moveTo>
                  <a:pt x="1168" y="15235"/>
                </a:moveTo>
                <a:cubicBezTo>
                  <a:pt x="1140" y="15259"/>
                  <a:pt x="1123" y="15344"/>
                  <a:pt x="1104" y="15498"/>
                </a:cubicBezTo>
                <a:cubicBezTo>
                  <a:pt x="1080" y="15686"/>
                  <a:pt x="1098" y="15811"/>
                  <a:pt x="1140" y="15780"/>
                </a:cubicBezTo>
                <a:cubicBezTo>
                  <a:pt x="1183" y="15749"/>
                  <a:pt x="1348" y="15809"/>
                  <a:pt x="1511" y="15907"/>
                </a:cubicBezTo>
                <a:cubicBezTo>
                  <a:pt x="1674" y="16005"/>
                  <a:pt x="1809" y="16051"/>
                  <a:pt x="1809" y="16015"/>
                </a:cubicBezTo>
                <a:cubicBezTo>
                  <a:pt x="1809" y="15979"/>
                  <a:pt x="1885" y="16001"/>
                  <a:pt x="1978" y="16062"/>
                </a:cubicBezTo>
                <a:cubicBezTo>
                  <a:pt x="2093" y="16137"/>
                  <a:pt x="2192" y="16133"/>
                  <a:pt x="2284" y="16043"/>
                </a:cubicBezTo>
                <a:cubicBezTo>
                  <a:pt x="2470" y="15864"/>
                  <a:pt x="2702" y="15870"/>
                  <a:pt x="2905" y="16062"/>
                </a:cubicBezTo>
                <a:cubicBezTo>
                  <a:pt x="3082" y="16230"/>
                  <a:pt x="3083" y="16233"/>
                  <a:pt x="3235" y="15644"/>
                </a:cubicBezTo>
                <a:cubicBezTo>
                  <a:pt x="3257" y="15561"/>
                  <a:pt x="3318" y="15525"/>
                  <a:pt x="3372" y="15564"/>
                </a:cubicBezTo>
                <a:cubicBezTo>
                  <a:pt x="3427" y="15603"/>
                  <a:pt x="3469" y="15558"/>
                  <a:pt x="3469" y="15465"/>
                </a:cubicBezTo>
                <a:cubicBezTo>
                  <a:pt x="3469" y="15344"/>
                  <a:pt x="3388" y="15308"/>
                  <a:pt x="3179" y="15338"/>
                </a:cubicBezTo>
                <a:cubicBezTo>
                  <a:pt x="3019" y="15362"/>
                  <a:pt x="2864" y="15336"/>
                  <a:pt x="2832" y="15277"/>
                </a:cubicBezTo>
                <a:cubicBezTo>
                  <a:pt x="2800" y="15216"/>
                  <a:pt x="2678" y="15242"/>
                  <a:pt x="2546" y="15343"/>
                </a:cubicBezTo>
                <a:cubicBezTo>
                  <a:pt x="2386" y="15466"/>
                  <a:pt x="2295" y="15482"/>
                  <a:pt x="2248" y="15395"/>
                </a:cubicBezTo>
                <a:cubicBezTo>
                  <a:pt x="2200" y="15303"/>
                  <a:pt x="2149" y="15304"/>
                  <a:pt x="2055" y="15395"/>
                </a:cubicBezTo>
                <a:cubicBezTo>
                  <a:pt x="1964" y="15482"/>
                  <a:pt x="1906" y="15479"/>
                  <a:pt x="1861" y="15395"/>
                </a:cubicBezTo>
                <a:cubicBezTo>
                  <a:pt x="1820" y="15316"/>
                  <a:pt x="1739" y="15311"/>
                  <a:pt x="1632" y="15381"/>
                </a:cubicBezTo>
                <a:cubicBezTo>
                  <a:pt x="1517" y="15455"/>
                  <a:pt x="1420" y="15436"/>
                  <a:pt x="1309" y="15320"/>
                </a:cubicBezTo>
                <a:cubicBezTo>
                  <a:pt x="1237" y="15244"/>
                  <a:pt x="1196" y="15211"/>
                  <a:pt x="1168" y="15235"/>
                </a:cubicBezTo>
                <a:close/>
                <a:moveTo>
                  <a:pt x="20192" y="15526"/>
                </a:moveTo>
                <a:cubicBezTo>
                  <a:pt x="20153" y="15526"/>
                  <a:pt x="20111" y="15557"/>
                  <a:pt x="20055" y="15611"/>
                </a:cubicBezTo>
                <a:cubicBezTo>
                  <a:pt x="19960" y="15703"/>
                  <a:pt x="19892" y="15709"/>
                  <a:pt x="19850" y="15630"/>
                </a:cubicBezTo>
                <a:cubicBezTo>
                  <a:pt x="19748" y="15438"/>
                  <a:pt x="19104" y="15592"/>
                  <a:pt x="18850" y="15869"/>
                </a:cubicBezTo>
                <a:cubicBezTo>
                  <a:pt x="18672" y="16065"/>
                  <a:pt x="18631" y="16195"/>
                  <a:pt x="18681" y="16414"/>
                </a:cubicBezTo>
                <a:cubicBezTo>
                  <a:pt x="18718" y="16573"/>
                  <a:pt x="18747" y="16768"/>
                  <a:pt x="18750" y="16847"/>
                </a:cubicBezTo>
                <a:cubicBezTo>
                  <a:pt x="18752" y="16947"/>
                  <a:pt x="18805" y="16938"/>
                  <a:pt x="18927" y="16809"/>
                </a:cubicBezTo>
                <a:cubicBezTo>
                  <a:pt x="19022" y="16709"/>
                  <a:pt x="19148" y="16653"/>
                  <a:pt x="19201" y="16692"/>
                </a:cubicBezTo>
                <a:cubicBezTo>
                  <a:pt x="19254" y="16730"/>
                  <a:pt x="19327" y="16711"/>
                  <a:pt x="19362" y="16645"/>
                </a:cubicBezTo>
                <a:cubicBezTo>
                  <a:pt x="19408" y="16559"/>
                  <a:pt x="19462" y="16558"/>
                  <a:pt x="19552" y="16645"/>
                </a:cubicBezTo>
                <a:cubicBezTo>
                  <a:pt x="19645" y="16735"/>
                  <a:pt x="19693" y="16722"/>
                  <a:pt x="19737" y="16588"/>
                </a:cubicBezTo>
                <a:cubicBezTo>
                  <a:pt x="19774" y="16476"/>
                  <a:pt x="19846" y="16438"/>
                  <a:pt x="19922" y="16494"/>
                </a:cubicBezTo>
                <a:cubicBezTo>
                  <a:pt x="19990" y="16544"/>
                  <a:pt x="20176" y="16589"/>
                  <a:pt x="20341" y="16593"/>
                </a:cubicBezTo>
                <a:cubicBezTo>
                  <a:pt x="20562" y="16598"/>
                  <a:pt x="20671" y="16531"/>
                  <a:pt x="20748" y="16339"/>
                </a:cubicBezTo>
                <a:cubicBezTo>
                  <a:pt x="20851" y="16085"/>
                  <a:pt x="20749" y="15850"/>
                  <a:pt x="20632" y="16071"/>
                </a:cubicBezTo>
                <a:cubicBezTo>
                  <a:pt x="20599" y="16132"/>
                  <a:pt x="20516" y="16151"/>
                  <a:pt x="20442" y="16118"/>
                </a:cubicBezTo>
                <a:cubicBezTo>
                  <a:pt x="20369" y="16085"/>
                  <a:pt x="20278" y="16119"/>
                  <a:pt x="20241" y="16189"/>
                </a:cubicBezTo>
                <a:cubicBezTo>
                  <a:pt x="20191" y="16282"/>
                  <a:pt x="20139" y="16281"/>
                  <a:pt x="20039" y="16184"/>
                </a:cubicBezTo>
                <a:cubicBezTo>
                  <a:pt x="19849" y="16000"/>
                  <a:pt x="20040" y="15575"/>
                  <a:pt x="20269" y="15677"/>
                </a:cubicBezTo>
                <a:cubicBezTo>
                  <a:pt x="20397" y="15734"/>
                  <a:pt x="20410" y="15720"/>
                  <a:pt x="20317" y="15611"/>
                </a:cubicBezTo>
                <a:cubicBezTo>
                  <a:pt x="20271" y="15557"/>
                  <a:pt x="20232" y="15526"/>
                  <a:pt x="20192" y="15526"/>
                </a:cubicBezTo>
                <a:close/>
                <a:moveTo>
                  <a:pt x="18447" y="17617"/>
                </a:moveTo>
                <a:cubicBezTo>
                  <a:pt x="18418" y="17630"/>
                  <a:pt x="18382" y="17661"/>
                  <a:pt x="18343" y="17716"/>
                </a:cubicBezTo>
                <a:cubicBezTo>
                  <a:pt x="18257" y="17836"/>
                  <a:pt x="18146" y="17852"/>
                  <a:pt x="17916" y="17782"/>
                </a:cubicBezTo>
                <a:cubicBezTo>
                  <a:pt x="17649" y="17701"/>
                  <a:pt x="17398" y="17701"/>
                  <a:pt x="17037" y="17773"/>
                </a:cubicBezTo>
                <a:cubicBezTo>
                  <a:pt x="16997" y="17781"/>
                  <a:pt x="16965" y="17864"/>
                  <a:pt x="16965" y="17960"/>
                </a:cubicBezTo>
                <a:cubicBezTo>
                  <a:pt x="16965" y="18057"/>
                  <a:pt x="16896" y="18164"/>
                  <a:pt x="16815" y="18200"/>
                </a:cubicBezTo>
                <a:cubicBezTo>
                  <a:pt x="16605" y="18294"/>
                  <a:pt x="16638" y="18446"/>
                  <a:pt x="16864" y="18430"/>
                </a:cubicBezTo>
                <a:cubicBezTo>
                  <a:pt x="16969" y="18423"/>
                  <a:pt x="17120" y="18311"/>
                  <a:pt x="17202" y="18186"/>
                </a:cubicBezTo>
                <a:cubicBezTo>
                  <a:pt x="17350" y="17960"/>
                  <a:pt x="17351" y="17961"/>
                  <a:pt x="17412" y="18214"/>
                </a:cubicBezTo>
                <a:cubicBezTo>
                  <a:pt x="17446" y="18355"/>
                  <a:pt x="17509" y="18443"/>
                  <a:pt x="17553" y="18412"/>
                </a:cubicBezTo>
                <a:cubicBezTo>
                  <a:pt x="17597" y="18380"/>
                  <a:pt x="17664" y="18409"/>
                  <a:pt x="17698" y="18473"/>
                </a:cubicBezTo>
                <a:cubicBezTo>
                  <a:pt x="17739" y="18551"/>
                  <a:pt x="17822" y="18547"/>
                  <a:pt x="17956" y="18463"/>
                </a:cubicBezTo>
                <a:cubicBezTo>
                  <a:pt x="18065" y="18395"/>
                  <a:pt x="18253" y="18368"/>
                  <a:pt x="18371" y="18402"/>
                </a:cubicBezTo>
                <a:cubicBezTo>
                  <a:pt x="18561" y="18458"/>
                  <a:pt x="18584" y="18419"/>
                  <a:pt x="18580" y="18078"/>
                </a:cubicBezTo>
                <a:cubicBezTo>
                  <a:pt x="18577" y="17730"/>
                  <a:pt x="18535" y="17579"/>
                  <a:pt x="18447" y="17617"/>
                </a:cubicBezTo>
                <a:close/>
                <a:moveTo>
                  <a:pt x="1906" y="19253"/>
                </a:moveTo>
                <a:lnTo>
                  <a:pt x="1648" y="19488"/>
                </a:lnTo>
                <a:cubicBezTo>
                  <a:pt x="1373" y="19740"/>
                  <a:pt x="1175" y="19700"/>
                  <a:pt x="1269" y="19413"/>
                </a:cubicBezTo>
                <a:cubicBezTo>
                  <a:pt x="1318" y="19263"/>
                  <a:pt x="1303" y="19258"/>
                  <a:pt x="1168" y="19389"/>
                </a:cubicBezTo>
                <a:cubicBezTo>
                  <a:pt x="952" y="19598"/>
                  <a:pt x="639" y="19641"/>
                  <a:pt x="475" y="19483"/>
                </a:cubicBezTo>
                <a:cubicBezTo>
                  <a:pt x="294" y="19307"/>
                  <a:pt x="-100" y="19689"/>
                  <a:pt x="48" y="19897"/>
                </a:cubicBezTo>
                <a:cubicBezTo>
                  <a:pt x="101" y="19971"/>
                  <a:pt x="114" y="20064"/>
                  <a:pt x="80" y="20103"/>
                </a:cubicBezTo>
                <a:cubicBezTo>
                  <a:pt x="46" y="20143"/>
                  <a:pt x="76" y="20256"/>
                  <a:pt x="145" y="20352"/>
                </a:cubicBezTo>
                <a:cubicBezTo>
                  <a:pt x="235" y="20479"/>
                  <a:pt x="304" y="20496"/>
                  <a:pt x="395" y="20409"/>
                </a:cubicBezTo>
                <a:cubicBezTo>
                  <a:pt x="469" y="20337"/>
                  <a:pt x="543" y="20328"/>
                  <a:pt x="576" y="20390"/>
                </a:cubicBezTo>
                <a:cubicBezTo>
                  <a:pt x="666" y="20559"/>
                  <a:pt x="1107" y="20510"/>
                  <a:pt x="1168" y="20324"/>
                </a:cubicBezTo>
                <a:cubicBezTo>
                  <a:pt x="1213" y="20188"/>
                  <a:pt x="1254" y="20184"/>
                  <a:pt x="1370" y="20296"/>
                </a:cubicBezTo>
                <a:cubicBezTo>
                  <a:pt x="1449" y="20373"/>
                  <a:pt x="1488" y="20485"/>
                  <a:pt x="1458" y="20540"/>
                </a:cubicBezTo>
                <a:cubicBezTo>
                  <a:pt x="1378" y="20692"/>
                  <a:pt x="1654" y="20660"/>
                  <a:pt x="1789" y="20503"/>
                </a:cubicBezTo>
                <a:cubicBezTo>
                  <a:pt x="1853" y="20428"/>
                  <a:pt x="1906" y="20113"/>
                  <a:pt x="1906" y="19807"/>
                </a:cubicBezTo>
                <a:lnTo>
                  <a:pt x="1906" y="19253"/>
                </a:lnTo>
                <a:close/>
                <a:moveTo>
                  <a:pt x="18169" y="20085"/>
                </a:moveTo>
                <a:cubicBezTo>
                  <a:pt x="18110" y="20109"/>
                  <a:pt x="18080" y="20216"/>
                  <a:pt x="18069" y="20409"/>
                </a:cubicBezTo>
                <a:lnTo>
                  <a:pt x="18048" y="20752"/>
                </a:lnTo>
                <a:lnTo>
                  <a:pt x="19753" y="20752"/>
                </a:lnTo>
                <a:cubicBezTo>
                  <a:pt x="20925" y="20752"/>
                  <a:pt x="21419" y="20718"/>
                  <a:pt x="21462" y="20606"/>
                </a:cubicBezTo>
                <a:cubicBezTo>
                  <a:pt x="21476" y="20569"/>
                  <a:pt x="21438" y="20521"/>
                  <a:pt x="21361" y="20465"/>
                </a:cubicBezTo>
                <a:cubicBezTo>
                  <a:pt x="21306" y="20426"/>
                  <a:pt x="21292" y="20332"/>
                  <a:pt x="21329" y="20258"/>
                </a:cubicBezTo>
                <a:cubicBezTo>
                  <a:pt x="21366" y="20184"/>
                  <a:pt x="21311" y="20214"/>
                  <a:pt x="21204" y="20324"/>
                </a:cubicBezTo>
                <a:cubicBezTo>
                  <a:pt x="21096" y="20434"/>
                  <a:pt x="20983" y="20499"/>
                  <a:pt x="20954" y="20465"/>
                </a:cubicBezTo>
                <a:cubicBezTo>
                  <a:pt x="20853" y="20347"/>
                  <a:pt x="20291" y="20313"/>
                  <a:pt x="20233" y="20423"/>
                </a:cubicBezTo>
                <a:cubicBezTo>
                  <a:pt x="20196" y="20492"/>
                  <a:pt x="20121" y="20488"/>
                  <a:pt x="20035" y="20404"/>
                </a:cubicBezTo>
                <a:cubicBezTo>
                  <a:pt x="19959" y="20331"/>
                  <a:pt x="19898" y="20305"/>
                  <a:pt x="19898" y="20348"/>
                </a:cubicBezTo>
                <a:cubicBezTo>
                  <a:pt x="19898" y="20390"/>
                  <a:pt x="19801" y="20344"/>
                  <a:pt x="19685" y="20249"/>
                </a:cubicBezTo>
                <a:cubicBezTo>
                  <a:pt x="19493" y="20093"/>
                  <a:pt x="19464" y="20098"/>
                  <a:pt x="19354" y="20273"/>
                </a:cubicBezTo>
                <a:cubicBezTo>
                  <a:pt x="19241" y="20453"/>
                  <a:pt x="19214" y="20451"/>
                  <a:pt x="19008" y="20240"/>
                </a:cubicBezTo>
                <a:cubicBezTo>
                  <a:pt x="18886" y="20115"/>
                  <a:pt x="18823" y="20076"/>
                  <a:pt x="18862" y="20155"/>
                </a:cubicBezTo>
                <a:cubicBezTo>
                  <a:pt x="18976" y="20382"/>
                  <a:pt x="18640" y="20461"/>
                  <a:pt x="18443" y="20254"/>
                </a:cubicBezTo>
                <a:cubicBezTo>
                  <a:pt x="18316" y="20119"/>
                  <a:pt x="18229" y="20060"/>
                  <a:pt x="18169" y="20085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cxnSp>
        <p:nvCxnSpPr>
          <p:cNvPr id="348" name="Conector em curva 347"/>
          <p:cNvCxnSpPr>
            <a:stCxn id="329" idx="3"/>
          </p:cNvCxnSpPr>
          <p:nvPr/>
        </p:nvCxnSpPr>
        <p:spPr>
          <a:xfrm flipH="1" flipV="1">
            <a:off x="8905064" y="5042371"/>
            <a:ext cx="600643" cy="1325170"/>
          </a:xfrm>
          <a:prstGeom prst="curvedConnector4">
            <a:avLst>
              <a:gd name="adj1" fmla="val -38059"/>
              <a:gd name="adj2" fmla="val 65967"/>
            </a:avLst>
          </a:prstGeom>
          <a:ln w="57150"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ector em curva 354"/>
          <p:cNvCxnSpPr>
            <a:endCxn id="331" idx="1"/>
          </p:cNvCxnSpPr>
          <p:nvPr/>
        </p:nvCxnSpPr>
        <p:spPr>
          <a:xfrm>
            <a:off x="9693895" y="4541961"/>
            <a:ext cx="1466775" cy="50041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/>
          <p:cNvGrpSpPr/>
          <p:nvPr/>
        </p:nvGrpSpPr>
        <p:grpSpPr>
          <a:xfrm>
            <a:off x="6728045" y="2895337"/>
            <a:ext cx="1977680" cy="2034373"/>
            <a:chOff x="5754737" y="4726948"/>
            <a:chExt cx="1734963" cy="1784698"/>
          </a:xfrm>
        </p:grpSpPr>
        <p:grpSp>
          <p:nvGrpSpPr>
            <p:cNvPr id="317" name="Grupo 316"/>
            <p:cNvGrpSpPr/>
            <p:nvPr/>
          </p:nvGrpSpPr>
          <p:grpSpPr>
            <a:xfrm>
              <a:off x="5754737" y="4726948"/>
              <a:ext cx="1734963" cy="1784698"/>
              <a:chOff x="7869772" y="4152824"/>
              <a:chExt cx="1734963" cy="1784698"/>
            </a:xfrm>
          </p:grpSpPr>
          <p:pic>
            <p:nvPicPr>
              <p:cNvPr id="200" name="image45.tif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t="1057" r="21973" b="1158"/>
              <a:stretch>
                <a:fillRect/>
              </a:stretch>
            </p:blipFill>
            <p:spPr>
              <a:xfrm>
                <a:off x="8053060" y="4152824"/>
                <a:ext cx="784414" cy="10830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9" extrusionOk="0">
                    <a:moveTo>
                      <a:pt x="13238" y="0"/>
                    </a:moveTo>
                    <a:lnTo>
                      <a:pt x="6902" y="2524"/>
                    </a:lnTo>
                    <a:lnTo>
                      <a:pt x="0" y="5275"/>
                    </a:lnTo>
                    <a:lnTo>
                      <a:pt x="0" y="9250"/>
                    </a:lnTo>
                    <a:lnTo>
                      <a:pt x="0" y="10807"/>
                    </a:lnTo>
                    <a:lnTo>
                      <a:pt x="0" y="13563"/>
                    </a:lnTo>
                    <a:lnTo>
                      <a:pt x="0" y="18722"/>
                    </a:lnTo>
                    <a:lnTo>
                      <a:pt x="2235" y="19794"/>
                    </a:lnTo>
                    <a:cubicBezTo>
                      <a:pt x="3461" y="20384"/>
                      <a:pt x="5048" y="20958"/>
                      <a:pt x="5763" y="21063"/>
                    </a:cubicBezTo>
                    <a:cubicBezTo>
                      <a:pt x="6478" y="21169"/>
                      <a:pt x="7182" y="21386"/>
                      <a:pt x="7321" y="21549"/>
                    </a:cubicBezTo>
                    <a:cubicBezTo>
                      <a:pt x="7336" y="21567"/>
                      <a:pt x="7893" y="21572"/>
                      <a:pt x="8013" y="21589"/>
                    </a:cubicBezTo>
                    <a:cubicBezTo>
                      <a:pt x="8644" y="21465"/>
                      <a:pt x="9212" y="21304"/>
                      <a:pt x="9871" y="21033"/>
                    </a:cubicBezTo>
                    <a:cubicBezTo>
                      <a:pt x="11722" y="20272"/>
                      <a:pt x="11956" y="20250"/>
                      <a:pt x="13476" y="20709"/>
                    </a:cubicBezTo>
                    <a:cubicBezTo>
                      <a:pt x="16421" y="21600"/>
                      <a:pt x="19239" y="20423"/>
                      <a:pt x="19239" y="18307"/>
                    </a:cubicBezTo>
                    <a:cubicBezTo>
                      <a:pt x="19239" y="17758"/>
                      <a:pt x="19675" y="17248"/>
                      <a:pt x="20426" y="16891"/>
                    </a:cubicBezTo>
                    <a:lnTo>
                      <a:pt x="21600" y="16324"/>
                    </a:lnTo>
                    <a:lnTo>
                      <a:pt x="21481" y="9659"/>
                    </a:lnTo>
                    <a:lnTo>
                      <a:pt x="21349" y="2994"/>
                    </a:lnTo>
                    <a:lnTo>
                      <a:pt x="18184" y="1790"/>
                    </a:lnTo>
                    <a:cubicBezTo>
                      <a:pt x="16444" y="1128"/>
                      <a:pt x="14772" y="407"/>
                      <a:pt x="14461" y="182"/>
                    </a:cubicBezTo>
                    <a:cubicBezTo>
                      <a:pt x="14349" y="101"/>
                      <a:pt x="13684" y="56"/>
                      <a:pt x="13238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sp>
            <p:nvSpPr>
              <p:cNvPr id="201" name="Shape 485"/>
              <p:cNvSpPr/>
              <p:nvPr/>
            </p:nvSpPr>
            <p:spPr>
              <a:xfrm>
                <a:off x="7869772" y="5119182"/>
                <a:ext cx="1734963" cy="818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584200">
                  <a:defRPr sz="2200" b="1">
                    <a:solidFill>
                      <a:srgbClr val="0433FF"/>
                    </a:solidFill>
                    <a:effectLst>
                      <a:outerShdw blurRad="50800" dist="38100" dir="5400000" rotWithShape="0">
                        <a:srgbClr val="000000"/>
                      </a:outerShdw>
                    </a:effectLst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sz="2400" dirty="0" err="1">
                    <a:solidFill>
                      <a:srgbClr val="FFC000"/>
                    </a:solidFill>
                  </a:rPr>
                  <a:t>Servidor</a:t>
                </a:r>
                <a:endParaRPr sz="2400" dirty="0">
                  <a:solidFill>
                    <a:srgbClr val="FFC000"/>
                  </a:solidFill>
                </a:endParaRPr>
              </a:p>
              <a:p>
                <a:pPr defTabSz="584200">
                  <a:defRPr sz="2200" b="1">
                    <a:solidFill>
                      <a:srgbClr val="0433FF"/>
                    </a:solidFill>
                    <a:effectLst>
                      <a:outerShdw blurRad="50800" dist="38100" dir="5400000" rotWithShape="0">
                        <a:srgbClr val="000000"/>
                      </a:outerShdw>
                    </a:effectLst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sz="2400" dirty="0" err="1">
                    <a:solidFill>
                      <a:srgbClr val="FFC000"/>
                    </a:solidFill>
                  </a:rPr>
                  <a:t>Aplicação</a:t>
                </a:r>
                <a:endParaRPr sz="2400" dirty="0">
                  <a:solidFill>
                    <a:srgbClr val="FFC000"/>
                  </a:solidFill>
                </a:endParaRPr>
              </a:p>
            </p:txBody>
          </p:sp>
        </p:grpSp>
        <p:pic>
          <p:nvPicPr>
            <p:cNvPr id="82" name="image45.tif"/>
            <p:cNvPicPr>
              <a:picLocks noChangeAspect="1"/>
            </p:cNvPicPr>
            <p:nvPr/>
          </p:nvPicPr>
          <p:blipFill>
            <a:blip r:embed="rId11">
              <a:extLst/>
            </a:blip>
            <a:srcRect t="1057" r="21973" b="1158"/>
            <a:stretch>
              <a:fillRect/>
            </a:stretch>
          </p:blipFill>
          <p:spPr>
            <a:xfrm>
              <a:off x="6316091" y="4789040"/>
              <a:ext cx="784414" cy="1083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13238" y="0"/>
                  </a:moveTo>
                  <a:lnTo>
                    <a:pt x="6902" y="2524"/>
                  </a:lnTo>
                  <a:lnTo>
                    <a:pt x="0" y="5275"/>
                  </a:lnTo>
                  <a:lnTo>
                    <a:pt x="0" y="9250"/>
                  </a:lnTo>
                  <a:lnTo>
                    <a:pt x="0" y="10807"/>
                  </a:lnTo>
                  <a:lnTo>
                    <a:pt x="0" y="13563"/>
                  </a:lnTo>
                  <a:lnTo>
                    <a:pt x="0" y="18722"/>
                  </a:lnTo>
                  <a:lnTo>
                    <a:pt x="2235" y="19794"/>
                  </a:lnTo>
                  <a:cubicBezTo>
                    <a:pt x="3461" y="20384"/>
                    <a:pt x="5048" y="20958"/>
                    <a:pt x="5763" y="21063"/>
                  </a:cubicBezTo>
                  <a:cubicBezTo>
                    <a:pt x="6478" y="21169"/>
                    <a:pt x="7182" y="21386"/>
                    <a:pt x="7321" y="21549"/>
                  </a:cubicBezTo>
                  <a:cubicBezTo>
                    <a:pt x="7336" y="21567"/>
                    <a:pt x="7893" y="21572"/>
                    <a:pt x="8013" y="21589"/>
                  </a:cubicBezTo>
                  <a:cubicBezTo>
                    <a:pt x="8644" y="21465"/>
                    <a:pt x="9212" y="21304"/>
                    <a:pt x="9871" y="21033"/>
                  </a:cubicBezTo>
                  <a:cubicBezTo>
                    <a:pt x="11722" y="20272"/>
                    <a:pt x="11956" y="20250"/>
                    <a:pt x="13476" y="20709"/>
                  </a:cubicBezTo>
                  <a:cubicBezTo>
                    <a:pt x="16421" y="21600"/>
                    <a:pt x="19239" y="20423"/>
                    <a:pt x="19239" y="18307"/>
                  </a:cubicBezTo>
                  <a:cubicBezTo>
                    <a:pt x="19239" y="17758"/>
                    <a:pt x="19675" y="17248"/>
                    <a:pt x="20426" y="16891"/>
                  </a:cubicBezTo>
                  <a:lnTo>
                    <a:pt x="21600" y="16324"/>
                  </a:lnTo>
                  <a:lnTo>
                    <a:pt x="21481" y="9659"/>
                  </a:lnTo>
                  <a:lnTo>
                    <a:pt x="21349" y="2994"/>
                  </a:lnTo>
                  <a:lnTo>
                    <a:pt x="18184" y="1790"/>
                  </a:lnTo>
                  <a:cubicBezTo>
                    <a:pt x="16444" y="1128"/>
                    <a:pt x="14772" y="407"/>
                    <a:pt x="14461" y="182"/>
                  </a:cubicBezTo>
                  <a:cubicBezTo>
                    <a:pt x="14349" y="101"/>
                    <a:pt x="13684" y="56"/>
                    <a:pt x="13238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4" name="Grupo 3"/>
          <p:cNvGrpSpPr/>
          <p:nvPr/>
        </p:nvGrpSpPr>
        <p:grpSpPr>
          <a:xfrm>
            <a:off x="1169138" y="1991926"/>
            <a:ext cx="7577275" cy="441288"/>
            <a:chOff x="342525" y="1972488"/>
            <a:chExt cx="7546634" cy="460300"/>
          </a:xfrm>
        </p:grpSpPr>
        <p:grpSp>
          <p:nvGrpSpPr>
            <p:cNvPr id="286" name="Group 571"/>
            <p:cNvGrpSpPr/>
            <p:nvPr/>
          </p:nvGrpSpPr>
          <p:grpSpPr>
            <a:xfrm>
              <a:off x="6223212" y="1976801"/>
              <a:ext cx="817200" cy="455850"/>
              <a:chOff x="0" y="0"/>
              <a:chExt cx="1013958" cy="774516"/>
            </a:xfrm>
            <a:solidFill>
              <a:schemeClr val="accent1"/>
            </a:solidFill>
          </p:grpSpPr>
          <p:sp>
            <p:nvSpPr>
              <p:cNvPr id="287" name="Shape 569"/>
              <p:cNvSpPr/>
              <p:nvPr/>
            </p:nvSpPr>
            <p:spPr>
              <a:xfrm>
                <a:off x="0" y="0"/>
                <a:ext cx="1013958" cy="77451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100458" tIns="100458" rIns="100458" bIns="100458" numCol="1" anchor="ctr">
                <a:noAutofit/>
              </a:bodyPr>
              <a:lstStyle/>
              <a:p>
                <a:pPr defTabSz="1155278">
                  <a:defRPr sz="4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8" name="Shape 570"/>
              <p:cNvSpPr/>
              <p:nvPr/>
            </p:nvSpPr>
            <p:spPr>
              <a:xfrm>
                <a:off x="5821" y="71889"/>
                <a:ext cx="925716" cy="63073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00458" tIns="100458" rIns="100458" bIns="100458" numCol="1" anchor="ctr">
                <a:noAutofit/>
              </a:bodyPr>
              <a:lstStyle>
                <a:lvl1pPr defTabSz="1155278">
                  <a:defRPr sz="1600" b="1" i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pt-BR" sz="1200" dirty="0" smtClean="0"/>
                  <a:t>Web Service</a:t>
                </a:r>
                <a:endParaRPr sz="1100" dirty="0"/>
              </a:p>
            </p:txBody>
          </p:sp>
        </p:grpSp>
        <p:grpSp>
          <p:nvGrpSpPr>
            <p:cNvPr id="298" name="Group 571"/>
            <p:cNvGrpSpPr/>
            <p:nvPr/>
          </p:nvGrpSpPr>
          <p:grpSpPr>
            <a:xfrm>
              <a:off x="3710713" y="1973052"/>
              <a:ext cx="817200" cy="455850"/>
              <a:chOff x="0" y="0"/>
              <a:chExt cx="1013957" cy="774515"/>
            </a:xfrm>
            <a:solidFill>
              <a:schemeClr val="accent1"/>
            </a:solidFill>
          </p:grpSpPr>
          <p:sp>
            <p:nvSpPr>
              <p:cNvPr id="299" name="Shape 569"/>
              <p:cNvSpPr/>
              <p:nvPr/>
            </p:nvSpPr>
            <p:spPr>
              <a:xfrm>
                <a:off x="0" y="0"/>
                <a:ext cx="1013958" cy="77451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100458" tIns="100458" rIns="100458" bIns="100458" numCol="1" anchor="ctr">
                <a:noAutofit/>
              </a:bodyPr>
              <a:lstStyle/>
              <a:p>
                <a:pPr defTabSz="1155278">
                  <a:defRPr sz="4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0" name="Shape 570"/>
              <p:cNvSpPr/>
              <p:nvPr/>
            </p:nvSpPr>
            <p:spPr>
              <a:xfrm>
                <a:off x="5821" y="71889"/>
                <a:ext cx="925716" cy="63073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00458" tIns="100458" rIns="100458" bIns="100458" numCol="1" anchor="ctr">
                <a:noAutofit/>
              </a:bodyPr>
              <a:lstStyle>
                <a:lvl1pPr defTabSz="1155278">
                  <a:defRPr sz="1600" b="1" i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pt-BR" sz="1200" dirty="0" smtClean="0"/>
                  <a:t>E-Mail</a:t>
                </a:r>
                <a:endParaRPr sz="1100" dirty="0"/>
              </a:p>
            </p:txBody>
          </p:sp>
        </p:grpSp>
        <p:grpSp>
          <p:nvGrpSpPr>
            <p:cNvPr id="301" name="Group 571"/>
            <p:cNvGrpSpPr/>
            <p:nvPr/>
          </p:nvGrpSpPr>
          <p:grpSpPr>
            <a:xfrm>
              <a:off x="4550682" y="1972488"/>
              <a:ext cx="817200" cy="455850"/>
              <a:chOff x="0" y="0"/>
              <a:chExt cx="1013957" cy="774515"/>
            </a:xfrm>
            <a:solidFill>
              <a:schemeClr val="accent1"/>
            </a:solidFill>
          </p:grpSpPr>
          <p:sp>
            <p:nvSpPr>
              <p:cNvPr id="302" name="Shape 569"/>
              <p:cNvSpPr/>
              <p:nvPr/>
            </p:nvSpPr>
            <p:spPr>
              <a:xfrm>
                <a:off x="0" y="0"/>
                <a:ext cx="1013958" cy="77451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100458" tIns="100458" rIns="100458" bIns="100458" numCol="1" anchor="ctr">
                <a:noAutofit/>
              </a:bodyPr>
              <a:lstStyle/>
              <a:p>
                <a:pPr defTabSz="1155278">
                  <a:defRPr sz="4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3" name="Shape 570"/>
              <p:cNvSpPr/>
              <p:nvPr/>
            </p:nvSpPr>
            <p:spPr>
              <a:xfrm>
                <a:off x="5821" y="71889"/>
                <a:ext cx="925716" cy="63073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00458" tIns="100458" rIns="100458" bIns="100458" numCol="1" anchor="ctr">
                <a:noAutofit/>
              </a:bodyPr>
              <a:lstStyle>
                <a:lvl1pPr defTabSz="1155278">
                  <a:defRPr sz="1600" b="1" i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pt-BR" sz="1200" dirty="0" smtClean="0"/>
                  <a:t>NFS</a:t>
                </a:r>
                <a:endParaRPr sz="1100" dirty="0"/>
              </a:p>
            </p:txBody>
          </p:sp>
        </p:grpSp>
        <p:grpSp>
          <p:nvGrpSpPr>
            <p:cNvPr id="304" name="Group 571"/>
            <p:cNvGrpSpPr/>
            <p:nvPr/>
          </p:nvGrpSpPr>
          <p:grpSpPr>
            <a:xfrm>
              <a:off x="5391573" y="1976938"/>
              <a:ext cx="817200" cy="455850"/>
              <a:chOff x="0" y="0"/>
              <a:chExt cx="1013957" cy="774515"/>
            </a:xfrm>
            <a:solidFill>
              <a:schemeClr val="accent1"/>
            </a:solidFill>
          </p:grpSpPr>
          <p:sp>
            <p:nvSpPr>
              <p:cNvPr id="305" name="Shape 569"/>
              <p:cNvSpPr/>
              <p:nvPr/>
            </p:nvSpPr>
            <p:spPr>
              <a:xfrm>
                <a:off x="0" y="0"/>
                <a:ext cx="1013958" cy="77451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100458" tIns="100458" rIns="100458" bIns="100458" numCol="1" anchor="ctr">
                <a:noAutofit/>
              </a:bodyPr>
              <a:lstStyle/>
              <a:p>
                <a:pPr defTabSz="1155278">
                  <a:defRPr sz="4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6" name="Shape 570"/>
              <p:cNvSpPr/>
              <p:nvPr/>
            </p:nvSpPr>
            <p:spPr>
              <a:xfrm>
                <a:off x="5821" y="71889"/>
                <a:ext cx="925716" cy="63073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00458" tIns="100458" rIns="100458" bIns="100458" numCol="1" anchor="ctr">
                <a:noAutofit/>
              </a:bodyPr>
              <a:lstStyle>
                <a:lvl1pPr defTabSz="1155278">
                  <a:defRPr sz="1600" b="1" i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pt-BR" sz="1200" dirty="0" smtClean="0"/>
                  <a:t>SMB</a:t>
                </a:r>
                <a:endParaRPr sz="1100" dirty="0"/>
              </a:p>
            </p:txBody>
          </p:sp>
        </p:grpSp>
        <p:grpSp>
          <p:nvGrpSpPr>
            <p:cNvPr id="307" name="Group 571"/>
            <p:cNvGrpSpPr/>
            <p:nvPr/>
          </p:nvGrpSpPr>
          <p:grpSpPr>
            <a:xfrm>
              <a:off x="7071959" y="1976056"/>
              <a:ext cx="817200" cy="455850"/>
              <a:chOff x="0" y="0"/>
              <a:chExt cx="1013958" cy="774516"/>
            </a:xfrm>
            <a:solidFill>
              <a:schemeClr val="accent1"/>
            </a:solidFill>
          </p:grpSpPr>
          <p:sp>
            <p:nvSpPr>
              <p:cNvPr id="308" name="Shape 569"/>
              <p:cNvSpPr/>
              <p:nvPr/>
            </p:nvSpPr>
            <p:spPr>
              <a:xfrm>
                <a:off x="0" y="0"/>
                <a:ext cx="1013958" cy="77451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100458" tIns="100458" rIns="100458" bIns="100458" numCol="1" anchor="ctr">
                <a:noAutofit/>
              </a:bodyPr>
              <a:lstStyle/>
              <a:p>
                <a:pPr defTabSz="1155278">
                  <a:defRPr sz="4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9" name="Shape 570"/>
              <p:cNvSpPr/>
              <p:nvPr/>
            </p:nvSpPr>
            <p:spPr>
              <a:xfrm>
                <a:off x="5821" y="71889"/>
                <a:ext cx="925716" cy="63073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00458" tIns="100458" rIns="100458" bIns="100458" numCol="1" anchor="ctr">
                <a:noAutofit/>
              </a:bodyPr>
              <a:lstStyle>
                <a:lvl1pPr defTabSz="1155278">
                  <a:defRPr sz="1600" b="1" i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pt-BR" sz="1200" dirty="0" smtClean="0"/>
                  <a:t>HTTP/S</a:t>
                </a:r>
                <a:endParaRPr sz="1100" dirty="0"/>
              </a:p>
            </p:txBody>
          </p:sp>
        </p:grpSp>
        <p:grpSp>
          <p:nvGrpSpPr>
            <p:cNvPr id="129" name="Group 571"/>
            <p:cNvGrpSpPr/>
            <p:nvPr/>
          </p:nvGrpSpPr>
          <p:grpSpPr>
            <a:xfrm>
              <a:off x="342525" y="1972488"/>
              <a:ext cx="817201" cy="455851"/>
              <a:chOff x="0" y="0"/>
              <a:chExt cx="1013958" cy="774516"/>
            </a:xfrm>
            <a:solidFill>
              <a:schemeClr val="accent1"/>
            </a:solidFill>
          </p:grpSpPr>
          <p:sp>
            <p:nvSpPr>
              <p:cNvPr id="130" name="Shape 569"/>
              <p:cNvSpPr/>
              <p:nvPr/>
            </p:nvSpPr>
            <p:spPr>
              <a:xfrm>
                <a:off x="0" y="0"/>
                <a:ext cx="1013958" cy="77451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100458" tIns="100458" rIns="100458" bIns="100458" numCol="1" anchor="ctr">
                <a:noAutofit/>
              </a:bodyPr>
              <a:lstStyle/>
              <a:p>
                <a:pPr defTabSz="1155278">
                  <a:defRPr sz="4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" name="Shape 570"/>
              <p:cNvSpPr/>
              <p:nvPr/>
            </p:nvSpPr>
            <p:spPr>
              <a:xfrm>
                <a:off x="5821" y="71889"/>
                <a:ext cx="925716" cy="63073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00458" tIns="100458" rIns="100458" bIns="100458" numCol="1" anchor="ctr">
                <a:noAutofit/>
              </a:bodyPr>
              <a:lstStyle>
                <a:lvl1pPr defTabSz="1155278">
                  <a:defRPr sz="1600" b="1" i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sz="1200" dirty="0"/>
                  <a:t>SCP</a:t>
                </a:r>
                <a:endParaRPr sz="1100" dirty="0"/>
              </a:p>
            </p:txBody>
          </p:sp>
        </p:grpSp>
        <p:grpSp>
          <p:nvGrpSpPr>
            <p:cNvPr id="133" name="Group 571"/>
            <p:cNvGrpSpPr/>
            <p:nvPr/>
          </p:nvGrpSpPr>
          <p:grpSpPr>
            <a:xfrm>
              <a:off x="1193452" y="1974564"/>
              <a:ext cx="817201" cy="455851"/>
              <a:chOff x="0" y="0"/>
              <a:chExt cx="1013958" cy="774516"/>
            </a:xfrm>
            <a:solidFill>
              <a:schemeClr val="accent1"/>
            </a:solidFill>
          </p:grpSpPr>
          <p:sp>
            <p:nvSpPr>
              <p:cNvPr id="134" name="Shape 569"/>
              <p:cNvSpPr/>
              <p:nvPr/>
            </p:nvSpPr>
            <p:spPr>
              <a:xfrm>
                <a:off x="0" y="0"/>
                <a:ext cx="1013958" cy="77451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100458" tIns="100458" rIns="100458" bIns="100458" numCol="1" anchor="ctr">
                <a:noAutofit/>
              </a:bodyPr>
              <a:lstStyle/>
              <a:p>
                <a:pPr defTabSz="1155278">
                  <a:defRPr sz="4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" name="Shape 570"/>
              <p:cNvSpPr/>
              <p:nvPr/>
            </p:nvSpPr>
            <p:spPr>
              <a:xfrm>
                <a:off x="5821" y="71889"/>
                <a:ext cx="925716" cy="63073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00458" tIns="100458" rIns="100458" bIns="100458" numCol="1" anchor="ctr">
                <a:noAutofit/>
              </a:bodyPr>
              <a:lstStyle>
                <a:lvl1pPr defTabSz="1155278">
                  <a:defRPr sz="1600" b="1" i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pt-BR" sz="1200" dirty="0" smtClean="0"/>
                  <a:t>SFTP</a:t>
                </a:r>
                <a:endParaRPr sz="1100" dirty="0"/>
              </a:p>
            </p:txBody>
          </p:sp>
        </p:grpSp>
        <p:grpSp>
          <p:nvGrpSpPr>
            <p:cNvPr id="136" name="Group 571"/>
            <p:cNvGrpSpPr/>
            <p:nvPr/>
          </p:nvGrpSpPr>
          <p:grpSpPr>
            <a:xfrm>
              <a:off x="2033711" y="1974523"/>
              <a:ext cx="817201" cy="455851"/>
              <a:chOff x="0" y="0"/>
              <a:chExt cx="1013958" cy="774516"/>
            </a:xfrm>
            <a:solidFill>
              <a:schemeClr val="accent1"/>
            </a:solidFill>
          </p:grpSpPr>
          <p:sp>
            <p:nvSpPr>
              <p:cNvPr id="137" name="Shape 569"/>
              <p:cNvSpPr/>
              <p:nvPr/>
            </p:nvSpPr>
            <p:spPr>
              <a:xfrm>
                <a:off x="0" y="0"/>
                <a:ext cx="1013958" cy="77451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100458" tIns="100458" rIns="100458" bIns="100458" numCol="1" anchor="ctr">
                <a:noAutofit/>
              </a:bodyPr>
              <a:lstStyle/>
              <a:p>
                <a:pPr defTabSz="1155278">
                  <a:defRPr sz="4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" name="Shape 570"/>
              <p:cNvSpPr/>
              <p:nvPr/>
            </p:nvSpPr>
            <p:spPr>
              <a:xfrm>
                <a:off x="5821" y="71889"/>
                <a:ext cx="925716" cy="63073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00458" tIns="100458" rIns="100458" bIns="100458" numCol="1" anchor="ctr">
                <a:noAutofit/>
              </a:bodyPr>
              <a:lstStyle>
                <a:lvl1pPr defTabSz="1155278">
                  <a:defRPr sz="1600" b="1" i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pt-BR" sz="1200" dirty="0" smtClean="0"/>
                  <a:t>FDS</a:t>
                </a:r>
                <a:endParaRPr sz="1100" dirty="0"/>
              </a:p>
            </p:txBody>
          </p:sp>
        </p:grpSp>
        <p:grpSp>
          <p:nvGrpSpPr>
            <p:cNvPr id="139" name="Group 571"/>
            <p:cNvGrpSpPr/>
            <p:nvPr/>
          </p:nvGrpSpPr>
          <p:grpSpPr>
            <a:xfrm>
              <a:off x="2873838" y="1972998"/>
              <a:ext cx="817201" cy="455851"/>
              <a:chOff x="0" y="0"/>
              <a:chExt cx="1013958" cy="774516"/>
            </a:xfrm>
            <a:solidFill>
              <a:schemeClr val="accent1"/>
            </a:solidFill>
          </p:grpSpPr>
          <p:sp>
            <p:nvSpPr>
              <p:cNvPr id="140" name="Shape 569"/>
              <p:cNvSpPr/>
              <p:nvPr/>
            </p:nvSpPr>
            <p:spPr>
              <a:xfrm>
                <a:off x="0" y="0"/>
                <a:ext cx="1013958" cy="77451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100458" tIns="100458" rIns="100458" bIns="100458" numCol="1" anchor="ctr">
                <a:noAutofit/>
              </a:bodyPr>
              <a:lstStyle/>
              <a:p>
                <a:pPr defTabSz="1155278">
                  <a:defRPr sz="4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" name="Shape 570"/>
              <p:cNvSpPr/>
              <p:nvPr/>
            </p:nvSpPr>
            <p:spPr>
              <a:xfrm>
                <a:off x="5821" y="71889"/>
                <a:ext cx="925716" cy="63073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00458" tIns="100458" rIns="100458" bIns="100458" numCol="1" anchor="ctr">
                <a:noAutofit/>
              </a:bodyPr>
              <a:lstStyle>
                <a:lvl1pPr defTabSz="1155278">
                  <a:defRPr sz="1600" b="1" i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pt-BR" sz="1200" dirty="0" smtClean="0"/>
                  <a:t>Odette</a:t>
                </a:r>
                <a:endParaRPr sz="1100" dirty="0"/>
              </a:p>
            </p:txBody>
          </p:sp>
        </p:grpSp>
      </p:grpSp>
      <p:cxnSp>
        <p:nvCxnSpPr>
          <p:cNvPr id="143" name="Conector em curva 142"/>
          <p:cNvCxnSpPr/>
          <p:nvPr/>
        </p:nvCxnSpPr>
        <p:spPr>
          <a:xfrm rot="5400000" flipH="1" flipV="1">
            <a:off x="9219223" y="2411913"/>
            <a:ext cx="1933130" cy="1675899"/>
          </a:xfrm>
          <a:prstGeom prst="curvedConnector3">
            <a:avLst>
              <a:gd name="adj1" fmla="val 50000"/>
            </a:avLst>
          </a:prstGeom>
          <a:ln w="57150"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em curva 143"/>
          <p:cNvCxnSpPr>
            <a:endCxn id="332" idx="0"/>
          </p:cNvCxnSpPr>
          <p:nvPr/>
        </p:nvCxnSpPr>
        <p:spPr>
          <a:xfrm rot="5400000">
            <a:off x="8312523" y="2373034"/>
            <a:ext cx="2594626" cy="109685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em curva 145"/>
          <p:cNvCxnSpPr/>
          <p:nvPr/>
        </p:nvCxnSpPr>
        <p:spPr>
          <a:xfrm flipV="1">
            <a:off x="9559177" y="3562959"/>
            <a:ext cx="1555434" cy="68237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image19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516674" y="2094700"/>
            <a:ext cx="275588" cy="30754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1" name="image19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540264" y="2869580"/>
            <a:ext cx="376147" cy="41975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2" name="image19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603776" y="5565641"/>
            <a:ext cx="275588" cy="30754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3" name="image19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340878" y="6367676"/>
            <a:ext cx="275588" cy="30754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4" name="image19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9614214" y="6419123"/>
            <a:ext cx="275588" cy="30754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65" name="Group 840"/>
          <p:cNvGrpSpPr/>
          <p:nvPr/>
        </p:nvGrpSpPr>
        <p:grpSpPr>
          <a:xfrm>
            <a:off x="4998580" y="2585221"/>
            <a:ext cx="1768516" cy="1224852"/>
            <a:chOff x="358068" y="55083"/>
            <a:chExt cx="1869122" cy="1224851"/>
          </a:xfrm>
        </p:grpSpPr>
        <p:grpSp>
          <p:nvGrpSpPr>
            <p:cNvPr id="166" name="Group 836"/>
            <p:cNvGrpSpPr/>
            <p:nvPr/>
          </p:nvGrpSpPr>
          <p:grpSpPr>
            <a:xfrm>
              <a:off x="358068" y="55083"/>
              <a:ext cx="1869122" cy="1224851"/>
              <a:chOff x="358067" y="55084"/>
              <a:chExt cx="1869120" cy="1224850"/>
            </a:xfrm>
          </p:grpSpPr>
          <p:pic>
            <p:nvPicPr>
              <p:cNvPr id="171" name="image93.png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rcRect l="20833" r="20833"/>
              <a:stretch>
                <a:fillRect/>
              </a:stretch>
            </p:blipFill>
            <p:spPr>
              <a:xfrm>
                <a:off x="1483642" y="612614"/>
                <a:ext cx="743545" cy="6673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2" name="Shape 835"/>
              <p:cNvSpPr/>
              <p:nvPr/>
            </p:nvSpPr>
            <p:spPr>
              <a:xfrm>
                <a:off x="358067" y="55084"/>
                <a:ext cx="1203803" cy="37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Desenha</a:t>
                </a:r>
              </a:p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Páginas Web</a:t>
                </a:r>
                <a:endParaRPr sz="1200" dirty="0"/>
              </a:p>
            </p:txBody>
          </p:sp>
        </p:grpSp>
        <p:grpSp>
          <p:nvGrpSpPr>
            <p:cNvPr id="167" name="Group 839"/>
            <p:cNvGrpSpPr/>
            <p:nvPr/>
          </p:nvGrpSpPr>
          <p:grpSpPr>
            <a:xfrm>
              <a:off x="1652942" y="113727"/>
              <a:ext cx="432926" cy="432925"/>
              <a:chOff x="-67979" y="113727"/>
              <a:chExt cx="432925" cy="432924"/>
            </a:xfrm>
          </p:grpSpPr>
          <p:sp>
            <p:nvSpPr>
              <p:cNvPr id="168" name="Shape 837"/>
              <p:cNvSpPr/>
              <p:nvPr/>
            </p:nvSpPr>
            <p:spPr>
              <a:xfrm>
                <a:off x="-67979" y="113727"/>
                <a:ext cx="432925" cy="432924"/>
              </a:xfrm>
              <a:prstGeom prst="ellipse">
                <a:avLst/>
              </a:prstGeom>
              <a:blipFill rotWithShape="1">
                <a:blip r:embed="rId14"/>
                <a:srcRect/>
                <a:tile tx="0" ty="0" sx="100000" sy="100000" flip="none" algn="tl"/>
              </a:blipFill>
              <a:ln w="76200" cap="flat">
                <a:solidFill>
                  <a:srgbClr val="0041A9"/>
                </a:solidFill>
                <a:prstDash val="solid"/>
                <a:miter lim="400000"/>
              </a:ln>
              <a:effectLst>
                <a:outerShdw blurRad="63500" dist="127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0" name="Shape 838"/>
              <p:cNvSpPr/>
              <p:nvPr/>
            </p:nvSpPr>
            <p:spPr>
              <a:xfrm>
                <a:off x="35535" y="139508"/>
                <a:ext cx="320787" cy="3716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2200">
                    <a:solidFill>
                      <a:srgbClr val="001C6C"/>
                    </a:solidFill>
                    <a:latin typeface="Sonic Comics"/>
                    <a:ea typeface="Sonic Comics"/>
                    <a:cs typeface="Sonic Comics"/>
                    <a:sym typeface="Sonic Comics"/>
                  </a:defRPr>
                </a:lvl1pPr>
              </a:lstStyle>
              <a:p>
                <a:r>
                  <a:rPr lang="pt-BR" b="1" dirty="0" smtClean="0"/>
                  <a:t>1</a:t>
                </a:r>
                <a:endParaRPr b="1" dirty="0"/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548427" y="3610712"/>
            <a:ext cx="2415904" cy="2505178"/>
            <a:chOff x="5048028" y="4277767"/>
            <a:chExt cx="2236937" cy="2317963"/>
          </a:xfrm>
        </p:grpSpPr>
        <p:sp>
          <p:nvSpPr>
            <p:cNvPr id="177" name="Shape 485"/>
            <p:cNvSpPr/>
            <p:nvPr/>
          </p:nvSpPr>
          <p:spPr>
            <a:xfrm>
              <a:off x="5307285" y="5662906"/>
              <a:ext cx="1977680" cy="932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584200">
                <a:defRPr sz="2200" b="1">
                  <a:solidFill>
                    <a:srgbClr val="0433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2400" dirty="0" err="1">
                  <a:solidFill>
                    <a:srgbClr val="FFC000"/>
                  </a:solidFill>
                </a:rPr>
                <a:t>Servidor</a:t>
              </a:r>
              <a:endParaRPr sz="2400" dirty="0">
                <a:solidFill>
                  <a:srgbClr val="FFC000"/>
                </a:solidFill>
              </a:endParaRPr>
            </a:p>
            <a:p>
              <a:pPr defTabSz="584200">
                <a:defRPr sz="2200" b="1">
                  <a:solidFill>
                    <a:srgbClr val="0433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lang="pt-BR" sz="2400" dirty="0" smtClean="0">
                  <a:solidFill>
                    <a:srgbClr val="FFC000"/>
                  </a:solidFill>
                </a:rPr>
                <a:t>Web Service</a:t>
              </a:r>
              <a:endParaRPr sz="2400" dirty="0">
                <a:solidFill>
                  <a:srgbClr val="FFC000"/>
                </a:solidFill>
              </a:endParaRPr>
            </a:p>
          </p:txBody>
        </p:sp>
        <p:pic>
          <p:nvPicPr>
            <p:cNvPr id="178" name="image40.tif"/>
            <p:cNvPicPr>
              <a:picLocks noChangeAspect="1"/>
            </p:cNvPicPr>
            <p:nvPr/>
          </p:nvPicPr>
          <p:blipFill>
            <a:blip r:embed="rId15">
              <a:extLst/>
            </a:blip>
            <a:srcRect l="62" t="1012" r="123" b="1213"/>
            <a:stretch>
              <a:fillRect/>
            </a:stretch>
          </p:blipFill>
          <p:spPr>
            <a:xfrm>
              <a:off x="5048028" y="4277767"/>
              <a:ext cx="1025262" cy="1498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31" y="0"/>
                  </a:moveTo>
                  <a:lnTo>
                    <a:pt x="4857" y="1723"/>
                  </a:lnTo>
                  <a:lnTo>
                    <a:pt x="13" y="3667"/>
                  </a:lnTo>
                  <a:lnTo>
                    <a:pt x="0" y="12769"/>
                  </a:lnTo>
                  <a:lnTo>
                    <a:pt x="0" y="16736"/>
                  </a:lnTo>
                  <a:lnTo>
                    <a:pt x="2179" y="17620"/>
                  </a:lnTo>
                  <a:cubicBezTo>
                    <a:pt x="3381" y="18105"/>
                    <a:pt x="4663" y="18421"/>
                    <a:pt x="5030" y="18320"/>
                  </a:cubicBezTo>
                  <a:cubicBezTo>
                    <a:pt x="5445" y="18206"/>
                    <a:pt x="5771" y="18339"/>
                    <a:pt x="5901" y="18679"/>
                  </a:cubicBezTo>
                  <a:cubicBezTo>
                    <a:pt x="6015" y="18979"/>
                    <a:pt x="7499" y="19796"/>
                    <a:pt x="9208" y="20504"/>
                  </a:cubicBezTo>
                  <a:cubicBezTo>
                    <a:pt x="10673" y="21111"/>
                    <a:pt x="11464" y="21427"/>
                    <a:pt x="12373" y="21600"/>
                  </a:cubicBezTo>
                  <a:cubicBezTo>
                    <a:pt x="12464" y="21578"/>
                    <a:pt x="12800" y="21560"/>
                    <a:pt x="12834" y="21536"/>
                  </a:cubicBezTo>
                  <a:cubicBezTo>
                    <a:pt x="13746" y="20880"/>
                    <a:pt x="20877" y="18146"/>
                    <a:pt x="21248" y="18311"/>
                  </a:cubicBezTo>
                  <a:cubicBezTo>
                    <a:pt x="21428" y="18391"/>
                    <a:pt x="21560" y="15219"/>
                    <a:pt x="21600" y="11134"/>
                  </a:cubicBezTo>
                  <a:cubicBezTo>
                    <a:pt x="21565" y="6601"/>
                    <a:pt x="21438" y="4542"/>
                    <a:pt x="21081" y="4533"/>
                  </a:cubicBezTo>
                  <a:cubicBezTo>
                    <a:pt x="20491" y="4519"/>
                    <a:pt x="10416" y="555"/>
                    <a:pt x="9746" y="74"/>
                  </a:cubicBezTo>
                  <a:cubicBezTo>
                    <a:pt x="9704" y="43"/>
                    <a:pt x="9306" y="28"/>
                    <a:pt x="9131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cxnSp>
        <p:nvCxnSpPr>
          <p:cNvPr id="180" name="Conector em curva 179"/>
          <p:cNvCxnSpPr>
            <a:endCxn id="171" idx="1"/>
          </p:cNvCxnSpPr>
          <p:nvPr/>
        </p:nvCxnSpPr>
        <p:spPr>
          <a:xfrm flipV="1">
            <a:off x="5149251" y="3476413"/>
            <a:ext cx="914321" cy="203971"/>
          </a:xfrm>
          <a:prstGeom prst="curvedConnector3">
            <a:avLst>
              <a:gd name="adj1" fmla="val 50000"/>
            </a:avLst>
          </a:prstGeom>
          <a:ln w="57150"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em curva 182"/>
          <p:cNvCxnSpPr/>
          <p:nvPr/>
        </p:nvCxnSpPr>
        <p:spPr>
          <a:xfrm>
            <a:off x="5627617" y="4788208"/>
            <a:ext cx="2912920" cy="254163"/>
          </a:xfrm>
          <a:prstGeom prst="curvedConnector3">
            <a:avLst>
              <a:gd name="adj1" fmla="val 34304"/>
            </a:avLst>
          </a:prstGeom>
          <a:ln w="5715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em curva 196"/>
          <p:cNvCxnSpPr/>
          <p:nvPr/>
        </p:nvCxnSpPr>
        <p:spPr>
          <a:xfrm>
            <a:off x="5530568" y="5070646"/>
            <a:ext cx="3166504" cy="228939"/>
          </a:xfrm>
          <a:prstGeom prst="curvedConnector3">
            <a:avLst>
              <a:gd name="adj1" fmla="val 35844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840"/>
          <p:cNvGrpSpPr/>
          <p:nvPr/>
        </p:nvGrpSpPr>
        <p:grpSpPr>
          <a:xfrm>
            <a:off x="3676881" y="3706236"/>
            <a:ext cx="1139009" cy="1771644"/>
            <a:chOff x="1264972" y="-491709"/>
            <a:chExt cx="1203804" cy="1771643"/>
          </a:xfrm>
        </p:grpSpPr>
        <p:grpSp>
          <p:nvGrpSpPr>
            <p:cNvPr id="207" name="Group 836"/>
            <p:cNvGrpSpPr/>
            <p:nvPr/>
          </p:nvGrpSpPr>
          <p:grpSpPr>
            <a:xfrm>
              <a:off x="1264972" y="-491709"/>
              <a:ext cx="1203804" cy="1771643"/>
              <a:chOff x="1264971" y="-491708"/>
              <a:chExt cx="1203803" cy="1771642"/>
            </a:xfrm>
          </p:grpSpPr>
          <p:pic>
            <p:nvPicPr>
              <p:cNvPr id="214" name="image93.png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rcRect l="20833" r="20833"/>
              <a:stretch>
                <a:fillRect/>
              </a:stretch>
            </p:blipFill>
            <p:spPr>
              <a:xfrm>
                <a:off x="1483642" y="612614"/>
                <a:ext cx="743545" cy="6673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15" name="Shape 835"/>
              <p:cNvSpPr/>
              <p:nvPr/>
            </p:nvSpPr>
            <p:spPr>
              <a:xfrm>
                <a:off x="1264971" y="-491708"/>
                <a:ext cx="1203803" cy="37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Responde</a:t>
                </a:r>
              </a:p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Serviços</a:t>
                </a:r>
                <a:endParaRPr sz="1200" dirty="0"/>
              </a:p>
            </p:txBody>
          </p:sp>
        </p:grpSp>
        <p:grpSp>
          <p:nvGrpSpPr>
            <p:cNvPr id="211" name="Group 839"/>
            <p:cNvGrpSpPr/>
            <p:nvPr/>
          </p:nvGrpSpPr>
          <p:grpSpPr>
            <a:xfrm>
              <a:off x="1652942" y="113727"/>
              <a:ext cx="432926" cy="432925"/>
              <a:chOff x="-67979" y="113727"/>
              <a:chExt cx="432925" cy="432924"/>
            </a:xfrm>
          </p:grpSpPr>
          <p:sp>
            <p:nvSpPr>
              <p:cNvPr id="212" name="Shape 837"/>
              <p:cNvSpPr/>
              <p:nvPr/>
            </p:nvSpPr>
            <p:spPr>
              <a:xfrm>
                <a:off x="-67979" y="113727"/>
                <a:ext cx="432925" cy="432924"/>
              </a:xfrm>
              <a:prstGeom prst="ellipse">
                <a:avLst/>
              </a:prstGeom>
              <a:blipFill rotWithShape="1">
                <a:blip r:embed="rId14"/>
                <a:srcRect/>
                <a:tile tx="0" ty="0" sx="100000" sy="100000" flip="none" algn="tl"/>
              </a:blipFill>
              <a:ln w="76200" cap="flat">
                <a:solidFill>
                  <a:srgbClr val="0041A9"/>
                </a:solidFill>
                <a:prstDash val="solid"/>
                <a:miter lim="400000"/>
              </a:ln>
              <a:effectLst>
                <a:outerShdw blurRad="63500" dist="127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3" name="Shape 838"/>
              <p:cNvSpPr/>
              <p:nvPr/>
            </p:nvSpPr>
            <p:spPr>
              <a:xfrm>
                <a:off x="-2364" y="157438"/>
                <a:ext cx="320788" cy="3716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2200">
                    <a:solidFill>
                      <a:srgbClr val="001C6C"/>
                    </a:solidFill>
                    <a:latin typeface="Sonic Comics"/>
                    <a:ea typeface="Sonic Comics"/>
                    <a:cs typeface="Sonic Comics"/>
                    <a:sym typeface="Sonic Comics"/>
                  </a:defRPr>
                </a:lvl1pPr>
              </a:lstStyle>
              <a:p>
                <a:r>
                  <a:rPr lang="pt-BR" b="1" dirty="0" smtClean="0"/>
                  <a:t>2</a:t>
                </a:r>
                <a:endParaRPr b="1" dirty="0"/>
              </a:p>
            </p:txBody>
          </p:sp>
        </p:grpSp>
      </p:grpSp>
      <p:pic>
        <p:nvPicPr>
          <p:cNvPr id="1028" name="Picture 4" descr="Resultado de imagem para magnify"/>
          <p:cNvPicPr>
            <a:picLocks noChangeAspect="1" noChangeArrowheads="1"/>
          </p:cNvPicPr>
          <p:nvPr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36818">
            <a:off x="6233795" y="1793642"/>
            <a:ext cx="4813985" cy="481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1" name="Grupo 220"/>
          <p:cNvGrpSpPr/>
          <p:nvPr/>
        </p:nvGrpSpPr>
        <p:grpSpPr>
          <a:xfrm>
            <a:off x="1702727" y="4810559"/>
            <a:ext cx="1870699" cy="1750782"/>
            <a:chOff x="4138590" y="4606812"/>
            <a:chExt cx="2173429" cy="1976122"/>
          </a:xfrm>
        </p:grpSpPr>
        <p:grpSp>
          <p:nvGrpSpPr>
            <p:cNvPr id="222" name="Grupo 221"/>
            <p:cNvGrpSpPr/>
            <p:nvPr/>
          </p:nvGrpSpPr>
          <p:grpSpPr>
            <a:xfrm>
              <a:off x="4138590" y="4606812"/>
              <a:ext cx="1691175" cy="1612311"/>
              <a:chOff x="4138590" y="4606812"/>
              <a:chExt cx="1691175" cy="1612311"/>
            </a:xfrm>
          </p:grpSpPr>
          <p:pic>
            <p:nvPicPr>
              <p:cNvPr id="224" name="image42.tif"/>
              <p:cNvPicPr>
                <a:picLocks noChangeAspect="1"/>
              </p:cNvPicPr>
              <p:nvPr/>
            </p:nvPicPr>
            <p:blipFill>
              <a:blip r:embed="rId17">
                <a:extLst/>
              </a:blip>
              <a:srcRect t="847" r="9313" b="1105"/>
              <a:stretch>
                <a:fillRect/>
              </a:stretch>
            </p:blipFill>
            <p:spPr>
              <a:xfrm>
                <a:off x="4832259" y="4606812"/>
                <a:ext cx="997506" cy="1479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74" y="0"/>
                    </a:moveTo>
                    <a:lnTo>
                      <a:pt x="4814" y="1752"/>
                    </a:lnTo>
                    <a:lnTo>
                      <a:pt x="0" y="3675"/>
                    </a:lnTo>
                    <a:lnTo>
                      <a:pt x="0" y="8180"/>
                    </a:lnTo>
                    <a:lnTo>
                      <a:pt x="0" y="8226"/>
                    </a:lnTo>
                    <a:lnTo>
                      <a:pt x="0" y="10823"/>
                    </a:lnTo>
                    <a:lnTo>
                      <a:pt x="0" y="12767"/>
                    </a:lnTo>
                    <a:lnTo>
                      <a:pt x="0" y="16546"/>
                    </a:lnTo>
                    <a:lnTo>
                      <a:pt x="1661" y="17199"/>
                    </a:lnTo>
                    <a:lnTo>
                      <a:pt x="2368" y="17443"/>
                    </a:lnTo>
                    <a:cubicBezTo>
                      <a:pt x="3282" y="17781"/>
                      <a:pt x="4251" y="18106"/>
                      <a:pt x="4521" y="18106"/>
                    </a:cubicBezTo>
                    <a:cubicBezTo>
                      <a:pt x="4841" y="18106"/>
                      <a:pt x="5785" y="18489"/>
                      <a:pt x="6628" y="18951"/>
                    </a:cubicBezTo>
                    <a:cubicBezTo>
                      <a:pt x="6941" y="19122"/>
                      <a:pt x="7428" y="19293"/>
                      <a:pt x="7859" y="19495"/>
                    </a:cubicBezTo>
                    <a:cubicBezTo>
                      <a:pt x="10304" y="20475"/>
                      <a:pt x="12070" y="21292"/>
                      <a:pt x="11873" y="21507"/>
                    </a:cubicBezTo>
                    <a:cubicBezTo>
                      <a:pt x="11840" y="21543"/>
                      <a:pt x="12306" y="21568"/>
                      <a:pt x="12449" y="21600"/>
                    </a:cubicBezTo>
                    <a:cubicBezTo>
                      <a:pt x="12726" y="21574"/>
                      <a:pt x="13077" y="21548"/>
                      <a:pt x="13049" y="21517"/>
                    </a:cubicBezTo>
                    <a:cubicBezTo>
                      <a:pt x="12884" y="21337"/>
                      <a:pt x="14754" y="20417"/>
                      <a:pt x="17186" y="19464"/>
                    </a:cubicBezTo>
                    <a:lnTo>
                      <a:pt x="19439" y="18578"/>
                    </a:lnTo>
                    <a:lnTo>
                      <a:pt x="21600" y="17676"/>
                    </a:lnTo>
                    <a:lnTo>
                      <a:pt x="21600" y="11217"/>
                    </a:lnTo>
                    <a:lnTo>
                      <a:pt x="21600" y="11191"/>
                    </a:lnTo>
                    <a:lnTo>
                      <a:pt x="21600" y="4717"/>
                    </a:lnTo>
                    <a:lnTo>
                      <a:pt x="16064" y="2592"/>
                    </a:lnTo>
                    <a:cubicBezTo>
                      <a:pt x="13014" y="1428"/>
                      <a:pt x="10379" y="323"/>
                      <a:pt x="10212" y="140"/>
                    </a:cubicBezTo>
                    <a:cubicBezTo>
                      <a:pt x="10160" y="84"/>
                      <a:pt x="9591" y="47"/>
                      <a:pt x="9174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5" name="image42.tif"/>
              <p:cNvPicPr>
                <a:picLocks noChangeAspect="1"/>
              </p:cNvPicPr>
              <p:nvPr/>
            </p:nvPicPr>
            <p:blipFill>
              <a:blip r:embed="rId17">
                <a:extLst/>
              </a:blip>
              <a:srcRect t="847" r="9313" b="1105"/>
              <a:stretch>
                <a:fillRect/>
              </a:stretch>
            </p:blipFill>
            <p:spPr>
              <a:xfrm>
                <a:off x="4138590" y="4739375"/>
                <a:ext cx="997506" cy="1479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74" y="0"/>
                    </a:moveTo>
                    <a:lnTo>
                      <a:pt x="4814" y="1752"/>
                    </a:lnTo>
                    <a:lnTo>
                      <a:pt x="0" y="3675"/>
                    </a:lnTo>
                    <a:lnTo>
                      <a:pt x="0" y="8180"/>
                    </a:lnTo>
                    <a:lnTo>
                      <a:pt x="0" y="8226"/>
                    </a:lnTo>
                    <a:lnTo>
                      <a:pt x="0" y="10823"/>
                    </a:lnTo>
                    <a:lnTo>
                      <a:pt x="0" y="12767"/>
                    </a:lnTo>
                    <a:lnTo>
                      <a:pt x="0" y="16546"/>
                    </a:lnTo>
                    <a:lnTo>
                      <a:pt x="1661" y="17199"/>
                    </a:lnTo>
                    <a:lnTo>
                      <a:pt x="2368" y="17443"/>
                    </a:lnTo>
                    <a:cubicBezTo>
                      <a:pt x="3282" y="17781"/>
                      <a:pt x="4251" y="18106"/>
                      <a:pt x="4521" y="18106"/>
                    </a:cubicBezTo>
                    <a:cubicBezTo>
                      <a:pt x="4841" y="18106"/>
                      <a:pt x="5785" y="18489"/>
                      <a:pt x="6628" y="18951"/>
                    </a:cubicBezTo>
                    <a:cubicBezTo>
                      <a:pt x="6941" y="19122"/>
                      <a:pt x="7428" y="19293"/>
                      <a:pt x="7859" y="19495"/>
                    </a:cubicBezTo>
                    <a:cubicBezTo>
                      <a:pt x="10304" y="20475"/>
                      <a:pt x="12070" y="21292"/>
                      <a:pt x="11873" y="21507"/>
                    </a:cubicBezTo>
                    <a:cubicBezTo>
                      <a:pt x="11840" y="21543"/>
                      <a:pt x="12306" y="21568"/>
                      <a:pt x="12449" y="21600"/>
                    </a:cubicBezTo>
                    <a:cubicBezTo>
                      <a:pt x="12726" y="21574"/>
                      <a:pt x="13077" y="21548"/>
                      <a:pt x="13049" y="21517"/>
                    </a:cubicBezTo>
                    <a:cubicBezTo>
                      <a:pt x="12884" y="21337"/>
                      <a:pt x="14754" y="20417"/>
                      <a:pt x="17186" y="19464"/>
                    </a:cubicBezTo>
                    <a:lnTo>
                      <a:pt x="19439" y="18578"/>
                    </a:lnTo>
                    <a:lnTo>
                      <a:pt x="21600" y="17676"/>
                    </a:lnTo>
                    <a:lnTo>
                      <a:pt x="21600" y="11217"/>
                    </a:lnTo>
                    <a:lnTo>
                      <a:pt x="21600" y="11191"/>
                    </a:lnTo>
                    <a:lnTo>
                      <a:pt x="21600" y="4717"/>
                    </a:lnTo>
                    <a:lnTo>
                      <a:pt x="16064" y="2592"/>
                    </a:lnTo>
                    <a:cubicBezTo>
                      <a:pt x="13014" y="1428"/>
                      <a:pt x="10379" y="323"/>
                      <a:pt x="10212" y="140"/>
                    </a:cubicBezTo>
                    <a:cubicBezTo>
                      <a:pt x="10160" y="84"/>
                      <a:pt x="9591" y="47"/>
                      <a:pt x="9174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3" name="Shape 501"/>
            <p:cNvSpPr/>
            <p:nvPr/>
          </p:nvSpPr>
          <p:spPr>
            <a:xfrm>
              <a:off x="4143489" y="6086415"/>
              <a:ext cx="2168530" cy="4965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defTabSz="584200">
                <a:defRPr sz="2200" b="1">
                  <a:solidFill>
                    <a:srgbClr val="0433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pt-BR" sz="2000" dirty="0" smtClean="0">
                  <a:solidFill>
                    <a:srgbClr val="FFC000"/>
                  </a:solidFill>
                </a:rPr>
                <a:t>Q-Ware Server</a:t>
              </a:r>
              <a:endParaRPr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26" name="Group 840"/>
          <p:cNvGrpSpPr/>
          <p:nvPr/>
        </p:nvGrpSpPr>
        <p:grpSpPr>
          <a:xfrm>
            <a:off x="2049646" y="3083639"/>
            <a:ext cx="1364088" cy="1754316"/>
            <a:chOff x="1264972" y="-491709"/>
            <a:chExt cx="1441687" cy="1754315"/>
          </a:xfrm>
        </p:grpSpPr>
        <p:grpSp>
          <p:nvGrpSpPr>
            <p:cNvPr id="227" name="Group 836"/>
            <p:cNvGrpSpPr/>
            <p:nvPr/>
          </p:nvGrpSpPr>
          <p:grpSpPr>
            <a:xfrm>
              <a:off x="1264972" y="-491709"/>
              <a:ext cx="1441687" cy="1754315"/>
              <a:chOff x="1264971" y="-491708"/>
              <a:chExt cx="1441686" cy="1754314"/>
            </a:xfrm>
          </p:grpSpPr>
          <p:pic>
            <p:nvPicPr>
              <p:cNvPr id="231" name="image93.png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rcRect l="20833" r="20833"/>
              <a:stretch>
                <a:fillRect/>
              </a:stretch>
            </p:blipFill>
            <p:spPr>
              <a:xfrm>
                <a:off x="1462609" y="595286"/>
                <a:ext cx="743545" cy="6673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2" name="Shape 835"/>
              <p:cNvSpPr/>
              <p:nvPr/>
            </p:nvSpPr>
            <p:spPr>
              <a:xfrm>
                <a:off x="1264971" y="-491708"/>
                <a:ext cx="1441686" cy="37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Orquestração do Fluxo de</a:t>
                </a:r>
              </a:p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Transporte</a:t>
                </a:r>
                <a:endParaRPr sz="1200" dirty="0"/>
              </a:p>
            </p:txBody>
          </p:sp>
        </p:grpSp>
        <p:grpSp>
          <p:nvGrpSpPr>
            <p:cNvPr id="228" name="Group 839"/>
            <p:cNvGrpSpPr/>
            <p:nvPr/>
          </p:nvGrpSpPr>
          <p:grpSpPr>
            <a:xfrm>
              <a:off x="1652942" y="113727"/>
              <a:ext cx="432926" cy="432925"/>
              <a:chOff x="-67979" y="113727"/>
              <a:chExt cx="432925" cy="432924"/>
            </a:xfrm>
          </p:grpSpPr>
          <p:sp>
            <p:nvSpPr>
              <p:cNvPr id="229" name="Shape 837"/>
              <p:cNvSpPr/>
              <p:nvPr/>
            </p:nvSpPr>
            <p:spPr>
              <a:xfrm>
                <a:off x="-67979" y="113727"/>
                <a:ext cx="432925" cy="432924"/>
              </a:xfrm>
              <a:prstGeom prst="ellipse">
                <a:avLst/>
              </a:prstGeom>
              <a:blipFill rotWithShape="1">
                <a:blip r:embed="rId14"/>
                <a:srcRect/>
                <a:tile tx="0" ty="0" sx="100000" sy="100000" flip="none" algn="tl"/>
              </a:blipFill>
              <a:ln w="76200" cap="flat">
                <a:solidFill>
                  <a:srgbClr val="0041A9"/>
                </a:solidFill>
                <a:prstDash val="solid"/>
                <a:miter lim="400000"/>
              </a:ln>
              <a:effectLst>
                <a:outerShdw blurRad="63500" dist="127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0" name="Shape 838"/>
              <p:cNvSpPr/>
              <p:nvPr/>
            </p:nvSpPr>
            <p:spPr>
              <a:xfrm>
                <a:off x="-2364" y="157438"/>
                <a:ext cx="320788" cy="3716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2200">
                    <a:solidFill>
                      <a:srgbClr val="001C6C"/>
                    </a:solidFill>
                    <a:latin typeface="Sonic Comics"/>
                    <a:ea typeface="Sonic Comics"/>
                    <a:cs typeface="Sonic Comics"/>
                    <a:sym typeface="Sonic Comics"/>
                  </a:defRPr>
                </a:lvl1pPr>
              </a:lstStyle>
              <a:p>
                <a:r>
                  <a:rPr lang="pt-BR" b="1" dirty="0" smtClean="0"/>
                  <a:t>3</a:t>
                </a:r>
                <a:endParaRPr b="1" dirty="0"/>
              </a:p>
            </p:txBody>
          </p:sp>
        </p:grpSp>
      </p:grpSp>
      <p:cxnSp>
        <p:nvCxnSpPr>
          <p:cNvPr id="238" name="Conector em curva 237"/>
          <p:cNvCxnSpPr/>
          <p:nvPr/>
        </p:nvCxnSpPr>
        <p:spPr>
          <a:xfrm>
            <a:off x="2824791" y="4258552"/>
            <a:ext cx="1175158" cy="23436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em curva 238"/>
          <p:cNvCxnSpPr/>
          <p:nvPr/>
        </p:nvCxnSpPr>
        <p:spPr>
          <a:xfrm flipV="1">
            <a:off x="1169139" y="4311672"/>
            <a:ext cx="1064784" cy="21646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" name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2701" y="2005109"/>
            <a:ext cx="638784" cy="6858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47" name="image61.tif"/>
          <p:cNvPicPr>
            <a:picLocks noChangeAspect="1"/>
          </p:cNvPicPr>
          <p:nvPr/>
        </p:nvPicPr>
        <p:blipFill>
          <a:blip r:embed="rId6">
            <a:extLst/>
          </a:blip>
          <a:srcRect l="2173" t="3547" r="999" b="2441"/>
          <a:stretch>
            <a:fillRect/>
          </a:stretch>
        </p:blipFill>
        <p:spPr>
          <a:xfrm>
            <a:off x="176541" y="6105452"/>
            <a:ext cx="820283" cy="621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86" extrusionOk="0">
                <a:moveTo>
                  <a:pt x="8796" y="2"/>
                </a:moveTo>
                <a:cubicBezTo>
                  <a:pt x="8512" y="-5"/>
                  <a:pt x="8241" y="15"/>
                  <a:pt x="8141" y="58"/>
                </a:cubicBezTo>
                <a:cubicBezTo>
                  <a:pt x="8069" y="90"/>
                  <a:pt x="7876" y="127"/>
                  <a:pt x="7713" y="143"/>
                </a:cubicBezTo>
                <a:cubicBezTo>
                  <a:pt x="7549" y="159"/>
                  <a:pt x="7363" y="182"/>
                  <a:pt x="7302" y="194"/>
                </a:cubicBezTo>
                <a:cubicBezTo>
                  <a:pt x="7240" y="205"/>
                  <a:pt x="7108" y="224"/>
                  <a:pt x="7006" y="239"/>
                </a:cubicBezTo>
                <a:cubicBezTo>
                  <a:pt x="6904" y="254"/>
                  <a:pt x="6611" y="312"/>
                  <a:pt x="6355" y="363"/>
                </a:cubicBezTo>
                <a:cubicBezTo>
                  <a:pt x="6100" y="415"/>
                  <a:pt x="5756" y="467"/>
                  <a:pt x="5593" y="482"/>
                </a:cubicBezTo>
                <a:cubicBezTo>
                  <a:pt x="5430" y="497"/>
                  <a:pt x="5241" y="536"/>
                  <a:pt x="5169" y="561"/>
                </a:cubicBezTo>
                <a:cubicBezTo>
                  <a:pt x="5097" y="587"/>
                  <a:pt x="4931" y="618"/>
                  <a:pt x="4805" y="629"/>
                </a:cubicBezTo>
                <a:cubicBezTo>
                  <a:pt x="4678" y="641"/>
                  <a:pt x="4562" y="659"/>
                  <a:pt x="4544" y="674"/>
                </a:cubicBezTo>
                <a:cubicBezTo>
                  <a:pt x="4525" y="690"/>
                  <a:pt x="4357" y="716"/>
                  <a:pt x="4175" y="731"/>
                </a:cubicBezTo>
                <a:cubicBezTo>
                  <a:pt x="3993" y="746"/>
                  <a:pt x="3797" y="778"/>
                  <a:pt x="3734" y="804"/>
                </a:cubicBezTo>
                <a:cubicBezTo>
                  <a:pt x="3672" y="831"/>
                  <a:pt x="3560" y="852"/>
                  <a:pt x="3490" y="850"/>
                </a:cubicBezTo>
                <a:cubicBezTo>
                  <a:pt x="3420" y="847"/>
                  <a:pt x="3187" y="870"/>
                  <a:pt x="2972" y="900"/>
                </a:cubicBezTo>
                <a:cubicBezTo>
                  <a:pt x="2466" y="972"/>
                  <a:pt x="2194" y="988"/>
                  <a:pt x="2094" y="940"/>
                </a:cubicBezTo>
                <a:cubicBezTo>
                  <a:pt x="2036" y="912"/>
                  <a:pt x="1993" y="923"/>
                  <a:pt x="1944" y="991"/>
                </a:cubicBezTo>
                <a:cubicBezTo>
                  <a:pt x="1903" y="1048"/>
                  <a:pt x="1794" y="1099"/>
                  <a:pt x="1670" y="1121"/>
                </a:cubicBezTo>
                <a:cubicBezTo>
                  <a:pt x="1141" y="1212"/>
                  <a:pt x="945" y="1231"/>
                  <a:pt x="903" y="1189"/>
                </a:cubicBezTo>
                <a:cubicBezTo>
                  <a:pt x="875" y="1160"/>
                  <a:pt x="825" y="1170"/>
                  <a:pt x="771" y="1217"/>
                </a:cubicBezTo>
                <a:cubicBezTo>
                  <a:pt x="723" y="1258"/>
                  <a:pt x="592" y="1301"/>
                  <a:pt x="479" y="1319"/>
                </a:cubicBezTo>
                <a:cubicBezTo>
                  <a:pt x="367" y="1336"/>
                  <a:pt x="222" y="1376"/>
                  <a:pt x="154" y="1403"/>
                </a:cubicBezTo>
                <a:cubicBezTo>
                  <a:pt x="40" y="1449"/>
                  <a:pt x="36" y="1459"/>
                  <a:pt x="98" y="1522"/>
                </a:cubicBezTo>
                <a:cubicBezTo>
                  <a:pt x="162" y="1587"/>
                  <a:pt x="161" y="1589"/>
                  <a:pt x="81" y="1618"/>
                </a:cubicBezTo>
                <a:cubicBezTo>
                  <a:pt x="35" y="1635"/>
                  <a:pt x="-1" y="1663"/>
                  <a:pt x="0" y="1680"/>
                </a:cubicBezTo>
                <a:cubicBezTo>
                  <a:pt x="1" y="1697"/>
                  <a:pt x="32" y="2124"/>
                  <a:pt x="68" y="2630"/>
                </a:cubicBezTo>
                <a:cubicBezTo>
                  <a:pt x="126" y="3436"/>
                  <a:pt x="143" y="3565"/>
                  <a:pt x="214" y="3664"/>
                </a:cubicBezTo>
                <a:cubicBezTo>
                  <a:pt x="294" y="3777"/>
                  <a:pt x="296" y="3779"/>
                  <a:pt x="223" y="3862"/>
                </a:cubicBezTo>
                <a:cubicBezTo>
                  <a:pt x="182" y="3908"/>
                  <a:pt x="148" y="3993"/>
                  <a:pt x="150" y="4054"/>
                </a:cubicBezTo>
                <a:cubicBezTo>
                  <a:pt x="152" y="4147"/>
                  <a:pt x="164" y="4137"/>
                  <a:pt x="210" y="3998"/>
                </a:cubicBezTo>
                <a:cubicBezTo>
                  <a:pt x="294" y="3742"/>
                  <a:pt x="331" y="3863"/>
                  <a:pt x="372" y="4512"/>
                </a:cubicBezTo>
                <a:cubicBezTo>
                  <a:pt x="393" y="4834"/>
                  <a:pt x="422" y="5283"/>
                  <a:pt x="437" y="5507"/>
                </a:cubicBezTo>
                <a:cubicBezTo>
                  <a:pt x="465" y="5935"/>
                  <a:pt x="438" y="6038"/>
                  <a:pt x="317" y="5976"/>
                </a:cubicBezTo>
                <a:cubicBezTo>
                  <a:pt x="266" y="5950"/>
                  <a:pt x="263" y="5964"/>
                  <a:pt x="291" y="6061"/>
                </a:cubicBezTo>
                <a:cubicBezTo>
                  <a:pt x="318" y="6155"/>
                  <a:pt x="393" y="7056"/>
                  <a:pt x="407" y="7451"/>
                </a:cubicBezTo>
                <a:cubicBezTo>
                  <a:pt x="425" y="8003"/>
                  <a:pt x="453" y="8139"/>
                  <a:pt x="582" y="8316"/>
                </a:cubicBezTo>
                <a:cubicBezTo>
                  <a:pt x="664" y="8428"/>
                  <a:pt x="698" y="8510"/>
                  <a:pt x="672" y="8531"/>
                </a:cubicBezTo>
                <a:cubicBezTo>
                  <a:pt x="644" y="8553"/>
                  <a:pt x="642" y="8592"/>
                  <a:pt x="668" y="8655"/>
                </a:cubicBezTo>
                <a:cubicBezTo>
                  <a:pt x="688" y="8705"/>
                  <a:pt x="706" y="8868"/>
                  <a:pt x="706" y="9017"/>
                </a:cubicBezTo>
                <a:cubicBezTo>
                  <a:pt x="706" y="9165"/>
                  <a:pt x="726" y="9456"/>
                  <a:pt x="749" y="9667"/>
                </a:cubicBezTo>
                <a:cubicBezTo>
                  <a:pt x="789" y="10020"/>
                  <a:pt x="791" y="10116"/>
                  <a:pt x="775" y="10288"/>
                </a:cubicBezTo>
                <a:cubicBezTo>
                  <a:pt x="765" y="10399"/>
                  <a:pt x="798" y="10494"/>
                  <a:pt x="865" y="10560"/>
                </a:cubicBezTo>
                <a:cubicBezTo>
                  <a:pt x="934" y="10627"/>
                  <a:pt x="913" y="10737"/>
                  <a:pt x="839" y="10701"/>
                </a:cubicBezTo>
                <a:cubicBezTo>
                  <a:pt x="623" y="10594"/>
                  <a:pt x="620" y="10596"/>
                  <a:pt x="642" y="10797"/>
                </a:cubicBezTo>
                <a:cubicBezTo>
                  <a:pt x="654" y="10901"/>
                  <a:pt x="683" y="11248"/>
                  <a:pt x="706" y="11571"/>
                </a:cubicBezTo>
                <a:cubicBezTo>
                  <a:pt x="762" y="12357"/>
                  <a:pt x="762" y="12362"/>
                  <a:pt x="886" y="12430"/>
                </a:cubicBezTo>
                <a:cubicBezTo>
                  <a:pt x="1106" y="12551"/>
                  <a:pt x="1168" y="12707"/>
                  <a:pt x="1186" y="13193"/>
                </a:cubicBezTo>
                <a:cubicBezTo>
                  <a:pt x="1187" y="13221"/>
                  <a:pt x="1264" y="13296"/>
                  <a:pt x="1357" y="13363"/>
                </a:cubicBezTo>
                <a:cubicBezTo>
                  <a:pt x="1451" y="13430"/>
                  <a:pt x="1543" y="13524"/>
                  <a:pt x="1563" y="13572"/>
                </a:cubicBezTo>
                <a:cubicBezTo>
                  <a:pt x="1583" y="13620"/>
                  <a:pt x="1614" y="13648"/>
                  <a:pt x="1631" y="13634"/>
                </a:cubicBezTo>
                <a:cubicBezTo>
                  <a:pt x="1648" y="13620"/>
                  <a:pt x="1703" y="13652"/>
                  <a:pt x="1751" y="13702"/>
                </a:cubicBezTo>
                <a:cubicBezTo>
                  <a:pt x="1800" y="13752"/>
                  <a:pt x="1896" y="13832"/>
                  <a:pt x="1966" y="13883"/>
                </a:cubicBezTo>
                <a:cubicBezTo>
                  <a:pt x="2102" y="13984"/>
                  <a:pt x="2104" y="13988"/>
                  <a:pt x="2432" y="14267"/>
                </a:cubicBezTo>
                <a:cubicBezTo>
                  <a:pt x="2999" y="14750"/>
                  <a:pt x="3378" y="15066"/>
                  <a:pt x="3619" y="15256"/>
                </a:cubicBezTo>
                <a:cubicBezTo>
                  <a:pt x="3718" y="15335"/>
                  <a:pt x="3838" y="15445"/>
                  <a:pt x="3884" y="15499"/>
                </a:cubicBezTo>
                <a:cubicBezTo>
                  <a:pt x="3930" y="15553"/>
                  <a:pt x="3988" y="15605"/>
                  <a:pt x="4013" y="15613"/>
                </a:cubicBezTo>
                <a:cubicBezTo>
                  <a:pt x="4037" y="15620"/>
                  <a:pt x="4099" y="15665"/>
                  <a:pt x="4154" y="15714"/>
                </a:cubicBezTo>
                <a:cubicBezTo>
                  <a:pt x="4209" y="15764"/>
                  <a:pt x="4414" y="15931"/>
                  <a:pt x="4608" y="16087"/>
                </a:cubicBezTo>
                <a:cubicBezTo>
                  <a:pt x="5002" y="16406"/>
                  <a:pt x="5130" y="16538"/>
                  <a:pt x="5130" y="16636"/>
                </a:cubicBezTo>
                <a:cubicBezTo>
                  <a:pt x="5130" y="16672"/>
                  <a:pt x="5020" y="16772"/>
                  <a:pt x="4886" y="16856"/>
                </a:cubicBezTo>
                <a:cubicBezTo>
                  <a:pt x="4691" y="16979"/>
                  <a:pt x="4646" y="17027"/>
                  <a:pt x="4664" y="17099"/>
                </a:cubicBezTo>
                <a:cubicBezTo>
                  <a:pt x="4707" y="17278"/>
                  <a:pt x="4627" y="17383"/>
                  <a:pt x="4231" y="17659"/>
                </a:cubicBezTo>
                <a:cubicBezTo>
                  <a:pt x="4183" y="17692"/>
                  <a:pt x="4162" y="17758"/>
                  <a:pt x="4162" y="17879"/>
                </a:cubicBezTo>
                <a:cubicBezTo>
                  <a:pt x="4162" y="18059"/>
                  <a:pt x="4168" y="18069"/>
                  <a:pt x="4586" y="18467"/>
                </a:cubicBezTo>
                <a:cubicBezTo>
                  <a:pt x="4677" y="18553"/>
                  <a:pt x="5552" y="19410"/>
                  <a:pt x="5687" y="19546"/>
                </a:cubicBezTo>
                <a:cubicBezTo>
                  <a:pt x="5738" y="19598"/>
                  <a:pt x="5885" y="19745"/>
                  <a:pt x="6017" y="19874"/>
                </a:cubicBezTo>
                <a:cubicBezTo>
                  <a:pt x="6524" y="20372"/>
                  <a:pt x="6584" y="20435"/>
                  <a:pt x="6603" y="20501"/>
                </a:cubicBezTo>
                <a:cubicBezTo>
                  <a:pt x="6614" y="20539"/>
                  <a:pt x="6639" y="20559"/>
                  <a:pt x="6663" y="20547"/>
                </a:cubicBezTo>
                <a:cubicBezTo>
                  <a:pt x="6688" y="20534"/>
                  <a:pt x="6764" y="20590"/>
                  <a:pt x="6830" y="20671"/>
                </a:cubicBezTo>
                <a:cubicBezTo>
                  <a:pt x="6897" y="20752"/>
                  <a:pt x="6966" y="20824"/>
                  <a:pt x="6980" y="20829"/>
                </a:cubicBezTo>
                <a:cubicBezTo>
                  <a:pt x="7025" y="20844"/>
                  <a:pt x="7686" y="21502"/>
                  <a:pt x="7713" y="21558"/>
                </a:cubicBezTo>
                <a:cubicBezTo>
                  <a:pt x="7726" y="21587"/>
                  <a:pt x="7765" y="21595"/>
                  <a:pt x="7798" y="21575"/>
                </a:cubicBezTo>
                <a:cubicBezTo>
                  <a:pt x="7863" y="21538"/>
                  <a:pt x="8266" y="21490"/>
                  <a:pt x="8916" y="21440"/>
                </a:cubicBezTo>
                <a:cubicBezTo>
                  <a:pt x="9240" y="21415"/>
                  <a:pt x="9345" y="21384"/>
                  <a:pt x="9533" y="21264"/>
                </a:cubicBezTo>
                <a:cubicBezTo>
                  <a:pt x="9756" y="21122"/>
                  <a:pt x="9765" y="21124"/>
                  <a:pt x="10740" y="21072"/>
                </a:cubicBezTo>
                <a:cubicBezTo>
                  <a:pt x="11282" y="21043"/>
                  <a:pt x="12130" y="20998"/>
                  <a:pt x="12620" y="20971"/>
                </a:cubicBezTo>
                <a:lnTo>
                  <a:pt x="13511" y="20920"/>
                </a:lnTo>
                <a:lnTo>
                  <a:pt x="13678" y="20761"/>
                </a:lnTo>
                <a:cubicBezTo>
                  <a:pt x="13770" y="20675"/>
                  <a:pt x="14180" y="20279"/>
                  <a:pt x="14586" y="19880"/>
                </a:cubicBezTo>
                <a:cubicBezTo>
                  <a:pt x="14992" y="19481"/>
                  <a:pt x="15331" y="19156"/>
                  <a:pt x="15340" y="19156"/>
                </a:cubicBezTo>
                <a:cubicBezTo>
                  <a:pt x="15349" y="19156"/>
                  <a:pt x="15468" y="19035"/>
                  <a:pt x="15605" y="18891"/>
                </a:cubicBezTo>
                <a:cubicBezTo>
                  <a:pt x="15742" y="18746"/>
                  <a:pt x="15958" y="18534"/>
                  <a:pt x="16085" y="18422"/>
                </a:cubicBezTo>
                <a:cubicBezTo>
                  <a:pt x="16212" y="18309"/>
                  <a:pt x="16350" y="18165"/>
                  <a:pt x="16398" y="18099"/>
                </a:cubicBezTo>
                <a:cubicBezTo>
                  <a:pt x="16445" y="18034"/>
                  <a:pt x="16498" y="17975"/>
                  <a:pt x="16513" y="17975"/>
                </a:cubicBezTo>
                <a:cubicBezTo>
                  <a:pt x="16529" y="17975"/>
                  <a:pt x="16702" y="17815"/>
                  <a:pt x="16899" y="17619"/>
                </a:cubicBezTo>
                <a:cubicBezTo>
                  <a:pt x="17095" y="17423"/>
                  <a:pt x="17301" y="17229"/>
                  <a:pt x="17353" y="17184"/>
                </a:cubicBezTo>
                <a:cubicBezTo>
                  <a:pt x="17404" y="17138"/>
                  <a:pt x="17500" y="17035"/>
                  <a:pt x="17567" y="16952"/>
                </a:cubicBezTo>
                <a:cubicBezTo>
                  <a:pt x="17633" y="16869"/>
                  <a:pt x="17696" y="16799"/>
                  <a:pt x="17708" y="16799"/>
                </a:cubicBezTo>
                <a:cubicBezTo>
                  <a:pt x="17740" y="16799"/>
                  <a:pt x="18065" y="16496"/>
                  <a:pt x="18492" y="16065"/>
                </a:cubicBezTo>
                <a:cubicBezTo>
                  <a:pt x="18692" y="15862"/>
                  <a:pt x="18898" y="15658"/>
                  <a:pt x="18950" y="15613"/>
                </a:cubicBezTo>
                <a:cubicBezTo>
                  <a:pt x="19002" y="15567"/>
                  <a:pt x="19098" y="15463"/>
                  <a:pt x="19164" y="15381"/>
                </a:cubicBezTo>
                <a:cubicBezTo>
                  <a:pt x="19231" y="15298"/>
                  <a:pt x="19297" y="15228"/>
                  <a:pt x="19310" y="15228"/>
                </a:cubicBezTo>
                <a:cubicBezTo>
                  <a:pt x="19349" y="15228"/>
                  <a:pt x="19861" y="14718"/>
                  <a:pt x="19961" y="14578"/>
                </a:cubicBezTo>
                <a:cubicBezTo>
                  <a:pt x="20012" y="14507"/>
                  <a:pt x="20071" y="14443"/>
                  <a:pt x="20089" y="14443"/>
                </a:cubicBezTo>
                <a:cubicBezTo>
                  <a:pt x="20108" y="14442"/>
                  <a:pt x="20176" y="14391"/>
                  <a:pt x="20243" y="14324"/>
                </a:cubicBezTo>
                <a:cubicBezTo>
                  <a:pt x="20310" y="14256"/>
                  <a:pt x="20373" y="14200"/>
                  <a:pt x="20385" y="14200"/>
                </a:cubicBezTo>
                <a:cubicBezTo>
                  <a:pt x="20406" y="14200"/>
                  <a:pt x="20444" y="14159"/>
                  <a:pt x="20693" y="13849"/>
                </a:cubicBezTo>
                <a:cubicBezTo>
                  <a:pt x="20772" y="13751"/>
                  <a:pt x="20874" y="13659"/>
                  <a:pt x="20920" y="13640"/>
                </a:cubicBezTo>
                <a:cubicBezTo>
                  <a:pt x="20966" y="13621"/>
                  <a:pt x="21001" y="13585"/>
                  <a:pt x="21001" y="13561"/>
                </a:cubicBezTo>
                <a:cubicBezTo>
                  <a:pt x="21001" y="13516"/>
                  <a:pt x="21386" y="13120"/>
                  <a:pt x="21430" y="13120"/>
                </a:cubicBezTo>
                <a:cubicBezTo>
                  <a:pt x="21443" y="13120"/>
                  <a:pt x="21485" y="13068"/>
                  <a:pt x="21524" y="13007"/>
                </a:cubicBezTo>
                <a:cubicBezTo>
                  <a:pt x="21568" y="12937"/>
                  <a:pt x="21594" y="12837"/>
                  <a:pt x="21597" y="12747"/>
                </a:cubicBezTo>
                <a:cubicBezTo>
                  <a:pt x="21599" y="12657"/>
                  <a:pt x="21578" y="12581"/>
                  <a:pt x="21537" y="12560"/>
                </a:cubicBezTo>
                <a:cubicBezTo>
                  <a:pt x="21489" y="12536"/>
                  <a:pt x="21480" y="12481"/>
                  <a:pt x="21494" y="12289"/>
                </a:cubicBezTo>
                <a:cubicBezTo>
                  <a:pt x="21504" y="12156"/>
                  <a:pt x="21502" y="12027"/>
                  <a:pt x="21490" y="12001"/>
                </a:cubicBezTo>
                <a:cubicBezTo>
                  <a:pt x="21477" y="11975"/>
                  <a:pt x="21289" y="11925"/>
                  <a:pt x="21074" y="11894"/>
                </a:cubicBezTo>
                <a:cubicBezTo>
                  <a:pt x="20859" y="11862"/>
                  <a:pt x="20596" y="11817"/>
                  <a:pt x="20483" y="11792"/>
                </a:cubicBezTo>
                <a:cubicBezTo>
                  <a:pt x="20371" y="11767"/>
                  <a:pt x="20059" y="11710"/>
                  <a:pt x="19794" y="11667"/>
                </a:cubicBezTo>
                <a:cubicBezTo>
                  <a:pt x="19528" y="11624"/>
                  <a:pt x="19203" y="11571"/>
                  <a:pt x="19070" y="11549"/>
                </a:cubicBezTo>
                <a:cubicBezTo>
                  <a:pt x="18937" y="11526"/>
                  <a:pt x="18651" y="11483"/>
                  <a:pt x="18436" y="11453"/>
                </a:cubicBezTo>
                <a:cubicBezTo>
                  <a:pt x="18221" y="11422"/>
                  <a:pt x="18023" y="11386"/>
                  <a:pt x="17995" y="11374"/>
                </a:cubicBezTo>
                <a:cubicBezTo>
                  <a:pt x="17957" y="11356"/>
                  <a:pt x="17949" y="11276"/>
                  <a:pt x="17961" y="11057"/>
                </a:cubicBezTo>
                <a:cubicBezTo>
                  <a:pt x="17977" y="10760"/>
                  <a:pt x="17963" y="10721"/>
                  <a:pt x="17888" y="10820"/>
                </a:cubicBezTo>
                <a:cubicBezTo>
                  <a:pt x="17839" y="10884"/>
                  <a:pt x="17770" y="10840"/>
                  <a:pt x="17781" y="10752"/>
                </a:cubicBezTo>
                <a:cubicBezTo>
                  <a:pt x="17785" y="10718"/>
                  <a:pt x="17809" y="10644"/>
                  <a:pt x="17832" y="10588"/>
                </a:cubicBezTo>
                <a:cubicBezTo>
                  <a:pt x="17856" y="10531"/>
                  <a:pt x="17885" y="10258"/>
                  <a:pt x="17897" y="9977"/>
                </a:cubicBezTo>
                <a:cubicBezTo>
                  <a:pt x="17940" y="8897"/>
                  <a:pt x="17956" y="8732"/>
                  <a:pt x="18038" y="8615"/>
                </a:cubicBezTo>
                <a:cubicBezTo>
                  <a:pt x="18080" y="8555"/>
                  <a:pt x="18139" y="8508"/>
                  <a:pt x="18166" y="8508"/>
                </a:cubicBezTo>
                <a:cubicBezTo>
                  <a:pt x="18223" y="8508"/>
                  <a:pt x="18231" y="8452"/>
                  <a:pt x="18183" y="8384"/>
                </a:cubicBezTo>
                <a:cubicBezTo>
                  <a:pt x="18139" y="8320"/>
                  <a:pt x="18226" y="7156"/>
                  <a:pt x="18282" y="7067"/>
                </a:cubicBezTo>
                <a:cubicBezTo>
                  <a:pt x="18315" y="7015"/>
                  <a:pt x="18317" y="6984"/>
                  <a:pt x="18286" y="6959"/>
                </a:cubicBezTo>
                <a:cubicBezTo>
                  <a:pt x="18260" y="6938"/>
                  <a:pt x="18254" y="6860"/>
                  <a:pt x="18269" y="6739"/>
                </a:cubicBezTo>
                <a:cubicBezTo>
                  <a:pt x="18289" y="6582"/>
                  <a:pt x="18285" y="6552"/>
                  <a:pt x="18239" y="6575"/>
                </a:cubicBezTo>
                <a:cubicBezTo>
                  <a:pt x="18157" y="6617"/>
                  <a:pt x="18119" y="6492"/>
                  <a:pt x="18192" y="6422"/>
                </a:cubicBezTo>
                <a:cubicBezTo>
                  <a:pt x="18246" y="6371"/>
                  <a:pt x="18244" y="6346"/>
                  <a:pt x="18201" y="6236"/>
                </a:cubicBezTo>
                <a:cubicBezTo>
                  <a:pt x="18142" y="6088"/>
                  <a:pt x="18149" y="5574"/>
                  <a:pt x="18213" y="5173"/>
                </a:cubicBezTo>
                <a:cubicBezTo>
                  <a:pt x="18237" y="5025"/>
                  <a:pt x="18266" y="4766"/>
                  <a:pt x="18273" y="4597"/>
                </a:cubicBezTo>
                <a:cubicBezTo>
                  <a:pt x="18287" y="4283"/>
                  <a:pt x="18311" y="4173"/>
                  <a:pt x="18359" y="4212"/>
                </a:cubicBezTo>
                <a:cubicBezTo>
                  <a:pt x="18419" y="4261"/>
                  <a:pt x="18483" y="4143"/>
                  <a:pt x="18496" y="3964"/>
                </a:cubicBezTo>
                <a:cubicBezTo>
                  <a:pt x="18504" y="3859"/>
                  <a:pt x="18537" y="3442"/>
                  <a:pt x="18569" y="3037"/>
                </a:cubicBezTo>
                <a:cubicBezTo>
                  <a:pt x="18639" y="2148"/>
                  <a:pt x="18642" y="1941"/>
                  <a:pt x="18590" y="1873"/>
                </a:cubicBezTo>
                <a:cubicBezTo>
                  <a:pt x="18554" y="1825"/>
                  <a:pt x="18395" y="1782"/>
                  <a:pt x="18252" y="1782"/>
                </a:cubicBezTo>
                <a:cubicBezTo>
                  <a:pt x="18221" y="1782"/>
                  <a:pt x="18110" y="1763"/>
                  <a:pt x="18008" y="1737"/>
                </a:cubicBezTo>
                <a:cubicBezTo>
                  <a:pt x="17906" y="1711"/>
                  <a:pt x="17694" y="1653"/>
                  <a:pt x="17537" y="1613"/>
                </a:cubicBezTo>
                <a:cubicBezTo>
                  <a:pt x="17379" y="1572"/>
                  <a:pt x="17140" y="1539"/>
                  <a:pt x="17006" y="1539"/>
                </a:cubicBezTo>
                <a:cubicBezTo>
                  <a:pt x="16844" y="1539"/>
                  <a:pt x="16756" y="1517"/>
                  <a:pt x="16745" y="1477"/>
                </a:cubicBezTo>
                <a:cubicBezTo>
                  <a:pt x="16733" y="1437"/>
                  <a:pt x="16635" y="1416"/>
                  <a:pt x="16466" y="1409"/>
                </a:cubicBezTo>
                <a:cubicBezTo>
                  <a:pt x="16323" y="1403"/>
                  <a:pt x="16185" y="1383"/>
                  <a:pt x="16162" y="1364"/>
                </a:cubicBezTo>
                <a:cubicBezTo>
                  <a:pt x="16113" y="1324"/>
                  <a:pt x="15983" y="1302"/>
                  <a:pt x="15648" y="1273"/>
                </a:cubicBezTo>
                <a:cubicBezTo>
                  <a:pt x="15515" y="1262"/>
                  <a:pt x="15240" y="1202"/>
                  <a:pt x="15036" y="1143"/>
                </a:cubicBezTo>
                <a:cubicBezTo>
                  <a:pt x="14831" y="1085"/>
                  <a:pt x="14574" y="1039"/>
                  <a:pt x="14466" y="1042"/>
                </a:cubicBezTo>
                <a:cubicBezTo>
                  <a:pt x="14358" y="1044"/>
                  <a:pt x="14226" y="1020"/>
                  <a:pt x="14171" y="991"/>
                </a:cubicBezTo>
                <a:cubicBezTo>
                  <a:pt x="14115" y="961"/>
                  <a:pt x="13964" y="935"/>
                  <a:pt x="13837" y="929"/>
                </a:cubicBezTo>
                <a:cubicBezTo>
                  <a:pt x="13709" y="922"/>
                  <a:pt x="13584" y="894"/>
                  <a:pt x="13558" y="866"/>
                </a:cubicBezTo>
                <a:cubicBezTo>
                  <a:pt x="13532" y="839"/>
                  <a:pt x="13461" y="821"/>
                  <a:pt x="13400" y="821"/>
                </a:cubicBezTo>
                <a:cubicBezTo>
                  <a:pt x="13339" y="822"/>
                  <a:pt x="13143" y="802"/>
                  <a:pt x="12963" y="782"/>
                </a:cubicBezTo>
                <a:cubicBezTo>
                  <a:pt x="12704" y="753"/>
                  <a:pt x="12615" y="723"/>
                  <a:pt x="12535" y="635"/>
                </a:cubicBezTo>
                <a:cubicBezTo>
                  <a:pt x="12421" y="509"/>
                  <a:pt x="12103" y="426"/>
                  <a:pt x="12064" y="510"/>
                </a:cubicBezTo>
                <a:cubicBezTo>
                  <a:pt x="12038" y="566"/>
                  <a:pt x="11839" y="546"/>
                  <a:pt x="11588" y="460"/>
                </a:cubicBezTo>
                <a:cubicBezTo>
                  <a:pt x="11512" y="433"/>
                  <a:pt x="11409" y="425"/>
                  <a:pt x="11357" y="443"/>
                </a:cubicBezTo>
                <a:cubicBezTo>
                  <a:pt x="11305" y="460"/>
                  <a:pt x="11184" y="438"/>
                  <a:pt x="11087" y="397"/>
                </a:cubicBezTo>
                <a:cubicBezTo>
                  <a:pt x="10990" y="357"/>
                  <a:pt x="10776" y="309"/>
                  <a:pt x="10612" y="290"/>
                </a:cubicBezTo>
                <a:cubicBezTo>
                  <a:pt x="10448" y="271"/>
                  <a:pt x="10208" y="224"/>
                  <a:pt x="10077" y="188"/>
                </a:cubicBezTo>
                <a:cubicBezTo>
                  <a:pt x="9945" y="152"/>
                  <a:pt x="9823" y="135"/>
                  <a:pt x="9807" y="149"/>
                </a:cubicBezTo>
                <a:cubicBezTo>
                  <a:pt x="9790" y="162"/>
                  <a:pt x="9665" y="138"/>
                  <a:pt x="9528" y="92"/>
                </a:cubicBezTo>
                <a:cubicBezTo>
                  <a:pt x="9379" y="43"/>
                  <a:pt x="9081" y="8"/>
                  <a:pt x="8796" y="2"/>
                </a:cubicBezTo>
                <a:close/>
                <a:moveTo>
                  <a:pt x="6505" y="19"/>
                </a:moveTo>
                <a:cubicBezTo>
                  <a:pt x="6389" y="19"/>
                  <a:pt x="6324" y="90"/>
                  <a:pt x="6402" y="132"/>
                </a:cubicBezTo>
                <a:cubicBezTo>
                  <a:pt x="6502" y="185"/>
                  <a:pt x="6616" y="164"/>
                  <a:pt x="6616" y="92"/>
                </a:cubicBezTo>
                <a:cubicBezTo>
                  <a:pt x="6616" y="43"/>
                  <a:pt x="6577" y="19"/>
                  <a:pt x="6505" y="19"/>
                </a:cubicBezTo>
                <a:close/>
                <a:moveTo>
                  <a:pt x="4291" y="510"/>
                </a:moveTo>
                <a:cubicBezTo>
                  <a:pt x="4304" y="537"/>
                  <a:pt x="4353" y="558"/>
                  <a:pt x="4398" y="556"/>
                </a:cubicBezTo>
                <a:cubicBezTo>
                  <a:pt x="4477" y="552"/>
                  <a:pt x="4474" y="551"/>
                  <a:pt x="4402" y="510"/>
                </a:cubicBezTo>
                <a:cubicBezTo>
                  <a:pt x="4300" y="452"/>
                  <a:pt x="4264" y="452"/>
                  <a:pt x="4291" y="510"/>
                </a:cubicBezTo>
                <a:close/>
                <a:moveTo>
                  <a:pt x="205" y="1098"/>
                </a:moveTo>
                <a:cubicBezTo>
                  <a:pt x="173" y="1098"/>
                  <a:pt x="145" y="1135"/>
                  <a:pt x="145" y="1177"/>
                </a:cubicBezTo>
                <a:cubicBezTo>
                  <a:pt x="145" y="1220"/>
                  <a:pt x="168" y="1245"/>
                  <a:pt x="193" y="1234"/>
                </a:cubicBezTo>
                <a:cubicBezTo>
                  <a:pt x="261" y="1204"/>
                  <a:pt x="271" y="1098"/>
                  <a:pt x="205" y="1098"/>
                </a:cubicBezTo>
                <a:close/>
                <a:moveTo>
                  <a:pt x="18389" y="4597"/>
                </a:moveTo>
                <a:cubicBezTo>
                  <a:pt x="18363" y="4610"/>
                  <a:pt x="18385" y="4625"/>
                  <a:pt x="18436" y="4625"/>
                </a:cubicBezTo>
                <a:cubicBezTo>
                  <a:pt x="18487" y="4625"/>
                  <a:pt x="18509" y="4610"/>
                  <a:pt x="18483" y="4597"/>
                </a:cubicBezTo>
                <a:cubicBezTo>
                  <a:pt x="18458" y="4583"/>
                  <a:pt x="18415" y="4583"/>
                  <a:pt x="18389" y="4597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pic>
        <p:nvPicPr>
          <p:cNvPr id="248" name="image2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150" y="3347713"/>
            <a:ext cx="657292" cy="717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cxnSp>
        <p:nvCxnSpPr>
          <p:cNvPr id="251" name="Conector em curva 250"/>
          <p:cNvCxnSpPr/>
          <p:nvPr/>
        </p:nvCxnSpPr>
        <p:spPr>
          <a:xfrm rot="16200000" flipH="1">
            <a:off x="15495" y="3279533"/>
            <a:ext cx="1683897" cy="29527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em curva 252"/>
          <p:cNvCxnSpPr/>
          <p:nvPr/>
        </p:nvCxnSpPr>
        <p:spPr>
          <a:xfrm rot="5400000" flipH="1" flipV="1">
            <a:off x="88014" y="5313916"/>
            <a:ext cx="1300805" cy="23469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em curva 257"/>
          <p:cNvCxnSpPr>
            <a:stCxn id="248" idx="2"/>
          </p:cNvCxnSpPr>
          <p:nvPr/>
        </p:nvCxnSpPr>
        <p:spPr>
          <a:xfrm rot="16200000" flipH="1">
            <a:off x="207965" y="4215589"/>
            <a:ext cx="598657" cy="29699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image27.png"/>
          <p:cNvPicPr>
            <a:picLocks noChangeAspect="1"/>
          </p:cNvPicPr>
          <p:nvPr/>
        </p:nvPicPr>
        <p:blipFill>
          <a:blip r:embed="rId9">
            <a:extLst/>
          </a:blip>
          <a:srcRect/>
          <a:stretch>
            <a:fillRect/>
          </a:stretch>
        </p:blipFill>
        <p:spPr>
          <a:xfrm flipH="1">
            <a:off x="519464" y="4149802"/>
            <a:ext cx="1316772" cy="7311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8930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9571" y="313703"/>
            <a:ext cx="4877396" cy="687462"/>
          </a:xfrm>
        </p:spPr>
        <p:txBody>
          <a:bodyPr>
            <a:normAutofit/>
          </a:bodyPr>
          <a:lstStyle/>
          <a:p>
            <a:r>
              <a:rPr lang="pt-BR" dirty="0" smtClean="0"/>
              <a:t>Arquitetura VAN</a:t>
            </a:r>
            <a:endParaRPr lang="pt-BR" b="1" i="1" dirty="0"/>
          </a:p>
        </p:txBody>
      </p:sp>
      <p:pic>
        <p:nvPicPr>
          <p:cNvPr id="321" name="image7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0489330" y="2469417"/>
            <a:ext cx="1702670" cy="101580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25" name="image61.tif"/>
          <p:cNvPicPr>
            <a:picLocks noChangeAspect="1"/>
          </p:cNvPicPr>
          <p:nvPr/>
        </p:nvPicPr>
        <p:blipFill>
          <a:blip r:embed="rId3">
            <a:extLst/>
          </a:blip>
          <a:srcRect l="2173" t="3547" r="999" b="2441"/>
          <a:stretch>
            <a:fillRect/>
          </a:stretch>
        </p:blipFill>
        <p:spPr>
          <a:xfrm>
            <a:off x="10609874" y="1184061"/>
            <a:ext cx="1301450" cy="985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86" extrusionOk="0">
                <a:moveTo>
                  <a:pt x="8796" y="2"/>
                </a:moveTo>
                <a:cubicBezTo>
                  <a:pt x="8512" y="-5"/>
                  <a:pt x="8241" y="15"/>
                  <a:pt x="8141" y="58"/>
                </a:cubicBezTo>
                <a:cubicBezTo>
                  <a:pt x="8069" y="90"/>
                  <a:pt x="7876" y="127"/>
                  <a:pt x="7713" y="143"/>
                </a:cubicBezTo>
                <a:cubicBezTo>
                  <a:pt x="7549" y="159"/>
                  <a:pt x="7363" y="182"/>
                  <a:pt x="7302" y="194"/>
                </a:cubicBezTo>
                <a:cubicBezTo>
                  <a:pt x="7240" y="205"/>
                  <a:pt x="7108" y="224"/>
                  <a:pt x="7006" y="239"/>
                </a:cubicBezTo>
                <a:cubicBezTo>
                  <a:pt x="6904" y="254"/>
                  <a:pt x="6611" y="312"/>
                  <a:pt x="6355" y="363"/>
                </a:cubicBezTo>
                <a:cubicBezTo>
                  <a:pt x="6100" y="415"/>
                  <a:pt x="5756" y="467"/>
                  <a:pt x="5593" y="482"/>
                </a:cubicBezTo>
                <a:cubicBezTo>
                  <a:pt x="5430" y="497"/>
                  <a:pt x="5241" y="536"/>
                  <a:pt x="5169" y="561"/>
                </a:cubicBezTo>
                <a:cubicBezTo>
                  <a:pt x="5097" y="587"/>
                  <a:pt x="4931" y="618"/>
                  <a:pt x="4805" y="629"/>
                </a:cubicBezTo>
                <a:cubicBezTo>
                  <a:pt x="4678" y="641"/>
                  <a:pt x="4562" y="659"/>
                  <a:pt x="4544" y="674"/>
                </a:cubicBezTo>
                <a:cubicBezTo>
                  <a:pt x="4525" y="690"/>
                  <a:pt x="4357" y="716"/>
                  <a:pt x="4175" y="731"/>
                </a:cubicBezTo>
                <a:cubicBezTo>
                  <a:pt x="3993" y="746"/>
                  <a:pt x="3797" y="778"/>
                  <a:pt x="3734" y="804"/>
                </a:cubicBezTo>
                <a:cubicBezTo>
                  <a:pt x="3672" y="831"/>
                  <a:pt x="3560" y="852"/>
                  <a:pt x="3490" y="850"/>
                </a:cubicBezTo>
                <a:cubicBezTo>
                  <a:pt x="3420" y="847"/>
                  <a:pt x="3187" y="870"/>
                  <a:pt x="2972" y="900"/>
                </a:cubicBezTo>
                <a:cubicBezTo>
                  <a:pt x="2466" y="972"/>
                  <a:pt x="2194" y="988"/>
                  <a:pt x="2094" y="940"/>
                </a:cubicBezTo>
                <a:cubicBezTo>
                  <a:pt x="2036" y="912"/>
                  <a:pt x="1993" y="923"/>
                  <a:pt x="1944" y="991"/>
                </a:cubicBezTo>
                <a:cubicBezTo>
                  <a:pt x="1903" y="1048"/>
                  <a:pt x="1794" y="1099"/>
                  <a:pt x="1670" y="1121"/>
                </a:cubicBezTo>
                <a:cubicBezTo>
                  <a:pt x="1141" y="1212"/>
                  <a:pt x="945" y="1231"/>
                  <a:pt x="903" y="1189"/>
                </a:cubicBezTo>
                <a:cubicBezTo>
                  <a:pt x="875" y="1160"/>
                  <a:pt x="825" y="1170"/>
                  <a:pt x="771" y="1217"/>
                </a:cubicBezTo>
                <a:cubicBezTo>
                  <a:pt x="723" y="1258"/>
                  <a:pt x="592" y="1301"/>
                  <a:pt x="479" y="1319"/>
                </a:cubicBezTo>
                <a:cubicBezTo>
                  <a:pt x="367" y="1336"/>
                  <a:pt x="222" y="1376"/>
                  <a:pt x="154" y="1403"/>
                </a:cubicBezTo>
                <a:cubicBezTo>
                  <a:pt x="40" y="1449"/>
                  <a:pt x="36" y="1459"/>
                  <a:pt x="98" y="1522"/>
                </a:cubicBezTo>
                <a:cubicBezTo>
                  <a:pt x="162" y="1587"/>
                  <a:pt x="161" y="1589"/>
                  <a:pt x="81" y="1618"/>
                </a:cubicBezTo>
                <a:cubicBezTo>
                  <a:pt x="35" y="1635"/>
                  <a:pt x="-1" y="1663"/>
                  <a:pt x="0" y="1680"/>
                </a:cubicBezTo>
                <a:cubicBezTo>
                  <a:pt x="1" y="1697"/>
                  <a:pt x="32" y="2124"/>
                  <a:pt x="68" y="2630"/>
                </a:cubicBezTo>
                <a:cubicBezTo>
                  <a:pt x="126" y="3436"/>
                  <a:pt x="143" y="3565"/>
                  <a:pt x="214" y="3664"/>
                </a:cubicBezTo>
                <a:cubicBezTo>
                  <a:pt x="294" y="3777"/>
                  <a:pt x="296" y="3779"/>
                  <a:pt x="223" y="3862"/>
                </a:cubicBezTo>
                <a:cubicBezTo>
                  <a:pt x="182" y="3908"/>
                  <a:pt x="148" y="3993"/>
                  <a:pt x="150" y="4054"/>
                </a:cubicBezTo>
                <a:cubicBezTo>
                  <a:pt x="152" y="4147"/>
                  <a:pt x="164" y="4137"/>
                  <a:pt x="210" y="3998"/>
                </a:cubicBezTo>
                <a:cubicBezTo>
                  <a:pt x="294" y="3742"/>
                  <a:pt x="331" y="3863"/>
                  <a:pt x="372" y="4512"/>
                </a:cubicBezTo>
                <a:cubicBezTo>
                  <a:pt x="393" y="4834"/>
                  <a:pt x="422" y="5283"/>
                  <a:pt x="437" y="5507"/>
                </a:cubicBezTo>
                <a:cubicBezTo>
                  <a:pt x="465" y="5935"/>
                  <a:pt x="438" y="6038"/>
                  <a:pt x="317" y="5976"/>
                </a:cubicBezTo>
                <a:cubicBezTo>
                  <a:pt x="266" y="5950"/>
                  <a:pt x="263" y="5964"/>
                  <a:pt x="291" y="6061"/>
                </a:cubicBezTo>
                <a:cubicBezTo>
                  <a:pt x="318" y="6155"/>
                  <a:pt x="393" y="7056"/>
                  <a:pt x="407" y="7451"/>
                </a:cubicBezTo>
                <a:cubicBezTo>
                  <a:pt x="425" y="8003"/>
                  <a:pt x="453" y="8139"/>
                  <a:pt x="582" y="8316"/>
                </a:cubicBezTo>
                <a:cubicBezTo>
                  <a:pt x="664" y="8428"/>
                  <a:pt x="698" y="8510"/>
                  <a:pt x="672" y="8531"/>
                </a:cubicBezTo>
                <a:cubicBezTo>
                  <a:pt x="644" y="8553"/>
                  <a:pt x="642" y="8592"/>
                  <a:pt x="668" y="8655"/>
                </a:cubicBezTo>
                <a:cubicBezTo>
                  <a:pt x="688" y="8705"/>
                  <a:pt x="706" y="8868"/>
                  <a:pt x="706" y="9017"/>
                </a:cubicBezTo>
                <a:cubicBezTo>
                  <a:pt x="706" y="9165"/>
                  <a:pt x="726" y="9456"/>
                  <a:pt x="749" y="9667"/>
                </a:cubicBezTo>
                <a:cubicBezTo>
                  <a:pt x="789" y="10020"/>
                  <a:pt x="791" y="10116"/>
                  <a:pt x="775" y="10288"/>
                </a:cubicBezTo>
                <a:cubicBezTo>
                  <a:pt x="765" y="10399"/>
                  <a:pt x="798" y="10494"/>
                  <a:pt x="865" y="10560"/>
                </a:cubicBezTo>
                <a:cubicBezTo>
                  <a:pt x="934" y="10627"/>
                  <a:pt x="913" y="10737"/>
                  <a:pt x="839" y="10701"/>
                </a:cubicBezTo>
                <a:cubicBezTo>
                  <a:pt x="623" y="10594"/>
                  <a:pt x="620" y="10596"/>
                  <a:pt x="642" y="10797"/>
                </a:cubicBezTo>
                <a:cubicBezTo>
                  <a:pt x="654" y="10901"/>
                  <a:pt x="683" y="11248"/>
                  <a:pt x="706" y="11571"/>
                </a:cubicBezTo>
                <a:cubicBezTo>
                  <a:pt x="762" y="12357"/>
                  <a:pt x="762" y="12362"/>
                  <a:pt x="886" y="12430"/>
                </a:cubicBezTo>
                <a:cubicBezTo>
                  <a:pt x="1106" y="12551"/>
                  <a:pt x="1168" y="12707"/>
                  <a:pt x="1186" y="13193"/>
                </a:cubicBezTo>
                <a:cubicBezTo>
                  <a:pt x="1187" y="13221"/>
                  <a:pt x="1264" y="13296"/>
                  <a:pt x="1357" y="13363"/>
                </a:cubicBezTo>
                <a:cubicBezTo>
                  <a:pt x="1451" y="13430"/>
                  <a:pt x="1543" y="13524"/>
                  <a:pt x="1563" y="13572"/>
                </a:cubicBezTo>
                <a:cubicBezTo>
                  <a:pt x="1583" y="13620"/>
                  <a:pt x="1614" y="13648"/>
                  <a:pt x="1631" y="13634"/>
                </a:cubicBezTo>
                <a:cubicBezTo>
                  <a:pt x="1648" y="13620"/>
                  <a:pt x="1703" y="13652"/>
                  <a:pt x="1751" y="13702"/>
                </a:cubicBezTo>
                <a:cubicBezTo>
                  <a:pt x="1800" y="13752"/>
                  <a:pt x="1896" y="13832"/>
                  <a:pt x="1966" y="13883"/>
                </a:cubicBezTo>
                <a:cubicBezTo>
                  <a:pt x="2102" y="13984"/>
                  <a:pt x="2104" y="13988"/>
                  <a:pt x="2432" y="14267"/>
                </a:cubicBezTo>
                <a:cubicBezTo>
                  <a:pt x="2999" y="14750"/>
                  <a:pt x="3378" y="15066"/>
                  <a:pt x="3619" y="15256"/>
                </a:cubicBezTo>
                <a:cubicBezTo>
                  <a:pt x="3718" y="15335"/>
                  <a:pt x="3838" y="15445"/>
                  <a:pt x="3884" y="15499"/>
                </a:cubicBezTo>
                <a:cubicBezTo>
                  <a:pt x="3930" y="15553"/>
                  <a:pt x="3988" y="15605"/>
                  <a:pt x="4013" y="15613"/>
                </a:cubicBezTo>
                <a:cubicBezTo>
                  <a:pt x="4037" y="15620"/>
                  <a:pt x="4099" y="15665"/>
                  <a:pt x="4154" y="15714"/>
                </a:cubicBezTo>
                <a:cubicBezTo>
                  <a:pt x="4209" y="15764"/>
                  <a:pt x="4414" y="15931"/>
                  <a:pt x="4608" y="16087"/>
                </a:cubicBezTo>
                <a:cubicBezTo>
                  <a:pt x="5002" y="16406"/>
                  <a:pt x="5130" y="16538"/>
                  <a:pt x="5130" y="16636"/>
                </a:cubicBezTo>
                <a:cubicBezTo>
                  <a:pt x="5130" y="16672"/>
                  <a:pt x="5020" y="16772"/>
                  <a:pt x="4886" y="16856"/>
                </a:cubicBezTo>
                <a:cubicBezTo>
                  <a:pt x="4691" y="16979"/>
                  <a:pt x="4646" y="17027"/>
                  <a:pt x="4664" y="17099"/>
                </a:cubicBezTo>
                <a:cubicBezTo>
                  <a:pt x="4707" y="17278"/>
                  <a:pt x="4627" y="17383"/>
                  <a:pt x="4231" y="17659"/>
                </a:cubicBezTo>
                <a:cubicBezTo>
                  <a:pt x="4183" y="17692"/>
                  <a:pt x="4162" y="17758"/>
                  <a:pt x="4162" y="17879"/>
                </a:cubicBezTo>
                <a:cubicBezTo>
                  <a:pt x="4162" y="18059"/>
                  <a:pt x="4168" y="18069"/>
                  <a:pt x="4586" y="18467"/>
                </a:cubicBezTo>
                <a:cubicBezTo>
                  <a:pt x="4677" y="18553"/>
                  <a:pt x="5552" y="19410"/>
                  <a:pt x="5687" y="19546"/>
                </a:cubicBezTo>
                <a:cubicBezTo>
                  <a:pt x="5738" y="19598"/>
                  <a:pt x="5885" y="19745"/>
                  <a:pt x="6017" y="19874"/>
                </a:cubicBezTo>
                <a:cubicBezTo>
                  <a:pt x="6524" y="20372"/>
                  <a:pt x="6584" y="20435"/>
                  <a:pt x="6603" y="20501"/>
                </a:cubicBezTo>
                <a:cubicBezTo>
                  <a:pt x="6614" y="20539"/>
                  <a:pt x="6639" y="20559"/>
                  <a:pt x="6663" y="20547"/>
                </a:cubicBezTo>
                <a:cubicBezTo>
                  <a:pt x="6688" y="20534"/>
                  <a:pt x="6764" y="20590"/>
                  <a:pt x="6830" y="20671"/>
                </a:cubicBezTo>
                <a:cubicBezTo>
                  <a:pt x="6897" y="20752"/>
                  <a:pt x="6966" y="20824"/>
                  <a:pt x="6980" y="20829"/>
                </a:cubicBezTo>
                <a:cubicBezTo>
                  <a:pt x="7025" y="20844"/>
                  <a:pt x="7686" y="21502"/>
                  <a:pt x="7713" y="21558"/>
                </a:cubicBezTo>
                <a:cubicBezTo>
                  <a:pt x="7726" y="21587"/>
                  <a:pt x="7765" y="21595"/>
                  <a:pt x="7798" y="21575"/>
                </a:cubicBezTo>
                <a:cubicBezTo>
                  <a:pt x="7863" y="21538"/>
                  <a:pt x="8266" y="21490"/>
                  <a:pt x="8916" y="21440"/>
                </a:cubicBezTo>
                <a:cubicBezTo>
                  <a:pt x="9240" y="21415"/>
                  <a:pt x="9345" y="21384"/>
                  <a:pt x="9533" y="21264"/>
                </a:cubicBezTo>
                <a:cubicBezTo>
                  <a:pt x="9756" y="21122"/>
                  <a:pt x="9765" y="21124"/>
                  <a:pt x="10740" y="21072"/>
                </a:cubicBezTo>
                <a:cubicBezTo>
                  <a:pt x="11282" y="21043"/>
                  <a:pt x="12130" y="20998"/>
                  <a:pt x="12620" y="20971"/>
                </a:cubicBezTo>
                <a:lnTo>
                  <a:pt x="13511" y="20920"/>
                </a:lnTo>
                <a:lnTo>
                  <a:pt x="13678" y="20761"/>
                </a:lnTo>
                <a:cubicBezTo>
                  <a:pt x="13770" y="20675"/>
                  <a:pt x="14180" y="20279"/>
                  <a:pt x="14586" y="19880"/>
                </a:cubicBezTo>
                <a:cubicBezTo>
                  <a:pt x="14992" y="19481"/>
                  <a:pt x="15331" y="19156"/>
                  <a:pt x="15340" y="19156"/>
                </a:cubicBezTo>
                <a:cubicBezTo>
                  <a:pt x="15349" y="19156"/>
                  <a:pt x="15468" y="19035"/>
                  <a:pt x="15605" y="18891"/>
                </a:cubicBezTo>
                <a:cubicBezTo>
                  <a:pt x="15742" y="18746"/>
                  <a:pt x="15958" y="18534"/>
                  <a:pt x="16085" y="18422"/>
                </a:cubicBezTo>
                <a:cubicBezTo>
                  <a:pt x="16212" y="18309"/>
                  <a:pt x="16350" y="18165"/>
                  <a:pt x="16398" y="18099"/>
                </a:cubicBezTo>
                <a:cubicBezTo>
                  <a:pt x="16445" y="18034"/>
                  <a:pt x="16498" y="17975"/>
                  <a:pt x="16513" y="17975"/>
                </a:cubicBezTo>
                <a:cubicBezTo>
                  <a:pt x="16529" y="17975"/>
                  <a:pt x="16702" y="17815"/>
                  <a:pt x="16899" y="17619"/>
                </a:cubicBezTo>
                <a:cubicBezTo>
                  <a:pt x="17095" y="17423"/>
                  <a:pt x="17301" y="17229"/>
                  <a:pt x="17353" y="17184"/>
                </a:cubicBezTo>
                <a:cubicBezTo>
                  <a:pt x="17404" y="17138"/>
                  <a:pt x="17500" y="17035"/>
                  <a:pt x="17567" y="16952"/>
                </a:cubicBezTo>
                <a:cubicBezTo>
                  <a:pt x="17633" y="16869"/>
                  <a:pt x="17696" y="16799"/>
                  <a:pt x="17708" y="16799"/>
                </a:cubicBezTo>
                <a:cubicBezTo>
                  <a:pt x="17740" y="16799"/>
                  <a:pt x="18065" y="16496"/>
                  <a:pt x="18492" y="16065"/>
                </a:cubicBezTo>
                <a:cubicBezTo>
                  <a:pt x="18692" y="15862"/>
                  <a:pt x="18898" y="15658"/>
                  <a:pt x="18950" y="15613"/>
                </a:cubicBezTo>
                <a:cubicBezTo>
                  <a:pt x="19002" y="15567"/>
                  <a:pt x="19098" y="15463"/>
                  <a:pt x="19164" y="15381"/>
                </a:cubicBezTo>
                <a:cubicBezTo>
                  <a:pt x="19231" y="15298"/>
                  <a:pt x="19297" y="15228"/>
                  <a:pt x="19310" y="15228"/>
                </a:cubicBezTo>
                <a:cubicBezTo>
                  <a:pt x="19349" y="15228"/>
                  <a:pt x="19861" y="14718"/>
                  <a:pt x="19961" y="14578"/>
                </a:cubicBezTo>
                <a:cubicBezTo>
                  <a:pt x="20012" y="14507"/>
                  <a:pt x="20071" y="14443"/>
                  <a:pt x="20089" y="14443"/>
                </a:cubicBezTo>
                <a:cubicBezTo>
                  <a:pt x="20108" y="14442"/>
                  <a:pt x="20176" y="14391"/>
                  <a:pt x="20243" y="14324"/>
                </a:cubicBezTo>
                <a:cubicBezTo>
                  <a:pt x="20310" y="14256"/>
                  <a:pt x="20373" y="14200"/>
                  <a:pt x="20385" y="14200"/>
                </a:cubicBezTo>
                <a:cubicBezTo>
                  <a:pt x="20406" y="14200"/>
                  <a:pt x="20444" y="14159"/>
                  <a:pt x="20693" y="13849"/>
                </a:cubicBezTo>
                <a:cubicBezTo>
                  <a:pt x="20772" y="13751"/>
                  <a:pt x="20874" y="13659"/>
                  <a:pt x="20920" y="13640"/>
                </a:cubicBezTo>
                <a:cubicBezTo>
                  <a:pt x="20966" y="13621"/>
                  <a:pt x="21001" y="13585"/>
                  <a:pt x="21001" y="13561"/>
                </a:cubicBezTo>
                <a:cubicBezTo>
                  <a:pt x="21001" y="13516"/>
                  <a:pt x="21386" y="13120"/>
                  <a:pt x="21430" y="13120"/>
                </a:cubicBezTo>
                <a:cubicBezTo>
                  <a:pt x="21443" y="13120"/>
                  <a:pt x="21485" y="13068"/>
                  <a:pt x="21524" y="13007"/>
                </a:cubicBezTo>
                <a:cubicBezTo>
                  <a:pt x="21568" y="12937"/>
                  <a:pt x="21594" y="12837"/>
                  <a:pt x="21597" y="12747"/>
                </a:cubicBezTo>
                <a:cubicBezTo>
                  <a:pt x="21599" y="12657"/>
                  <a:pt x="21578" y="12581"/>
                  <a:pt x="21537" y="12560"/>
                </a:cubicBezTo>
                <a:cubicBezTo>
                  <a:pt x="21489" y="12536"/>
                  <a:pt x="21480" y="12481"/>
                  <a:pt x="21494" y="12289"/>
                </a:cubicBezTo>
                <a:cubicBezTo>
                  <a:pt x="21504" y="12156"/>
                  <a:pt x="21502" y="12027"/>
                  <a:pt x="21490" y="12001"/>
                </a:cubicBezTo>
                <a:cubicBezTo>
                  <a:pt x="21477" y="11975"/>
                  <a:pt x="21289" y="11925"/>
                  <a:pt x="21074" y="11894"/>
                </a:cubicBezTo>
                <a:cubicBezTo>
                  <a:pt x="20859" y="11862"/>
                  <a:pt x="20596" y="11817"/>
                  <a:pt x="20483" y="11792"/>
                </a:cubicBezTo>
                <a:cubicBezTo>
                  <a:pt x="20371" y="11767"/>
                  <a:pt x="20059" y="11710"/>
                  <a:pt x="19794" y="11667"/>
                </a:cubicBezTo>
                <a:cubicBezTo>
                  <a:pt x="19528" y="11624"/>
                  <a:pt x="19203" y="11571"/>
                  <a:pt x="19070" y="11549"/>
                </a:cubicBezTo>
                <a:cubicBezTo>
                  <a:pt x="18937" y="11526"/>
                  <a:pt x="18651" y="11483"/>
                  <a:pt x="18436" y="11453"/>
                </a:cubicBezTo>
                <a:cubicBezTo>
                  <a:pt x="18221" y="11422"/>
                  <a:pt x="18023" y="11386"/>
                  <a:pt x="17995" y="11374"/>
                </a:cubicBezTo>
                <a:cubicBezTo>
                  <a:pt x="17957" y="11356"/>
                  <a:pt x="17949" y="11276"/>
                  <a:pt x="17961" y="11057"/>
                </a:cubicBezTo>
                <a:cubicBezTo>
                  <a:pt x="17977" y="10760"/>
                  <a:pt x="17963" y="10721"/>
                  <a:pt x="17888" y="10820"/>
                </a:cubicBezTo>
                <a:cubicBezTo>
                  <a:pt x="17839" y="10884"/>
                  <a:pt x="17770" y="10840"/>
                  <a:pt x="17781" y="10752"/>
                </a:cubicBezTo>
                <a:cubicBezTo>
                  <a:pt x="17785" y="10718"/>
                  <a:pt x="17809" y="10644"/>
                  <a:pt x="17832" y="10588"/>
                </a:cubicBezTo>
                <a:cubicBezTo>
                  <a:pt x="17856" y="10531"/>
                  <a:pt x="17885" y="10258"/>
                  <a:pt x="17897" y="9977"/>
                </a:cubicBezTo>
                <a:cubicBezTo>
                  <a:pt x="17940" y="8897"/>
                  <a:pt x="17956" y="8732"/>
                  <a:pt x="18038" y="8615"/>
                </a:cubicBezTo>
                <a:cubicBezTo>
                  <a:pt x="18080" y="8555"/>
                  <a:pt x="18139" y="8508"/>
                  <a:pt x="18166" y="8508"/>
                </a:cubicBezTo>
                <a:cubicBezTo>
                  <a:pt x="18223" y="8508"/>
                  <a:pt x="18231" y="8452"/>
                  <a:pt x="18183" y="8384"/>
                </a:cubicBezTo>
                <a:cubicBezTo>
                  <a:pt x="18139" y="8320"/>
                  <a:pt x="18226" y="7156"/>
                  <a:pt x="18282" y="7067"/>
                </a:cubicBezTo>
                <a:cubicBezTo>
                  <a:pt x="18315" y="7015"/>
                  <a:pt x="18317" y="6984"/>
                  <a:pt x="18286" y="6959"/>
                </a:cubicBezTo>
                <a:cubicBezTo>
                  <a:pt x="18260" y="6938"/>
                  <a:pt x="18254" y="6860"/>
                  <a:pt x="18269" y="6739"/>
                </a:cubicBezTo>
                <a:cubicBezTo>
                  <a:pt x="18289" y="6582"/>
                  <a:pt x="18285" y="6552"/>
                  <a:pt x="18239" y="6575"/>
                </a:cubicBezTo>
                <a:cubicBezTo>
                  <a:pt x="18157" y="6617"/>
                  <a:pt x="18119" y="6492"/>
                  <a:pt x="18192" y="6422"/>
                </a:cubicBezTo>
                <a:cubicBezTo>
                  <a:pt x="18246" y="6371"/>
                  <a:pt x="18244" y="6346"/>
                  <a:pt x="18201" y="6236"/>
                </a:cubicBezTo>
                <a:cubicBezTo>
                  <a:pt x="18142" y="6088"/>
                  <a:pt x="18149" y="5574"/>
                  <a:pt x="18213" y="5173"/>
                </a:cubicBezTo>
                <a:cubicBezTo>
                  <a:pt x="18237" y="5025"/>
                  <a:pt x="18266" y="4766"/>
                  <a:pt x="18273" y="4597"/>
                </a:cubicBezTo>
                <a:cubicBezTo>
                  <a:pt x="18287" y="4283"/>
                  <a:pt x="18311" y="4173"/>
                  <a:pt x="18359" y="4212"/>
                </a:cubicBezTo>
                <a:cubicBezTo>
                  <a:pt x="18419" y="4261"/>
                  <a:pt x="18483" y="4143"/>
                  <a:pt x="18496" y="3964"/>
                </a:cubicBezTo>
                <a:cubicBezTo>
                  <a:pt x="18504" y="3859"/>
                  <a:pt x="18537" y="3442"/>
                  <a:pt x="18569" y="3037"/>
                </a:cubicBezTo>
                <a:cubicBezTo>
                  <a:pt x="18639" y="2148"/>
                  <a:pt x="18642" y="1941"/>
                  <a:pt x="18590" y="1873"/>
                </a:cubicBezTo>
                <a:cubicBezTo>
                  <a:pt x="18554" y="1825"/>
                  <a:pt x="18395" y="1782"/>
                  <a:pt x="18252" y="1782"/>
                </a:cubicBezTo>
                <a:cubicBezTo>
                  <a:pt x="18221" y="1782"/>
                  <a:pt x="18110" y="1763"/>
                  <a:pt x="18008" y="1737"/>
                </a:cubicBezTo>
                <a:cubicBezTo>
                  <a:pt x="17906" y="1711"/>
                  <a:pt x="17694" y="1653"/>
                  <a:pt x="17537" y="1613"/>
                </a:cubicBezTo>
                <a:cubicBezTo>
                  <a:pt x="17379" y="1572"/>
                  <a:pt x="17140" y="1539"/>
                  <a:pt x="17006" y="1539"/>
                </a:cubicBezTo>
                <a:cubicBezTo>
                  <a:pt x="16844" y="1539"/>
                  <a:pt x="16756" y="1517"/>
                  <a:pt x="16745" y="1477"/>
                </a:cubicBezTo>
                <a:cubicBezTo>
                  <a:pt x="16733" y="1437"/>
                  <a:pt x="16635" y="1416"/>
                  <a:pt x="16466" y="1409"/>
                </a:cubicBezTo>
                <a:cubicBezTo>
                  <a:pt x="16323" y="1403"/>
                  <a:pt x="16185" y="1383"/>
                  <a:pt x="16162" y="1364"/>
                </a:cubicBezTo>
                <a:cubicBezTo>
                  <a:pt x="16113" y="1324"/>
                  <a:pt x="15983" y="1302"/>
                  <a:pt x="15648" y="1273"/>
                </a:cubicBezTo>
                <a:cubicBezTo>
                  <a:pt x="15515" y="1262"/>
                  <a:pt x="15240" y="1202"/>
                  <a:pt x="15036" y="1143"/>
                </a:cubicBezTo>
                <a:cubicBezTo>
                  <a:pt x="14831" y="1085"/>
                  <a:pt x="14574" y="1039"/>
                  <a:pt x="14466" y="1042"/>
                </a:cubicBezTo>
                <a:cubicBezTo>
                  <a:pt x="14358" y="1044"/>
                  <a:pt x="14226" y="1020"/>
                  <a:pt x="14171" y="991"/>
                </a:cubicBezTo>
                <a:cubicBezTo>
                  <a:pt x="14115" y="961"/>
                  <a:pt x="13964" y="935"/>
                  <a:pt x="13837" y="929"/>
                </a:cubicBezTo>
                <a:cubicBezTo>
                  <a:pt x="13709" y="922"/>
                  <a:pt x="13584" y="894"/>
                  <a:pt x="13558" y="866"/>
                </a:cubicBezTo>
                <a:cubicBezTo>
                  <a:pt x="13532" y="839"/>
                  <a:pt x="13461" y="821"/>
                  <a:pt x="13400" y="821"/>
                </a:cubicBezTo>
                <a:cubicBezTo>
                  <a:pt x="13339" y="822"/>
                  <a:pt x="13143" y="802"/>
                  <a:pt x="12963" y="782"/>
                </a:cubicBezTo>
                <a:cubicBezTo>
                  <a:pt x="12704" y="753"/>
                  <a:pt x="12615" y="723"/>
                  <a:pt x="12535" y="635"/>
                </a:cubicBezTo>
                <a:cubicBezTo>
                  <a:pt x="12421" y="509"/>
                  <a:pt x="12103" y="426"/>
                  <a:pt x="12064" y="510"/>
                </a:cubicBezTo>
                <a:cubicBezTo>
                  <a:pt x="12038" y="566"/>
                  <a:pt x="11839" y="546"/>
                  <a:pt x="11588" y="460"/>
                </a:cubicBezTo>
                <a:cubicBezTo>
                  <a:pt x="11512" y="433"/>
                  <a:pt x="11409" y="425"/>
                  <a:pt x="11357" y="443"/>
                </a:cubicBezTo>
                <a:cubicBezTo>
                  <a:pt x="11305" y="460"/>
                  <a:pt x="11184" y="438"/>
                  <a:pt x="11087" y="397"/>
                </a:cubicBezTo>
                <a:cubicBezTo>
                  <a:pt x="10990" y="357"/>
                  <a:pt x="10776" y="309"/>
                  <a:pt x="10612" y="290"/>
                </a:cubicBezTo>
                <a:cubicBezTo>
                  <a:pt x="10448" y="271"/>
                  <a:pt x="10208" y="224"/>
                  <a:pt x="10077" y="188"/>
                </a:cubicBezTo>
                <a:cubicBezTo>
                  <a:pt x="9945" y="152"/>
                  <a:pt x="9823" y="135"/>
                  <a:pt x="9807" y="149"/>
                </a:cubicBezTo>
                <a:cubicBezTo>
                  <a:pt x="9790" y="162"/>
                  <a:pt x="9665" y="138"/>
                  <a:pt x="9528" y="92"/>
                </a:cubicBezTo>
                <a:cubicBezTo>
                  <a:pt x="9379" y="43"/>
                  <a:pt x="9081" y="8"/>
                  <a:pt x="8796" y="2"/>
                </a:cubicBezTo>
                <a:close/>
                <a:moveTo>
                  <a:pt x="6505" y="19"/>
                </a:moveTo>
                <a:cubicBezTo>
                  <a:pt x="6389" y="19"/>
                  <a:pt x="6324" y="90"/>
                  <a:pt x="6402" y="132"/>
                </a:cubicBezTo>
                <a:cubicBezTo>
                  <a:pt x="6502" y="185"/>
                  <a:pt x="6616" y="164"/>
                  <a:pt x="6616" y="92"/>
                </a:cubicBezTo>
                <a:cubicBezTo>
                  <a:pt x="6616" y="43"/>
                  <a:pt x="6577" y="19"/>
                  <a:pt x="6505" y="19"/>
                </a:cubicBezTo>
                <a:close/>
                <a:moveTo>
                  <a:pt x="4291" y="510"/>
                </a:moveTo>
                <a:cubicBezTo>
                  <a:pt x="4304" y="537"/>
                  <a:pt x="4353" y="558"/>
                  <a:pt x="4398" y="556"/>
                </a:cubicBezTo>
                <a:cubicBezTo>
                  <a:pt x="4477" y="552"/>
                  <a:pt x="4474" y="551"/>
                  <a:pt x="4402" y="510"/>
                </a:cubicBezTo>
                <a:cubicBezTo>
                  <a:pt x="4300" y="452"/>
                  <a:pt x="4264" y="452"/>
                  <a:pt x="4291" y="510"/>
                </a:cubicBezTo>
                <a:close/>
                <a:moveTo>
                  <a:pt x="205" y="1098"/>
                </a:moveTo>
                <a:cubicBezTo>
                  <a:pt x="173" y="1098"/>
                  <a:pt x="145" y="1135"/>
                  <a:pt x="145" y="1177"/>
                </a:cubicBezTo>
                <a:cubicBezTo>
                  <a:pt x="145" y="1220"/>
                  <a:pt x="168" y="1245"/>
                  <a:pt x="193" y="1234"/>
                </a:cubicBezTo>
                <a:cubicBezTo>
                  <a:pt x="261" y="1204"/>
                  <a:pt x="271" y="1098"/>
                  <a:pt x="205" y="1098"/>
                </a:cubicBezTo>
                <a:close/>
                <a:moveTo>
                  <a:pt x="18389" y="4597"/>
                </a:moveTo>
                <a:cubicBezTo>
                  <a:pt x="18363" y="4610"/>
                  <a:pt x="18385" y="4625"/>
                  <a:pt x="18436" y="4625"/>
                </a:cubicBezTo>
                <a:cubicBezTo>
                  <a:pt x="18487" y="4625"/>
                  <a:pt x="18509" y="4610"/>
                  <a:pt x="18483" y="4597"/>
                </a:cubicBezTo>
                <a:cubicBezTo>
                  <a:pt x="18458" y="4583"/>
                  <a:pt x="18415" y="4583"/>
                  <a:pt x="18389" y="4597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cxnSp>
        <p:nvCxnSpPr>
          <p:cNvPr id="144" name="Conector em curva 143"/>
          <p:cNvCxnSpPr>
            <a:stCxn id="321" idx="3"/>
          </p:cNvCxnSpPr>
          <p:nvPr/>
        </p:nvCxnSpPr>
        <p:spPr>
          <a:xfrm rot="10800000">
            <a:off x="9651700" y="2414442"/>
            <a:ext cx="837630" cy="562877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em curva 145"/>
          <p:cNvCxnSpPr/>
          <p:nvPr/>
        </p:nvCxnSpPr>
        <p:spPr>
          <a:xfrm flipV="1">
            <a:off x="9651700" y="1746939"/>
            <a:ext cx="1273418" cy="25813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2" name="image27.png"/>
          <p:cNvPicPr>
            <a:picLocks noChangeAspect="1"/>
          </p:cNvPicPr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8241707" y="1746939"/>
            <a:ext cx="1619067" cy="90294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28" name="Picture 4" descr="Resultado de imagem para magnify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15464">
            <a:off x="6977955" y="-520735"/>
            <a:ext cx="4813985" cy="481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Grupo 111"/>
          <p:cNvGrpSpPr/>
          <p:nvPr/>
        </p:nvGrpSpPr>
        <p:grpSpPr>
          <a:xfrm flipH="1">
            <a:off x="6083647" y="4521688"/>
            <a:ext cx="1837622" cy="1904028"/>
            <a:chOff x="2833554" y="4577250"/>
            <a:chExt cx="2168530" cy="2149090"/>
          </a:xfrm>
        </p:grpSpPr>
        <p:pic>
          <p:nvPicPr>
            <p:cNvPr id="116" name="image42.tif"/>
            <p:cNvPicPr>
              <a:picLocks noChangeAspect="1"/>
            </p:cNvPicPr>
            <p:nvPr/>
          </p:nvPicPr>
          <p:blipFill>
            <a:blip r:embed="rId6">
              <a:extLst/>
            </a:blip>
            <a:srcRect t="847" r="9313" b="1105"/>
            <a:stretch>
              <a:fillRect/>
            </a:stretch>
          </p:blipFill>
          <p:spPr>
            <a:xfrm>
              <a:off x="3326048" y="4577250"/>
              <a:ext cx="997505" cy="1479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74" y="0"/>
                  </a:moveTo>
                  <a:lnTo>
                    <a:pt x="4814" y="1752"/>
                  </a:lnTo>
                  <a:lnTo>
                    <a:pt x="0" y="3675"/>
                  </a:lnTo>
                  <a:lnTo>
                    <a:pt x="0" y="8180"/>
                  </a:lnTo>
                  <a:lnTo>
                    <a:pt x="0" y="8226"/>
                  </a:lnTo>
                  <a:lnTo>
                    <a:pt x="0" y="10823"/>
                  </a:lnTo>
                  <a:lnTo>
                    <a:pt x="0" y="12767"/>
                  </a:lnTo>
                  <a:lnTo>
                    <a:pt x="0" y="16546"/>
                  </a:lnTo>
                  <a:lnTo>
                    <a:pt x="1661" y="17199"/>
                  </a:lnTo>
                  <a:lnTo>
                    <a:pt x="2368" y="17443"/>
                  </a:lnTo>
                  <a:cubicBezTo>
                    <a:pt x="3282" y="17781"/>
                    <a:pt x="4251" y="18106"/>
                    <a:pt x="4521" y="18106"/>
                  </a:cubicBezTo>
                  <a:cubicBezTo>
                    <a:pt x="4841" y="18106"/>
                    <a:pt x="5785" y="18489"/>
                    <a:pt x="6628" y="18951"/>
                  </a:cubicBezTo>
                  <a:cubicBezTo>
                    <a:pt x="6941" y="19122"/>
                    <a:pt x="7428" y="19293"/>
                    <a:pt x="7859" y="19495"/>
                  </a:cubicBezTo>
                  <a:cubicBezTo>
                    <a:pt x="10304" y="20475"/>
                    <a:pt x="12070" y="21292"/>
                    <a:pt x="11873" y="21507"/>
                  </a:cubicBezTo>
                  <a:cubicBezTo>
                    <a:pt x="11840" y="21543"/>
                    <a:pt x="12306" y="21568"/>
                    <a:pt x="12449" y="21600"/>
                  </a:cubicBezTo>
                  <a:cubicBezTo>
                    <a:pt x="12726" y="21574"/>
                    <a:pt x="13077" y="21548"/>
                    <a:pt x="13049" y="21517"/>
                  </a:cubicBezTo>
                  <a:cubicBezTo>
                    <a:pt x="12884" y="21337"/>
                    <a:pt x="14754" y="20417"/>
                    <a:pt x="17186" y="19464"/>
                  </a:cubicBezTo>
                  <a:lnTo>
                    <a:pt x="19439" y="18578"/>
                  </a:lnTo>
                  <a:lnTo>
                    <a:pt x="21600" y="17676"/>
                  </a:lnTo>
                  <a:lnTo>
                    <a:pt x="21600" y="11217"/>
                  </a:lnTo>
                  <a:lnTo>
                    <a:pt x="21600" y="11191"/>
                  </a:lnTo>
                  <a:lnTo>
                    <a:pt x="21600" y="4717"/>
                  </a:lnTo>
                  <a:lnTo>
                    <a:pt x="16064" y="2592"/>
                  </a:lnTo>
                  <a:cubicBezTo>
                    <a:pt x="13014" y="1428"/>
                    <a:pt x="10379" y="323"/>
                    <a:pt x="10212" y="140"/>
                  </a:cubicBezTo>
                  <a:cubicBezTo>
                    <a:pt x="10160" y="84"/>
                    <a:pt x="9591" y="47"/>
                    <a:pt x="917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14" name="Shape 501"/>
            <p:cNvSpPr/>
            <p:nvPr/>
          </p:nvSpPr>
          <p:spPr>
            <a:xfrm>
              <a:off x="2833554" y="6229822"/>
              <a:ext cx="2168530" cy="4965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defTabSz="584200">
                <a:defRPr sz="2200" b="1">
                  <a:solidFill>
                    <a:srgbClr val="0433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pt-BR" sz="2000" dirty="0" smtClean="0">
                  <a:solidFill>
                    <a:srgbClr val="FFC000"/>
                  </a:solidFill>
                </a:rPr>
                <a:t>Q-Ware Agent</a:t>
              </a:r>
            </a:p>
            <a:p>
              <a:r>
                <a:rPr lang="pt-BR" sz="2000" dirty="0" smtClean="0">
                  <a:solidFill>
                    <a:srgbClr val="FFC000"/>
                  </a:solidFill>
                </a:rPr>
                <a:t>Proxy SSL</a:t>
              </a:r>
              <a:endParaRPr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17" name="Grupo 116"/>
          <p:cNvGrpSpPr/>
          <p:nvPr/>
        </p:nvGrpSpPr>
        <p:grpSpPr>
          <a:xfrm flipH="1">
            <a:off x="9384948" y="4529063"/>
            <a:ext cx="1806922" cy="2025533"/>
            <a:chOff x="5699834" y="4726948"/>
            <a:chExt cx="1835300" cy="2025533"/>
          </a:xfrm>
        </p:grpSpPr>
        <p:grpSp>
          <p:nvGrpSpPr>
            <p:cNvPr id="118" name="Grupo 117"/>
            <p:cNvGrpSpPr/>
            <p:nvPr/>
          </p:nvGrpSpPr>
          <p:grpSpPr>
            <a:xfrm>
              <a:off x="5699834" y="4726948"/>
              <a:ext cx="1835300" cy="2025533"/>
              <a:chOff x="7814869" y="4152824"/>
              <a:chExt cx="1835300" cy="2025533"/>
            </a:xfrm>
          </p:grpSpPr>
          <p:pic>
            <p:nvPicPr>
              <p:cNvPr id="120" name="image45.tif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t="1057" r="21973" b="1158"/>
              <a:stretch>
                <a:fillRect/>
              </a:stretch>
            </p:blipFill>
            <p:spPr>
              <a:xfrm>
                <a:off x="8053060" y="4152824"/>
                <a:ext cx="784414" cy="10830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9" extrusionOk="0">
                    <a:moveTo>
                      <a:pt x="13238" y="0"/>
                    </a:moveTo>
                    <a:lnTo>
                      <a:pt x="6902" y="2524"/>
                    </a:lnTo>
                    <a:lnTo>
                      <a:pt x="0" y="5275"/>
                    </a:lnTo>
                    <a:lnTo>
                      <a:pt x="0" y="9250"/>
                    </a:lnTo>
                    <a:lnTo>
                      <a:pt x="0" y="10807"/>
                    </a:lnTo>
                    <a:lnTo>
                      <a:pt x="0" y="13563"/>
                    </a:lnTo>
                    <a:lnTo>
                      <a:pt x="0" y="18722"/>
                    </a:lnTo>
                    <a:lnTo>
                      <a:pt x="2235" y="19794"/>
                    </a:lnTo>
                    <a:cubicBezTo>
                      <a:pt x="3461" y="20384"/>
                      <a:pt x="5048" y="20958"/>
                      <a:pt x="5763" y="21063"/>
                    </a:cubicBezTo>
                    <a:cubicBezTo>
                      <a:pt x="6478" y="21169"/>
                      <a:pt x="7182" y="21386"/>
                      <a:pt x="7321" y="21549"/>
                    </a:cubicBezTo>
                    <a:cubicBezTo>
                      <a:pt x="7336" y="21567"/>
                      <a:pt x="7893" y="21572"/>
                      <a:pt x="8013" y="21589"/>
                    </a:cubicBezTo>
                    <a:cubicBezTo>
                      <a:pt x="8644" y="21465"/>
                      <a:pt x="9212" y="21304"/>
                      <a:pt x="9871" y="21033"/>
                    </a:cubicBezTo>
                    <a:cubicBezTo>
                      <a:pt x="11722" y="20272"/>
                      <a:pt x="11956" y="20250"/>
                      <a:pt x="13476" y="20709"/>
                    </a:cubicBezTo>
                    <a:cubicBezTo>
                      <a:pt x="16421" y="21600"/>
                      <a:pt x="19239" y="20423"/>
                      <a:pt x="19239" y="18307"/>
                    </a:cubicBezTo>
                    <a:cubicBezTo>
                      <a:pt x="19239" y="17758"/>
                      <a:pt x="19675" y="17248"/>
                      <a:pt x="20426" y="16891"/>
                    </a:cubicBezTo>
                    <a:lnTo>
                      <a:pt x="21600" y="16324"/>
                    </a:lnTo>
                    <a:lnTo>
                      <a:pt x="21481" y="9659"/>
                    </a:lnTo>
                    <a:lnTo>
                      <a:pt x="21349" y="2994"/>
                    </a:lnTo>
                    <a:lnTo>
                      <a:pt x="18184" y="1790"/>
                    </a:lnTo>
                    <a:cubicBezTo>
                      <a:pt x="16444" y="1128"/>
                      <a:pt x="14772" y="407"/>
                      <a:pt x="14461" y="182"/>
                    </a:cubicBezTo>
                    <a:cubicBezTo>
                      <a:pt x="14349" y="101"/>
                      <a:pt x="13684" y="56"/>
                      <a:pt x="13238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sp>
            <p:nvSpPr>
              <p:cNvPr id="121" name="Shape 485"/>
              <p:cNvSpPr/>
              <p:nvPr/>
            </p:nvSpPr>
            <p:spPr>
              <a:xfrm>
                <a:off x="7814869" y="5360017"/>
                <a:ext cx="1835300" cy="818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584200">
                  <a:defRPr sz="2200" b="1">
                    <a:solidFill>
                      <a:srgbClr val="0433FF"/>
                    </a:solidFill>
                    <a:effectLst>
                      <a:outerShdw blurRad="50800" dist="38100" dir="5400000" rotWithShape="0">
                        <a:srgbClr val="000000"/>
                      </a:outerShdw>
                    </a:effectLst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sz="2000" dirty="0" err="1" smtClean="0">
                    <a:solidFill>
                      <a:srgbClr val="FFC000"/>
                    </a:solidFill>
                  </a:rPr>
                  <a:t>Aplicação</a:t>
                </a:r>
                <a:endParaRPr lang="pt-BR" sz="2000" dirty="0" smtClean="0">
                  <a:solidFill>
                    <a:srgbClr val="FFC000"/>
                  </a:solidFill>
                </a:endParaRPr>
              </a:p>
              <a:p>
                <a:pPr defTabSz="584200">
                  <a:defRPr sz="2200" b="1">
                    <a:solidFill>
                      <a:srgbClr val="0433FF"/>
                    </a:solidFill>
                    <a:effectLst>
                      <a:outerShdw blurRad="50800" dist="38100" dir="5400000" rotWithShape="0">
                        <a:srgbClr val="000000"/>
                      </a:outerShdw>
                    </a:effectLst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2000" dirty="0" smtClean="0">
                    <a:solidFill>
                      <a:srgbClr val="FFC000"/>
                    </a:solidFill>
                  </a:rPr>
                  <a:t>Corporativa /</a:t>
                </a:r>
              </a:p>
              <a:p>
                <a:pPr defTabSz="584200">
                  <a:defRPr sz="2200" b="1">
                    <a:solidFill>
                      <a:srgbClr val="0433FF"/>
                    </a:solidFill>
                    <a:effectLst>
                      <a:outerShdw blurRad="50800" dist="38100" dir="5400000" rotWithShape="0">
                        <a:srgbClr val="000000"/>
                      </a:outerShdw>
                    </a:effectLst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2000" dirty="0" smtClean="0">
                    <a:solidFill>
                      <a:srgbClr val="FFC000"/>
                    </a:solidFill>
                  </a:rPr>
                  <a:t> SAP / ERP</a:t>
                </a:r>
                <a:endParaRPr sz="2000" dirty="0">
                  <a:solidFill>
                    <a:srgbClr val="FFC000"/>
                  </a:solidFill>
                </a:endParaRPr>
              </a:p>
            </p:txBody>
          </p:sp>
        </p:grpSp>
        <p:pic>
          <p:nvPicPr>
            <p:cNvPr id="119" name="image45.tif"/>
            <p:cNvPicPr>
              <a:picLocks noChangeAspect="1"/>
            </p:cNvPicPr>
            <p:nvPr/>
          </p:nvPicPr>
          <p:blipFill>
            <a:blip r:embed="rId7">
              <a:extLst/>
            </a:blip>
            <a:srcRect t="1057" r="21973" b="1158"/>
            <a:stretch>
              <a:fillRect/>
            </a:stretch>
          </p:blipFill>
          <p:spPr>
            <a:xfrm>
              <a:off x="6316091" y="4789040"/>
              <a:ext cx="784414" cy="1083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13238" y="0"/>
                  </a:moveTo>
                  <a:lnTo>
                    <a:pt x="6902" y="2524"/>
                  </a:lnTo>
                  <a:lnTo>
                    <a:pt x="0" y="5275"/>
                  </a:lnTo>
                  <a:lnTo>
                    <a:pt x="0" y="9250"/>
                  </a:lnTo>
                  <a:lnTo>
                    <a:pt x="0" y="10807"/>
                  </a:lnTo>
                  <a:lnTo>
                    <a:pt x="0" y="13563"/>
                  </a:lnTo>
                  <a:lnTo>
                    <a:pt x="0" y="18722"/>
                  </a:lnTo>
                  <a:lnTo>
                    <a:pt x="2235" y="19794"/>
                  </a:lnTo>
                  <a:cubicBezTo>
                    <a:pt x="3461" y="20384"/>
                    <a:pt x="5048" y="20958"/>
                    <a:pt x="5763" y="21063"/>
                  </a:cubicBezTo>
                  <a:cubicBezTo>
                    <a:pt x="6478" y="21169"/>
                    <a:pt x="7182" y="21386"/>
                    <a:pt x="7321" y="21549"/>
                  </a:cubicBezTo>
                  <a:cubicBezTo>
                    <a:pt x="7336" y="21567"/>
                    <a:pt x="7893" y="21572"/>
                    <a:pt x="8013" y="21589"/>
                  </a:cubicBezTo>
                  <a:cubicBezTo>
                    <a:pt x="8644" y="21465"/>
                    <a:pt x="9212" y="21304"/>
                    <a:pt x="9871" y="21033"/>
                  </a:cubicBezTo>
                  <a:cubicBezTo>
                    <a:pt x="11722" y="20272"/>
                    <a:pt x="11956" y="20250"/>
                    <a:pt x="13476" y="20709"/>
                  </a:cubicBezTo>
                  <a:cubicBezTo>
                    <a:pt x="16421" y="21600"/>
                    <a:pt x="19239" y="20423"/>
                    <a:pt x="19239" y="18307"/>
                  </a:cubicBezTo>
                  <a:cubicBezTo>
                    <a:pt x="19239" y="17758"/>
                    <a:pt x="19675" y="17248"/>
                    <a:pt x="20426" y="16891"/>
                  </a:cubicBezTo>
                  <a:lnTo>
                    <a:pt x="21600" y="16324"/>
                  </a:lnTo>
                  <a:lnTo>
                    <a:pt x="21481" y="9659"/>
                  </a:lnTo>
                  <a:lnTo>
                    <a:pt x="21349" y="2994"/>
                  </a:lnTo>
                  <a:lnTo>
                    <a:pt x="18184" y="1790"/>
                  </a:lnTo>
                  <a:cubicBezTo>
                    <a:pt x="16444" y="1128"/>
                    <a:pt x="14772" y="407"/>
                    <a:pt x="14461" y="182"/>
                  </a:cubicBezTo>
                  <a:cubicBezTo>
                    <a:pt x="14349" y="101"/>
                    <a:pt x="13684" y="56"/>
                    <a:pt x="13238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cxnSp>
        <p:nvCxnSpPr>
          <p:cNvPr id="123" name="Conector em curva 122"/>
          <p:cNvCxnSpPr/>
          <p:nvPr/>
        </p:nvCxnSpPr>
        <p:spPr>
          <a:xfrm flipV="1">
            <a:off x="7483279" y="5230604"/>
            <a:ext cx="2329578" cy="179194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em curva 124"/>
          <p:cNvCxnSpPr/>
          <p:nvPr/>
        </p:nvCxnSpPr>
        <p:spPr>
          <a:xfrm rot="5400000" flipH="1" flipV="1">
            <a:off x="6797503" y="2807321"/>
            <a:ext cx="2127268" cy="1567264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em curva 127"/>
          <p:cNvCxnSpPr/>
          <p:nvPr/>
        </p:nvCxnSpPr>
        <p:spPr>
          <a:xfrm rot="16200000" flipH="1">
            <a:off x="8052075" y="3007134"/>
            <a:ext cx="2454042" cy="126865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 flipH="1">
            <a:off x="9999732" y="3995001"/>
            <a:ext cx="403290" cy="432925"/>
            <a:chOff x="4363753" y="3660863"/>
            <a:chExt cx="409624" cy="432925"/>
          </a:xfrm>
        </p:grpSpPr>
        <p:sp>
          <p:nvSpPr>
            <p:cNvPr id="142" name="Shape 837"/>
            <p:cNvSpPr/>
            <p:nvPr/>
          </p:nvSpPr>
          <p:spPr>
            <a:xfrm>
              <a:off x="4363753" y="3660863"/>
              <a:ext cx="409624" cy="432925"/>
            </a:xfrm>
            <a:prstGeom prst="ellipse">
              <a:avLst/>
            </a:prstGeom>
            <a:blipFill rotWithShape="1">
              <a:blip r:embed="rId8"/>
              <a:srcRect/>
              <a:tile tx="0" ty="0" sx="100000" sy="100000" flip="none" algn="tl"/>
            </a:blipFill>
            <a:ln w="76200" cap="flat">
              <a:solidFill>
                <a:srgbClr val="0041A9"/>
              </a:solidFill>
              <a:prstDash val="solid"/>
              <a:miter lim="400000"/>
            </a:ln>
            <a:effectLst>
              <a:outerShdw blurRad="635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 838"/>
            <p:cNvSpPr/>
            <p:nvPr/>
          </p:nvSpPr>
          <p:spPr>
            <a:xfrm>
              <a:off x="4410096" y="3686644"/>
              <a:ext cx="303522" cy="371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1C6C"/>
                  </a:solidFill>
                  <a:latin typeface="Sonic Comics"/>
                  <a:ea typeface="Sonic Comics"/>
                  <a:cs typeface="Sonic Comics"/>
                  <a:sym typeface="Sonic Comics"/>
                </a:defRPr>
              </a:lvl1pPr>
            </a:lstStyle>
            <a:p>
              <a:r>
                <a:rPr lang="pt-BR" b="1" dirty="0" smtClean="0"/>
                <a:t>1</a:t>
              </a:r>
              <a:endParaRPr b="1" dirty="0"/>
            </a:p>
          </p:txBody>
        </p:sp>
      </p:grpSp>
      <p:grpSp>
        <p:nvGrpSpPr>
          <p:cNvPr id="147" name="Grupo 146"/>
          <p:cNvGrpSpPr/>
          <p:nvPr/>
        </p:nvGrpSpPr>
        <p:grpSpPr>
          <a:xfrm flipH="1">
            <a:off x="7331967" y="4079143"/>
            <a:ext cx="403290" cy="432925"/>
            <a:chOff x="4363753" y="3671023"/>
            <a:chExt cx="409624" cy="432925"/>
          </a:xfrm>
        </p:grpSpPr>
        <p:sp>
          <p:nvSpPr>
            <p:cNvPr id="148" name="Shape 837"/>
            <p:cNvSpPr/>
            <p:nvPr/>
          </p:nvSpPr>
          <p:spPr>
            <a:xfrm>
              <a:off x="4363753" y="3671023"/>
              <a:ext cx="409624" cy="432925"/>
            </a:xfrm>
            <a:prstGeom prst="ellipse">
              <a:avLst/>
            </a:prstGeom>
            <a:blipFill rotWithShape="1">
              <a:blip r:embed="rId8"/>
              <a:srcRect/>
              <a:tile tx="0" ty="0" sx="100000" sy="100000" flip="none" algn="tl"/>
            </a:blipFill>
            <a:ln w="76200" cap="flat">
              <a:solidFill>
                <a:srgbClr val="0041A9"/>
              </a:solidFill>
              <a:prstDash val="solid"/>
              <a:miter lim="400000"/>
            </a:ln>
            <a:effectLst>
              <a:outerShdw blurRad="635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Shape 838"/>
            <p:cNvSpPr/>
            <p:nvPr/>
          </p:nvSpPr>
          <p:spPr>
            <a:xfrm>
              <a:off x="4410096" y="3686644"/>
              <a:ext cx="303522" cy="371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1C6C"/>
                  </a:solidFill>
                  <a:latin typeface="Sonic Comics"/>
                  <a:ea typeface="Sonic Comics"/>
                  <a:cs typeface="Sonic Comics"/>
                  <a:sym typeface="Sonic Comics"/>
                </a:defRPr>
              </a:lvl1pPr>
            </a:lstStyle>
            <a:p>
              <a:r>
                <a:rPr lang="pt-BR" b="1" dirty="0" smtClean="0"/>
                <a:t>2</a:t>
              </a:r>
              <a:endParaRPr b="1" dirty="0"/>
            </a:p>
          </p:txBody>
        </p:sp>
      </p:grpSp>
      <p:sp>
        <p:nvSpPr>
          <p:cNvPr id="34" name="CaixaDeTexto 33"/>
          <p:cNvSpPr txBox="1"/>
          <p:nvPr/>
        </p:nvSpPr>
        <p:spPr>
          <a:xfrm>
            <a:off x="828814" y="1819517"/>
            <a:ext cx="6860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/>
              <a:t>Conexão SSL entre firewalls </a:t>
            </a:r>
            <a:r>
              <a:rPr lang="pt-BR" dirty="0" smtClean="0"/>
              <a:t>– </a:t>
            </a:r>
            <a:r>
              <a:rPr lang="pt-BR" sz="2000" dirty="0" smtClean="0"/>
              <a:t>Requer o envolvimento de mais áreas operacionais para ser implantada e pode ter impacto entre diferentes fornecedores de ativos de rede e de segurança.</a:t>
            </a:r>
            <a:endParaRPr lang="pt-BR" dirty="0"/>
          </a:p>
        </p:txBody>
      </p:sp>
      <p:grpSp>
        <p:nvGrpSpPr>
          <p:cNvPr id="150" name="Grupo 149"/>
          <p:cNvGrpSpPr/>
          <p:nvPr/>
        </p:nvGrpSpPr>
        <p:grpSpPr>
          <a:xfrm flipH="1">
            <a:off x="191729" y="1656844"/>
            <a:ext cx="403290" cy="432925"/>
            <a:chOff x="4363753" y="3660863"/>
            <a:chExt cx="409624" cy="432925"/>
          </a:xfrm>
        </p:grpSpPr>
        <p:sp>
          <p:nvSpPr>
            <p:cNvPr id="151" name="Shape 837"/>
            <p:cNvSpPr/>
            <p:nvPr/>
          </p:nvSpPr>
          <p:spPr>
            <a:xfrm>
              <a:off x="4363753" y="3660863"/>
              <a:ext cx="409624" cy="432925"/>
            </a:xfrm>
            <a:prstGeom prst="ellipse">
              <a:avLst/>
            </a:prstGeom>
            <a:blipFill rotWithShape="1">
              <a:blip r:embed="rId8"/>
              <a:srcRect/>
              <a:tile tx="0" ty="0" sx="100000" sy="100000" flip="none" algn="tl"/>
            </a:blipFill>
            <a:ln w="76200" cap="flat">
              <a:solidFill>
                <a:srgbClr val="0041A9"/>
              </a:solidFill>
              <a:prstDash val="solid"/>
              <a:miter lim="400000"/>
            </a:ln>
            <a:effectLst>
              <a:outerShdw blurRad="635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" name="Shape 838"/>
            <p:cNvSpPr/>
            <p:nvPr/>
          </p:nvSpPr>
          <p:spPr>
            <a:xfrm>
              <a:off x="4410096" y="3686644"/>
              <a:ext cx="303522" cy="371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1C6C"/>
                  </a:solidFill>
                  <a:latin typeface="Sonic Comics"/>
                  <a:ea typeface="Sonic Comics"/>
                  <a:cs typeface="Sonic Comics"/>
                  <a:sym typeface="Sonic Comics"/>
                </a:defRPr>
              </a:lvl1pPr>
            </a:lstStyle>
            <a:p>
              <a:r>
                <a:rPr lang="pt-BR" b="1" dirty="0" smtClean="0"/>
                <a:t>1</a:t>
              </a:r>
              <a:endParaRPr b="1" dirty="0"/>
            </a:p>
          </p:txBody>
        </p:sp>
      </p:grpSp>
      <p:sp>
        <p:nvSpPr>
          <p:cNvPr id="153" name="CaixaDeTexto 152"/>
          <p:cNvSpPr txBox="1"/>
          <p:nvPr/>
        </p:nvSpPr>
        <p:spPr>
          <a:xfrm>
            <a:off x="608415" y="3458173"/>
            <a:ext cx="57481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/>
              <a:t>Q-Ware Proxy SSL Agent - </a:t>
            </a:r>
            <a:r>
              <a:rPr lang="pt-BR" dirty="0" smtClean="0"/>
              <a:t>Instalação simples que </a:t>
            </a:r>
            <a:r>
              <a:rPr lang="pt-BR" sz="2000" b="1" i="1" dirty="0" smtClean="0"/>
              <a:t>Não</a:t>
            </a:r>
            <a:r>
              <a:rPr lang="pt-BR" sz="2000" dirty="0" smtClean="0"/>
              <a:t> requer o envolvimento de muitas áreas operacionais para ser implantado, usa tecnologias já consolidadas como arquitetura PKI e acoplamento simplificado sem grandes impactos entre diferentes soluções já em produção...</a:t>
            </a:r>
            <a:endParaRPr lang="pt-BR" sz="2000" dirty="0"/>
          </a:p>
        </p:txBody>
      </p:sp>
      <p:grpSp>
        <p:nvGrpSpPr>
          <p:cNvPr id="157" name="Grupo 156"/>
          <p:cNvGrpSpPr/>
          <p:nvPr/>
        </p:nvGrpSpPr>
        <p:grpSpPr>
          <a:xfrm flipH="1">
            <a:off x="177590" y="3298257"/>
            <a:ext cx="403290" cy="432925"/>
            <a:chOff x="4363753" y="3660863"/>
            <a:chExt cx="409624" cy="432925"/>
          </a:xfrm>
        </p:grpSpPr>
        <p:sp>
          <p:nvSpPr>
            <p:cNvPr id="159" name="Shape 837"/>
            <p:cNvSpPr/>
            <p:nvPr/>
          </p:nvSpPr>
          <p:spPr>
            <a:xfrm>
              <a:off x="4363753" y="3660863"/>
              <a:ext cx="409624" cy="432925"/>
            </a:xfrm>
            <a:prstGeom prst="ellipse">
              <a:avLst/>
            </a:prstGeom>
            <a:blipFill rotWithShape="1">
              <a:blip r:embed="rId8"/>
              <a:srcRect/>
              <a:tile tx="0" ty="0" sx="100000" sy="100000" flip="none" algn="tl"/>
            </a:blipFill>
            <a:ln w="76200" cap="flat">
              <a:solidFill>
                <a:srgbClr val="0041A9"/>
              </a:solidFill>
              <a:prstDash val="solid"/>
              <a:miter lim="400000"/>
            </a:ln>
            <a:effectLst>
              <a:outerShdw blurRad="635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0" name="Shape 838"/>
            <p:cNvSpPr/>
            <p:nvPr/>
          </p:nvSpPr>
          <p:spPr>
            <a:xfrm>
              <a:off x="4410096" y="3686644"/>
              <a:ext cx="303522" cy="371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1C6C"/>
                  </a:solidFill>
                  <a:latin typeface="Sonic Comics"/>
                  <a:ea typeface="Sonic Comics"/>
                  <a:cs typeface="Sonic Comics"/>
                  <a:sym typeface="Sonic Comics"/>
                </a:defRPr>
              </a:lvl1pPr>
            </a:lstStyle>
            <a:p>
              <a:r>
                <a:rPr lang="pt-BR" b="1" dirty="0" smtClean="0"/>
                <a:t>2</a:t>
              </a:r>
              <a:endParaRPr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52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m 116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2906" y="433350"/>
            <a:ext cx="8603105" cy="5391378"/>
          </a:xfrm>
          <a:prstGeom prst="rect">
            <a:avLst/>
          </a:prstGeom>
        </p:spPr>
      </p:pic>
      <p:pic>
        <p:nvPicPr>
          <p:cNvPr id="1026" name="Picture 2" descr="Resultado de imagem para ampulhe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35" y="4137881"/>
            <a:ext cx="311537" cy="56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840"/>
          <p:cNvGrpSpPr/>
          <p:nvPr/>
        </p:nvGrpSpPr>
        <p:grpSpPr>
          <a:xfrm>
            <a:off x="10365535" y="887276"/>
            <a:ext cx="1343820" cy="1234449"/>
            <a:chOff x="1023385" y="45487"/>
            <a:chExt cx="1420266" cy="1234448"/>
          </a:xfrm>
        </p:grpSpPr>
        <p:grpSp>
          <p:nvGrpSpPr>
            <p:cNvPr id="3" name="Group 836"/>
            <p:cNvGrpSpPr/>
            <p:nvPr/>
          </p:nvGrpSpPr>
          <p:grpSpPr>
            <a:xfrm>
              <a:off x="1023385" y="199467"/>
              <a:ext cx="1203804" cy="1080468"/>
              <a:chOff x="1023384" y="199467"/>
              <a:chExt cx="1203803" cy="1080467"/>
            </a:xfrm>
          </p:grpSpPr>
          <p:pic>
            <p:nvPicPr>
              <p:cNvPr id="7" name="image93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20833" r="20833"/>
              <a:stretch>
                <a:fillRect/>
              </a:stretch>
            </p:blipFill>
            <p:spPr>
              <a:xfrm>
                <a:off x="1483642" y="612614"/>
                <a:ext cx="743545" cy="6673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" name="Shape 835"/>
              <p:cNvSpPr/>
              <p:nvPr/>
            </p:nvSpPr>
            <p:spPr>
              <a:xfrm>
                <a:off x="1023384" y="199467"/>
                <a:ext cx="1203803" cy="37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Recebe</a:t>
                </a:r>
              </a:p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/>
                  <a:t>R</a:t>
                </a:r>
                <a:r>
                  <a:rPr lang="pt-BR" sz="1400" dirty="0" smtClean="0"/>
                  <a:t>emessa</a:t>
                </a:r>
                <a:endParaRPr sz="1200" dirty="0"/>
              </a:p>
            </p:txBody>
          </p:sp>
        </p:grpSp>
        <p:grpSp>
          <p:nvGrpSpPr>
            <p:cNvPr id="4" name="Group 839"/>
            <p:cNvGrpSpPr/>
            <p:nvPr/>
          </p:nvGrpSpPr>
          <p:grpSpPr>
            <a:xfrm>
              <a:off x="2010725" y="45487"/>
              <a:ext cx="432926" cy="447729"/>
              <a:chOff x="289803" y="45487"/>
              <a:chExt cx="432925" cy="447728"/>
            </a:xfrm>
          </p:grpSpPr>
          <p:sp>
            <p:nvSpPr>
              <p:cNvPr id="5" name="Shape 837"/>
              <p:cNvSpPr/>
              <p:nvPr/>
            </p:nvSpPr>
            <p:spPr>
              <a:xfrm>
                <a:off x="289803" y="60291"/>
                <a:ext cx="432925" cy="432924"/>
              </a:xfrm>
              <a:prstGeom prst="ellipse">
                <a:avLst/>
              </a:prstGeom>
              <a:blipFill rotWithShape="1">
                <a:blip r:embed="rId5"/>
                <a:srcRect/>
                <a:tile tx="0" ty="0" sx="100000" sy="100000" flip="none" algn="tl"/>
              </a:blipFill>
              <a:ln w="76200" cap="flat">
                <a:solidFill>
                  <a:srgbClr val="0041A9"/>
                </a:solidFill>
                <a:prstDash val="solid"/>
                <a:miter lim="400000"/>
              </a:ln>
              <a:effectLst>
                <a:outerShdw blurRad="63500" dist="127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" name="Shape 838"/>
              <p:cNvSpPr/>
              <p:nvPr/>
            </p:nvSpPr>
            <p:spPr>
              <a:xfrm>
                <a:off x="364623" y="45487"/>
                <a:ext cx="320788" cy="3716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2200">
                    <a:solidFill>
                      <a:srgbClr val="001C6C"/>
                    </a:solidFill>
                    <a:latin typeface="Sonic Comics"/>
                    <a:ea typeface="Sonic Comics"/>
                    <a:cs typeface="Sonic Comics"/>
                    <a:sym typeface="Sonic Comics"/>
                  </a:defRPr>
                </a:lvl1pPr>
              </a:lstStyle>
              <a:p>
                <a:r>
                  <a:rPr lang="pt-BR" b="1" dirty="0" smtClean="0"/>
                  <a:t>1</a:t>
                </a:r>
                <a:endParaRPr b="1" dirty="0"/>
              </a:p>
            </p:txBody>
          </p:sp>
        </p:grpSp>
      </p:grpSp>
      <p:grpSp>
        <p:nvGrpSpPr>
          <p:cNvPr id="9" name="Group 840"/>
          <p:cNvGrpSpPr/>
          <p:nvPr/>
        </p:nvGrpSpPr>
        <p:grpSpPr>
          <a:xfrm>
            <a:off x="7556480" y="705317"/>
            <a:ext cx="1524154" cy="1130388"/>
            <a:chOff x="698086" y="149548"/>
            <a:chExt cx="1610860" cy="1130387"/>
          </a:xfrm>
        </p:grpSpPr>
        <p:grpSp>
          <p:nvGrpSpPr>
            <p:cNvPr id="10" name="Group 836"/>
            <p:cNvGrpSpPr/>
            <p:nvPr/>
          </p:nvGrpSpPr>
          <p:grpSpPr>
            <a:xfrm>
              <a:off x="698086" y="268221"/>
              <a:ext cx="1529104" cy="1011714"/>
              <a:chOff x="698085" y="268221"/>
              <a:chExt cx="1529102" cy="1011713"/>
            </a:xfrm>
          </p:grpSpPr>
          <p:pic>
            <p:nvPicPr>
              <p:cNvPr id="14" name="image93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20833" r="20833"/>
              <a:stretch>
                <a:fillRect/>
              </a:stretch>
            </p:blipFill>
            <p:spPr>
              <a:xfrm>
                <a:off x="1483642" y="612614"/>
                <a:ext cx="743545" cy="6673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" name="Shape 835"/>
              <p:cNvSpPr/>
              <p:nvPr/>
            </p:nvSpPr>
            <p:spPr>
              <a:xfrm>
                <a:off x="698085" y="268221"/>
                <a:ext cx="1203803" cy="37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Gera recibo</a:t>
                </a:r>
                <a:endParaRPr sz="1200" dirty="0"/>
              </a:p>
            </p:txBody>
          </p:sp>
        </p:grpSp>
        <p:grpSp>
          <p:nvGrpSpPr>
            <p:cNvPr id="11" name="Group 839"/>
            <p:cNvGrpSpPr/>
            <p:nvPr/>
          </p:nvGrpSpPr>
          <p:grpSpPr>
            <a:xfrm>
              <a:off x="1876020" y="149548"/>
              <a:ext cx="432926" cy="432925"/>
              <a:chOff x="155100" y="149548"/>
              <a:chExt cx="432925" cy="432924"/>
            </a:xfrm>
          </p:grpSpPr>
          <p:sp>
            <p:nvSpPr>
              <p:cNvPr id="12" name="Shape 837"/>
              <p:cNvSpPr/>
              <p:nvPr/>
            </p:nvSpPr>
            <p:spPr>
              <a:xfrm>
                <a:off x="155100" y="149548"/>
                <a:ext cx="432925" cy="432924"/>
              </a:xfrm>
              <a:prstGeom prst="ellipse">
                <a:avLst/>
              </a:prstGeom>
              <a:solidFill>
                <a:srgbClr val="FFC000"/>
              </a:solidFill>
              <a:ln w="76200" cap="flat">
                <a:solidFill>
                  <a:srgbClr val="0041A9"/>
                </a:solidFill>
                <a:prstDash val="solid"/>
                <a:miter lim="400000"/>
              </a:ln>
              <a:effectLst>
                <a:outerShdw blurRad="63500" dist="127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Shape 838"/>
              <p:cNvSpPr/>
              <p:nvPr/>
            </p:nvSpPr>
            <p:spPr>
              <a:xfrm>
                <a:off x="230309" y="176443"/>
                <a:ext cx="320788" cy="3716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2200">
                    <a:solidFill>
                      <a:srgbClr val="001C6C"/>
                    </a:solidFill>
                    <a:latin typeface="Sonic Comics"/>
                    <a:ea typeface="Sonic Comics"/>
                    <a:cs typeface="Sonic Comics"/>
                    <a:sym typeface="Sonic Comics"/>
                  </a:defRPr>
                </a:lvl1pPr>
              </a:lstStyle>
              <a:p>
                <a:r>
                  <a:rPr lang="pt-BR" b="1" dirty="0" smtClean="0"/>
                  <a:t>2</a:t>
                </a:r>
                <a:endParaRPr b="1" dirty="0"/>
              </a:p>
            </p:txBody>
          </p:sp>
        </p:grpSp>
      </p:grpSp>
      <p:grpSp>
        <p:nvGrpSpPr>
          <p:cNvPr id="16" name="Group 840"/>
          <p:cNvGrpSpPr/>
          <p:nvPr/>
        </p:nvGrpSpPr>
        <p:grpSpPr>
          <a:xfrm>
            <a:off x="9749559" y="3115325"/>
            <a:ext cx="1490771" cy="1185252"/>
            <a:chOff x="651611" y="94684"/>
            <a:chExt cx="1575577" cy="1185251"/>
          </a:xfrm>
        </p:grpSpPr>
        <p:grpSp>
          <p:nvGrpSpPr>
            <p:cNvPr id="17" name="Group 836"/>
            <p:cNvGrpSpPr/>
            <p:nvPr/>
          </p:nvGrpSpPr>
          <p:grpSpPr>
            <a:xfrm>
              <a:off x="651611" y="362246"/>
              <a:ext cx="1575577" cy="917689"/>
              <a:chOff x="651611" y="362246"/>
              <a:chExt cx="1575576" cy="917688"/>
            </a:xfrm>
          </p:grpSpPr>
          <p:pic>
            <p:nvPicPr>
              <p:cNvPr id="21" name="image93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20833" r="20833"/>
              <a:stretch>
                <a:fillRect/>
              </a:stretch>
            </p:blipFill>
            <p:spPr>
              <a:xfrm>
                <a:off x="1483642" y="612614"/>
                <a:ext cx="743545" cy="6673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2" name="Shape 835"/>
              <p:cNvSpPr/>
              <p:nvPr/>
            </p:nvSpPr>
            <p:spPr>
              <a:xfrm>
                <a:off x="651611" y="362246"/>
                <a:ext cx="1203803" cy="37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Valida Remessa</a:t>
                </a:r>
                <a:endParaRPr sz="1200" dirty="0"/>
              </a:p>
            </p:txBody>
          </p:sp>
        </p:grpSp>
        <p:grpSp>
          <p:nvGrpSpPr>
            <p:cNvPr id="18" name="Group 839"/>
            <p:cNvGrpSpPr/>
            <p:nvPr/>
          </p:nvGrpSpPr>
          <p:grpSpPr>
            <a:xfrm>
              <a:off x="1267179" y="94684"/>
              <a:ext cx="432926" cy="432925"/>
              <a:chOff x="-453741" y="94684"/>
              <a:chExt cx="432925" cy="432924"/>
            </a:xfrm>
          </p:grpSpPr>
          <p:sp>
            <p:nvSpPr>
              <p:cNvPr id="19" name="Shape 837"/>
              <p:cNvSpPr/>
              <p:nvPr/>
            </p:nvSpPr>
            <p:spPr>
              <a:xfrm>
                <a:off x="-453741" y="94684"/>
                <a:ext cx="432925" cy="432924"/>
              </a:xfrm>
              <a:prstGeom prst="ellipse">
                <a:avLst/>
              </a:prstGeom>
              <a:solidFill>
                <a:srgbClr val="FFC000"/>
              </a:solidFill>
              <a:ln w="76200" cap="flat">
                <a:solidFill>
                  <a:srgbClr val="0041A9"/>
                </a:solidFill>
                <a:prstDash val="solid"/>
                <a:miter lim="400000"/>
              </a:ln>
              <a:effectLst>
                <a:outerShdw blurRad="63500" dist="127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Shape 838"/>
              <p:cNvSpPr/>
              <p:nvPr/>
            </p:nvSpPr>
            <p:spPr>
              <a:xfrm>
                <a:off x="-388197" y="121579"/>
                <a:ext cx="320788" cy="3716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2200">
                    <a:solidFill>
                      <a:srgbClr val="001C6C"/>
                    </a:solidFill>
                    <a:latin typeface="Sonic Comics"/>
                    <a:ea typeface="Sonic Comics"/>
                    <a:cs typeface="Sonic Comics"/>
                    <a:sym typeface="Sonic Comics"/>
                  </a:defRPr>
                </a:lvl1pPr>
              </a:lstStyle>
              <a:p>
                <a:r>
                  <a:rPr lang="pt-BR" b="1" dirty="0" smtClean="0"/>
                  <a:t>3</a:t>
                </a:r>
                <a:endParaRPr b="1" dirty="0"/>
              </a:p>
            </p:txBody>
          </p:sp>
        </p:grpSp>
      </p:grpSp>
      <p:grpSp>
        <p:nvGrpSpPr>
          <p:cNvPr id="23" name="Group 526"/>
          <p:cNvGrpSpPr/>
          <p:nvPr/>
        </p:nvGrpSpPr>
        <p:grpSpPr>
          <a:xfrm>
            <a:off x="152402" y="133038"/>
            <a:ext cx="15055434" cy="405099"/>
            <a:chOff x="4335421" y="-52988"/>
            <a:chExt cx="15117041" cy="725005"/>
          </a:xfrm>
        </p:grpSpPr>
        <p:pic>
          <p:nvPicPr>
            <p:cNvPr id="24" name="image38.ti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29302" t="22051" r="20860" b="13530"/>
            <a:stretch>
              <a:fillRect/>
            </a:stretch>
          </p:blipFill>
          <p:spPr>
            <a:xfrm>
              <a:off x="4335421" y="2487"/>
              <a:ext cx="11870576" cy="66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" y="0"/>
                  </a:moveTo>
                  <a:lnTo>
                    <a:pt x="82" y="3342"/>
                  </a:lnTo>
                  <a:cubicBezTo>
                    <a:pt x="39" y="4856"/>
                    <a:pt x="14" y="7653"/>
                    <a:pt x="0" y="10794"/>
                  </a:cubicBezTo>
                  <a:cubicBezTo>
                    <a:pt x="13" y="13933"/>
                    <a:pt x="39" y="16757"/>
                    <a:pt x="82" y="18271"/>
                  </a:cubicBezTo>
                  <a:lnTo>
                    <a:pt x="176" y="21600"/>
                  </a:lnTo>
                  <a:lnTo>
                    <a:pt x="10894" y="21600"/>
                  </a:lnTo>
                  <a:cubicBezTo>
                    <a:pt x="18200" y="21589"/>
                    <a:pt x="21380" y="21153"/>
                    <a:pt x="21407" y="20153"/>
                  </a:cubicBezTo>
                  <a:cubicBezTo>
                    <a:pt x="21423" y="19558"/>
                    <a:pt x="21459" y="19371"/>
                    <a:pt x="21494" y="19411"/>
                  </a:cubicBezTo>
                  <a:lnTo>
                    <a:pt x="21494" y="16952"/>
                  </a:lnTo>
                  <a:cubicBezTo>
                    <a:pt x="21494" y="14398"/>
                    <a:pt x="21521" y="11931"/>
                    <a:pt x="21553" y="11472"/>
                  </a:cubicBezTo>
                  <a:cubicBezTo>
                    <a:pt x="21575" y="11165"/>
                    <a:pt x="21590" y="9628"/>
                    <a:pt x="21600" y="7887"/>
                  </a:cubicBezTo>
                  <a:cubicBezTo>
                    <a:pt x="21598" y="7535"/>
                    <a:pt x="21598" y="6914"/>
                    <a:pt x="21596" y="6620"/>
                  </a:cubicBezTo>
                  <a:cubicBezTo>
                    <a:pt x="21596" y="6605"/>
                    <a:pt x="21596" y="6596"/>
                    <a:pt x="21596" y="6581"/>
                  </a:cubicBezTo>
                  <a:cubicBezTo>
                    <a:pt x="21587" y="5163"/>
                    <a:pt x="21572" y="4451"/>
                    <a:pt x="21556" y="4686"/>
                  </a:cubicBezTo>
                  <a:cubicBezTo>
                    <a:pt x="21525" y="5122"/>
                    <a:pt x="21471" y="4246"/>
                    <a:pt x="21434" y="2740"/>
                  </a:cubicBezTo>
                  <a:cubicBezTo>
                    <a:pt x="21421" y="2162"/>
                    <a:pt x="21392" y="1704"/>
                    <a:pt x="21281" y="1344"/>
                  </a:cubicBezTo>
                  <a:cubicBezTo>
                    <a:pt x="21233" y="1235"/>
                    <a:pt x="21171" y="1155"/>
                    <a:pt x="21088" y="1063"/>
                  </a:cubicBezTo>
                  <a:cubicBezTo>
                    <a:pt x="21049" y="999"/>
                    <a:pt x="20927" y="939"/>
                    <a:pt x="20875" y="883"/>
                  </a:cubicBezTo>
                  <a:cubicBezTo>
                    <a:pt x="20589" y="656"/>
                    <a:pt x="20214" y="460"/>
                    <a:pt x="19549" y="333"/>
                  </a:cubicBezTo>
                  <a:cubicBezTo>
                    <a:pt x="18343" y="103"/>
                    <a:pt x="15624" y="104"/>
                    <a:pt x="12512" y="77"/>
                  </a:cubicBezTo>
                  <a:cubicBezTo>
                    <a:pt x="11761" y="75"/>
                    <a:pt x="11705" y="8"/>
                    <a:pt x="10894" y="0"/>
                  </a:cubicBezTo>
                  <a:lnTo>
                    <a:pt x="10799" y="0"/>
                  </a:lnTo>
                  <a:lnTo>
                    <a:pt x="17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5" name="Shape 525"/>
            <p:cNvSpPr/>
            <p:nvPr/>
          </p:nvSpPr>
          <p:spPr>
            <a:xfrm>
              <a:off x="8039537" y="-52988"/>
              <a:ext cx="11412925" cy="710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defTabSz="584200">
                <a:defRPr sz="3800">
                  <a:effectLst>
                    <a:outerShdw blurRad="50800" dist="38100" dir="5400000" rotWithShape="0">
                      <a:srgbClr val="000000"/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rPr sz="2400" dirty="0" err="1">
                  <a:solidFill>
                    <a:schemeClr val="accent6">
                      <a:lumMod val="50000"/>
                    </a:schemeClr>
                  </a:solidFill>
                </a:rPr>
                <a:t>Infraestrutura</a:t>
              </a:r>
              <a:r>
                <a:rPr sz="2400" dirty="0">
                  <a:solidFill>
                    <a:schemeClr val="accent6">
                      <a:lumMod val="50000"/>
                    </a:schemeClr>
                  </a:solidFill>
                </a:rPr>
                <a:t> de </a:t>
              </a:r>
              <a:r>
                <a:rPr sz="2400" dirty="0" err="1" smtClean="0">
                  <a:solidFill>
                    <a:schemeClr val="accent6">
                      <a:lumMod val="50000"/>
                    </a:schemeClr>
                  </a:solidFill>
                </a:rPr>
                <a:t>interconectividade</a:t>
              </a:r>
              <a:r>
                <a:rPr lang="pt-BR" sz="2400" dirty="0" smtClean="0">
                  <a:solidFill>
                    <a:schemeClr val="accent6">
                      <a:lumMod val="50000"/>
                    </a:schemeClr>
                  </a:solidFill>
                </a:rPr>
                <a:t> VAN</a:t>
              </a:r>
              <a:endParaRPr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37" name="Conector em curva 36"/>
          <p:cNvCxnSpPr>
            <a:stCxn id="7" idx="1"/>
            <a:endCxn id="14" idx="3"/>
          </p:cNvCxnSpPr>
          <p:nvPr/>
        </p:nvCxnSpPr>
        <p:spPr>
          <a:xfrm rot="10800000">
            <a:off x="9003280" y="1502045"/>
            <a:ext cx="1797741" cy="286021"/>
          </a:xfrm>
          <a:prstGeom prst="curvedConnector3">
            <a:avLst>
              <a:gd name="adj1" fmla="val 48983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em curva 42"/>
          <p:cNvCxnSpPr>
            <a:stCxn id="14" idx="2"/>
            <a:endCxn id="20" idx="0"/>
          </p:cNvCxnSpPr>
          <p:nvPr/>
        </p:nvCxnSpPr>
        <p:spPr>
          <a:xfrm rot="16200000" flipH="1">
            <a:off x="8945387" y="1541835"/>
            <a:ext cx="1306515" cy="1894254"/>
          </a:xfrm>
          <a:prstGeom prst="curvedConnector3">
            <a:avLst>
              <a:gd name="adj1" fmla="val 6959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em curva 48"/>
          <p:cNvCxnSpPr>
            <a:stCxn id="21" idx="1"/>
          </p:cNvCxnSpPr>
          <p:nvPr/>
        </p:nvCxnSpPr>
        <p:spPr>
          <a:xfrm rot="10800000" flipV="1">
            <a:off x="8665420" y="3966916"/>
            <a:ext cx="1871386" cy="387039"/>
          </a:xfrm>
          <a:prstGeom prst="curvedConnector3">
            <a:avLst>
              <a:gd name="adj1" fmla="val 500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em curva 69"/>
          <p:cNvCxnSpPr>
            <a:stCxn id="32" idx="2"/>
            <a:endCxn id="64" idx="0"/>
          </p:cNvCxnSpPr>
          <p:nvPr/>
        </p:nvCxnSpPr>
        <p:spPr>
          <a:xfrm rot="10800000" flipV="1">
            <a:off x="4980865" y="4168526"/>
            <a:ext cx="2492088" cy="833845"/>
          </a:xfrm>
          <a:prstGeom prst="curvedConnector3">
            <a:avLst>
              <a:gd name="adj1" fmla="val 61375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27.png"/>
          <p:cNvPicPr>
            <a:picLocks noChangeAspect="1"/>
          </p:cNvPicPr>
          <p:nvPr/>
        </p:nvPicPr>
        <p:blipFill>
          <a:blip r:embed="rId7">
            <a:extLst/>
          </a:blip>
          <a:srcRect/>
          <a:stretch>
            <a:fillRect/>
          </a:stretch>
        </p:blipFill>
        <p:spPr>
          <a:xfrm flipH="1">
            <a:off x="2584690" y="917752"/>
            <a:ext cx="1857497" cy="104684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9" name="image93.png"/>
          <p:cNvPicPr>
            <a:picLocks noChangeAspect="1"/>
          </p:cNvPicPr>
          <p:nvPr/>
        </p:nvPicPr>
        <p:blipFill>
          <a:blip r:embed="rId4">
            <a:extLst/>
          </a:blip>
          <a:srcRect l="20833" r="20833"/>
          <a:stretch>
            <a:fillRect/>
          </a:stretch>
        </p:blipFill>
        <p:spPr>
          <a:xfrm>
            <a:off x="627120" y="1901504"/>
            <a:ext cx="843094" cy="79970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0" name="Shape 835"/>
          <p:cNvSpPr/>
          <p:nvPr/>
        </p:nvSpPr>
        <p:spPr>
          <a:xfrm>
            <a:off x="317111" y="1172415"/>
            <a:ext cx="1139009" cy="3716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428625">
              <a:tabLst>
                <a:tab pos="1498600" algn="l"/>
              </a:tabLst>
              <a:defRPr sz="20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pt-BR" sz="1400" dirty="0" smtClean="0"/>
              <a:t>Processa</a:t>
            </a:r>
          </a:p>
          <a:p>
            <a:pPr defTabSz="428625">
              <a:tabLst>
                <a:tab pos="1498600" algn="l"/>
              </a:tabLst>
              <a:defRPr sz="20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pt-BR" sz="1400" dirty="0" smtClean="0"/>
              <a:t>Remessa</a:t>
            </a:r>
            <a:endParaRPr sz="1200" dirty="0"/>
          </a:p>
        </p:txBody>
      </p:sp>
      <p:grpSp>
        <p:nvGrpSpPr>
          <p:cNvPr id="86" name="Group 839"/>
          <p:cNvGrpSpPr/>
          <p:nvPr/>
        </p:nvGrpSpPr>
        <p:grpSpPr>
          <a:xfrm>
            <a:off x="994020" y="1571601"/>
            <a:ext cx="409624" cy="432925"/>
            <a:chOff x="-453741" y="94684"/>
            <a:chExt cx="432925" cy="432924"/>
          </a:xfrm>
        </p:grpSpPr>
        <p:sp>
          <p:nvSpPr>
            <p:cNvPr id="87" name="Shape 837"/>
            <p:cNvSpPr/>
            <p:nvPr/>
          </p:nvSpPr>
          <p:spPr>
            <a:xfrm>
              <a:off x="-453741" y="94684"/>
              <a:ext cx="432925" cy="432924"/>
            </a:xfrm>
            <a:prstGeom prst="ellipse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76200" cap="flat">
              <a:solidFill>
                <a:srgbClr val="0041A9"/>
              </a:solidFill>
              <a:prstDash val="solid"/>
              <a:miter lim="400000"/>
            </a:ln>
            <a:effectLst>
              <a:outerShdw blurRad="635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Shape 838"/>
            <p:cNvSpPr/>
            <p:nvPr/>
          </p:nvSpPr>
          <p:spPr>
            <a:xfrm>
              <a:off x="-388197" y="121579"/>
              <a:ext cx="320788" cy="371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1C6C"/>
                  </a:solidFill>
                  <a:latin typeface="Sonic Comics"/>
                  <a:ea typeface="Sonic Comics"/>
                  <a:cs typeface="Sonic Comics"/>
                  <a:sym typeface="Sonic Comics"/>
                </a:defRPr>
              </a:lvl1pPr>
            </a:lstStyle>
            <a:p>
              <a:r>
                <a:rPr lang="pt-BR" b="1" dirty="0" smtClean="0"/>
                <a:t>6</a:t>
              </a:r>
              <a:endParaRPr b="1" dirty="0"/>
            </a:p>
          </p:txBody>
        </p:sp>
      </p:grpSp>
      <p:pic>
        <p:nvPicPr>
          <p:cNvPr id="76" name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6452" y="2059623"/>
            <a:ext cx="1225581" cy="131583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cxnSp>
        <p:nvCxnSpPr>
          <p:cNvPr id="97" name="Conector em curva 96"/>
          <p:cNvCxnSpPr>
            <a:stCxn id="77" idx="3"/>
            <a:endCxn id="87" idx="0"/>
          </p:cNvCxnSpPr>
          <p:nvPr/>
        </p:nvCxnSpPr>
        <p:spPr>
          <a:xfrm rot="10800000" flipV="1">
            <a:off x="1198832" y="1441173"/>
            <a:ext cx="1385858" cy="130427"/>
          </a:xfrm>
          <a:prstGeom prst="curvedConnector2">
            <a:avLst/>
          </a:prstGeom>
          <a:ln w="57150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em curva 99"/>
          <p:cNvCxnSpPr>
            <a:stCxn id="89" idx="1"/>
            <a:endCxn id="95" idx="1"/>
          </p:cNvCxnSpPr>
          <p:nvPr/>
        </p:nvCxnSpPr>
        <p:spPr>
          <a:xfrm rot="10800000" flipH="1" flipV="1">
            <a:off x="627119" y="2301359"/>
            <a:ext cx="230575" cy="1821484"/>
          </a:xfrm>
          <a:prstGeom prst="curvedConnector3">
            <a:avLst>
              <a:gd name="adj1" fmla="val -99143"/>
            </a:avLst>
          </a:prstGeom>
          <a:ln w="57150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em curva 135"/>
          <p:cNvCxnSpPr/>
          <p:nvPr/>
        </p:nvCxnSpPr>
        <p:spPr>
          <a:xfrm rot="5400000" flipH="1" flipV="1">
            <a:off x="1447108" y="2187887"/>
            <a:ext cx="1869353" cy="57226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2" descr="Resultado de imagem para ampulhe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2" y="1713370"/>
            <a:ext cx="270612" cy="49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818"/>
          <p:cNvGrpSpPr/>
          <p:nvPr/>
        </p:nvGrpSpPr>
        <p:grpSpPr>
          <a:xfrm>
            <a:off x="3431802" y="4137881"/>
            <a:ext cx="1549291" cy="1510109"/>
            <a:chOff x="23812" y="-98258"/>
            <a:chExt cx="2889461" cy="2880793"/>
          </a:xfrm>
        </p:grpSpPr>
        <p:grpSp>
          <p:nvGrpSpPr>
            <p:cNvPr id="62" name="Group 813"/>
            <p:cNvGrpSpPr/>
            <p:nvPr/>
          </p:nvGrpSpPr>
          <p:grpSpPr>
            <a:xfrm>
              <a:off x="567230" y="623623"/>
              <a:ext cx="1888304" cy="1667765"/>
              <a:chOff x="0" y="75472"/>
              <a:chExt cx="1888303" cy="1667764"/>
            </a:xfrm>
          </p:grpSpPr>
          <p:pic>
            <p:nvPicPr>
              <p:cNvPr id="66" name="image75.png" descr="Misc Database icon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rcRect l="7202" r="7202"/>
              <a:stretch>
                <a:fillRect/>
              </a:stretch>
            </p:blipFill>
            <p:spPr>
              <a:xfrm>
                <a:off x="428962" y="75472"/>
                <a:ext cx="1459342" cy="93288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0" dist="127000" dir="5400000" rotWithShape="0">
                  <a:srgbClr val="000000">
                    <a:alpha val="70000"/>
                  </a:srgbClr>
                </a:outerShdw>
                <a:reflection stA="51397" endPos="40000" dir="5400000" sy="-100000" algn="bl" rotWithShape="0"/>
              </a:effectLst>
            </p:spPr>
          </p:pic>
          <p:pic>
            <p:nvPicPr>
              <p:cNvPr id="67" name="image75.png" descr="Misc Database icon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rcRect l="7202" r="7202"/>
              <a:stretch>
                <a:fillRect/>
              </a:stretch>
            </p:blipFill>
            <p:spPr>
              <a:xfrm>
                <a:off x="211076" y="415778"/>
                <a:ext cx="1459342" cy="93288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0" dist="127000" dir="5400000" rotWithShape="0">
                  <a:srgbClr val="000000">
                    <a:alpha val="70000"/>
                  </a:srgbClr>
                </a:outerShdw>
                <a:reflection stA="51397" endPos="40000" dir="5400000" sy="-100000" algn="bl" rotWithShape="0"/>
              </a:effectLst>
            </p:spPr>
          </p:pic>
          <p:pic>
            <p:nvPicPr>
              <p:cNvPr id="68" name="image75.png" descr="Misc Database icon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rcRect l="7202" r="7202"/>
              <a:stretch>
                <a:fillRect/>
              </a:stretch>
            </p:blipFill>
            <p:spPr>
              <a:xfrm>
                <a:off x="0" y="810350"/>
                <a:ext cx="1459342" cy="93288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0" dist="127000" dir="5400000" rotWithShape="0">
                  <a:srgbClr val="000000">
                    <a:alpha val="70000"/>
                  </a:srgbClr>
                </a:outerShdw>
                <a:reflection stA="51397" endPos="40000" dir="5400000" sy="-100000" algn="bl" rotWithShape="0"/>
              </a:effectLst>
            </p:spPr>
          </p:pic>
        </p:grpSp>
        <p:grpSp>
          <p:nvGrpSpPr>
            <p:cNvPr id="63" name="Group 817"/>
            <p:cNvGrpSpPr/>
            <p:nvPr/>
          </p:nvGrpSpPr>
          <p:grpSpPr>
            <a:xfrm>
              <a:off x="23812" y="-98258"/>
              <a:ext cx="2889461" cy="2880793"/>
              <a:chOff x="20293" y="-141910"/>
              <a:chExt cx="2889460" cy="2880792"/>
            </a:xfrm>
          </p:grpSpPr>
          <p:pic>
            <p:nvPicPr>
              <p:cNvPr id="64" name="Imagem 63"/>
              <p:cNvPicPr>
                <a:picLocks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 rot="5483399">
                <a:off x="197548" y="26678"/>
                <a:ext cx="2534949" cy="2889460"/>
              </a:xfrm>
              <a:prstGeom prst="rect">
                <a:avLst/>
              </a:prstGeom>
              <a:effectLst/>
            </p:spPr>
          </p:pic>
          <p:sp>
            <p:nvSpPr>
              <p:cNvPr id="65" name="Shape 816"/>
              <p:cNvSpPr/>
              <p:nvPr/>
            </p:nvSpPr>
            <p:spPr>
              <a:xfrm>
                <a:off x="616238" y="-141910"/>
                <a:ext cx="1835773" cy="493316"/>
              </a:xfrm>
              <a:prstGeom prst="rect">
                <a:avLst/>
              </a:prstGeom>
              <a:blipFill rotWithShape="1">
                <a:blip r:embed="rId11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508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1900" b="1" i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pt-BR" sz="1100" dirty="0" smtClean="0"/>
                  <a:t>SAM </a:t>
                </a:r>
                <a:r>
                  <a:rPr lang="pt-BR" sz="1100" dirty="0" err="1" smtClean="0"/>
                  <a:t>Retem</a:t>
                </a:r>
                <a:endParaRPr sz="1100" dirty="0"/>
              </a:p>
            </p:txBody>
          </p:sp>
        </p:grpSp>
      </p:grpSp>
      <p:grpSp>
        <p:nvGrpSpPr>
          <p:cNvPr id="83" name="Grupo 82"/>
          <p:cNvGrpSpPr/>
          <p:nvPr/>
        </p:nvGrpSpPr>
        <p:grpSpPr>
          <a:xfrm>
            <a:off x="857695" y="3351351"/>
            <a:ext cx="1982103" cy="1171346"/>
            <a:chOff x="1662467" y="3669813"/>
            <a:chExt cx="1982103" cy="1171346"/>
          </a:xfrm>
        </p:grpSpPr>
        <p:sp>
          <p:nvSpPr>
            <p:cNvPr id="91" name="Shape 835"/>
            <p:cNvSpPr/>
            <p:nvPr/>
          </p:nvSpPr>
          <p:spPr>
            <a:xfrm>
              <a:off x="2505561" y="4176165"/>
              <a:ext cx="1139009" cy="371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defTabSz="428625">
                <a:tabLst>
                  <a:tab pos="1498600" algn="l"/>
                </a:tabLst>
                <a:defRPr sz="20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lang="pt-BR" sz="1400" dirty="0" smtClean="0"/>
                <a:t>Gera</a:t>
              </a:r>
            </a:p>
            <a:p>
              <a:pPr defTabSz="428625">
                <a:tabLst>
                  <a:tab pos="1498600" algn="l"/>
                </a:tabLst>
                <a:defRPr sz="20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lang="pt-BR" sz="1400" dirty="0" smtClean="0"/>
                <a:t>Retorno</a:t>
              </a:r>
              <a:endParaRPr sz="1200" dirty="0"/>
            </a:p>
          </p:txBody>
        </p:sp>
        <p:grpSp>
          <p:nvGrpSpPr>
            <p:cNvPr id="92" name="Group 839"/>
            <p:cNvGrpSpPr/>
            <p:nvPr/>
          </p:nvGrpSpPr>
          <p:grpSpPr>
            <a:xfrm>
              <a:off x="2505561" y="3669813"/>
              <a:ext cx="409624" cy="438994"/>
              <a:chOff x="-20816" y="64607"/>
              <a:chExt cx="432925" cy="438993"/>
            </a:xfrm>
          </p:grpSpPr>
          <p:sp>
            <p:nvSpPr>
              <p:cNvPr id="93" name="Shape 837"/>
              <p:cNvSpPr/>
              <p:nvPr/>
            </p:nvSpPr>
            <p:spPr>
              <a:xfrm>
                <a:off x="-20816" y="70676"/>
                <a:ext cx="432925" cy="432924"/>
              </a:xfrm>
              <a:prstGeom prst="ellipse">
                <a:avLst/>
              </a:prstGeom>
              <a:blipFill rotWithShape="1">
                <a:blip r:embed="rId5"/>
                <a:srcRect/>
                <a:tile tx="0" ty="0" sx="100000" sy="100000" flip="none" algn="tl"/>
              </a:blipFill>
              <a:ln w="76200" cap="flat">
                <a:solidFill>
                  <a:srgbClr val="0041A9"/>
                </a:solidFill>
                <a:prstDash val="solid"/>
                <a:miter lim="400000"/>
              </a:ln>
              <a:effectLst>
                <a:outerShdw blurRad="63500" dist="127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" name="Shape 838"/>
              <p:cNvSpPr/>
              <p:nvPr/>
            </p:nvSpPr>
            <p:spPr>
              <a:xfrm>
                <a:off x="71714" y="64607"/>
                <a:ext cx="320788" cy="3716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2200">
                    <a:solidFill>
                      <a:srgbClr val="001C6C"/>
                    </a:solidFill>
                    <a:latin typeface="Sonic Comics"/>
                    <a:ea typeface="Sonic Comics"/>
                    <a:cs typeface="Sonic Comics"/>
                    <a:sym typeface="Sonic Comics"/>
                  </a:defRPr>
                </a:lvl1pPr>
              </a:lstStyle>
              <a:p>
                <a:r>
                  <a:rPr lang="pt-BR" b="1" dirty="0" smtClean="0"/>
                  <a:t>7</a:t>
                </a:r>
                <a:endParaRPr b="1" dirty="0"/>
              </a:p>
            </p:txBody>
          </p:sp>
        </p:grpSp>
        <p:pic>
          <p:nvPicPr>
            <p:cNvPr id="95" name="image93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0833" r="20833"/>
            <a:stretch>
              <a:fillRect/>
            </a:stretch>
          </p:blipFill>
          <p:spPr>
            <a:xfrm>
              <a:off x="1662467" y="4041450"/>
              <a:ext cx="843094" cy="799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" name="Group 840"/>
          <p:cNvGrpSpPr/>
          <p:nvPr/>
        </p:nvGrpSpPr>
        <p:grpSpPr>
          <a:xfrm>
            <a:off x="7186829" y="3952063"/>
            <a:ext cx="1527047" cy="975755"/>
            <a:chOff x="1048458" y="760823"/>
            <a:chExt cx="1613916" cy="975754"/>
          </a:xfrm>
        </p:grpSpPr>
        <p:grpSp>
          <p:nvGrpSpPr>
            <p:cNvPr id="30" name="Group 836"/>
            <p:cNvGrpSpPr/>
            <p:nvPr/>
          </p:nvGrpSpPr>
          <p:grpSpPr>
            <a:xfrm>
              <a:off x="1048458" y="829056"/>
              <a:ext cx="1613916" cy="907521"/>
              <a:chOff x="1048457" y="829056"/>
              <a:chExt cx="1613915" cy="907520"/>
            </a:xfrm>
          </p:grpSpPr>
          <p:pic>
            <p:nvPicPr>
              <p:cNvPr id="34" name="image93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20833" r="20833"/>
              <a:stretch>
                <a:fillRect/>
              </a:stretch>
            </p:blipFill>
            <p:spPr>
              <a:xfrm>
                <a:off x="1867615" y="829056"/>
                <a:ext cx="743545" cy="66732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5" name="Shape 835"/>
              <p:cNvSpPr/>
              <p:nvPr/>
            </p:nvSpPr>
            <p:spPr>
              <a:xfrm>
                <a:off x="1048457" y="1364939"/>
                <a:ext cx="1613915" cy="37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Decide se Remessa é SAM</a:t>
                </a:r>
                <a:endParaRPr sz="1200" dirty="0"/>
              </a:p>
            </p:txBody>
          </p:sp>
        </p:grpSp>
        <p:grpSp>
          <p:nvGrpSpPr>
            <p:cNvPr id="31" name="Group 839"/>
            <p:cNvGrpSpPr/>
            <p:nvPr/>
          </p:nvGrpSpPr>
          <p:grpSpPr>
            <a:xfrm>
              <a:off x="1350859" y="760823"/>
              <a:ext cx="432926" cy="432926"/>
              <a:chOff x="-370061" y="760821"/>
              <a:chExt cx="432925" cy="432925"/>
            </a:xfrm>
          </p:grpSpPr>
          <p:sp>
            <p:nvSpPr>
              <p:cNvPr id="32" name="Shape 837"/>
              <p:cNvSpPr/>
              <p:nvPr/>
            </p:nvSpPr>
            <p:spPr>
              <a:xfrm>
                <a:off x="-370061" y="760822"/>
                <a:ext cx="432925" cy="432924"/>
              </a:xfrm>
              <a:prstGeom prst="ellipse">
                <a:avLst/>
              </a:prstGeom>
              <a:solidFill>
                <a:srgbClr val="FFC000"/>
              </a:solidFill>
              <a:ln w="76200" cap="flat">
                <a:solidFill>
                  <a:srgbClr val="0041A9"/>
                </a:solidFill>
                <a:prstDash val="solid"/>
                <a:miter lim="400000"/>
              </a:ln>
              <a:effectLst>
                <a:outerShdw blurRad="63500" dist="127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Shape 838"/>
              <p:cNvSpPr/>
              <p:nvPr/>
            </p:nvSpPr>
            <p:spPr>
              <a:xfrm>
                <a:off x="-313993" y="760821"/>
                <a:ext cx="320788" cy="3716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2200">
                    <a:solidFill>
                      <a:srgbClr val="001C6C"/>
                    </a:solidFill>
                    <a:latin typeface="Sonic Comics"/>
                    <a:ea typeface="Sonic Comics"/>
                    <a:cs typeface="Sonic Comics"/>
                    <a:sym typeface="Sonic Comics"/>
                  </a:defRPr>
                </a:lvl1pPr>
              </a:lstStyle>
              <a:p>
                <a:r>
                  <a:rPr lang="pt-BR" b="1" dirty="0" smtClean="0"/>
                  <a:t>4</a:t>
                </a:r>
                <a:endParaRPr b="1" dirty="0"/>
              </a:p>
            </p:txBody>
          </p:sp>
        </p:grpSp>
      </p:grpSp>
      <p:grpSp>
        <p:nvGrpSpPr>
          <p:cNvPr id="69" name="Grupo 68"/>
          <p:cNvGrpSpPr/>
          <p:nvPr/>
        </p:nvGrpSpPr>
        <p:grpSpPr>
          <a:xfrm>
            <a:off x="4868485" y="4152524"/>
            <a:ext cx="409624" cy="432925"/>
            <a:chOff x="4735769" y="870149"/>
            <a:chExt cx="409624" cy="432925"/>
          </a:xfrm>
        </p:grpSpPr>
        <p:sp>
          <p:nvSpPr>
            <p:cNvPr id="55" name="Shape 837"/>
            <p:cNvSpPr/>
            <p:nvPr/>
          </p:nvSpPr>
          <p:spPr>
            <a:xfrm>
              <a:off x="4735769" y="870149"/>
              <a:ext cx="409624" cy="432925"/>
            </a:xfrm>
            <a:prstGeom prst="ellipse">
              <a:avLst/>
            </a:prstGeom>
            <a:solidFill>
              <a:srgbClr val="FFC000"/>
            </a:solidFill>
            <a:ln w="76200" cap="flat">
              <a:solidFill>
                <a:srgbClr val="0041A9"/>
              </a:solidFill>
              <a:prstDash val="solid"/>
              <a:miter lim="400000"/>
            </a:ln>
            <a:effectLst>
              <a:outerShdw blurRad="635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Shape 838"/>
            <p:cNvSpPr/>
            <p:nvPr/>
          </p:nvSpPr>
          <p:spPr>
            <a:xfrm>
              <a:off x="4815054" y="906784"/>
              <a:ext cx="303522" cy="371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1C6C"/>
                  </a:solidFill>
                  <a:latin typeface="Sonic Comics"/>
                  <a:ea typeface="Sonic Comics"/>
                  <a:cs typeface="Sonic Comics"/>
                  <a:sym typeface="Sonic Comics"/>
                </a:defRPr>
              </a:lvl1pPr>
            </a:lstStyle>
            <a:p>
              <a:r>
                <a:rPr lang="pt-BR" b="1" dirty="0" smtClean="0"/>
                <a:t>5</a:t>
              </a:r>
              <a:endParaRPr b="1" dirty="0"/>
            </a:p>
          </p:txBody>
        </p:sp>
      </p:grpSp>
      <p:cxnSp>
        <p:nvCxnSpPr>
          <p:cNvPr id="177" name="Conector em curva 176"/>
          <p:cNvCxnSpPr>
            <a:stCxn id="14" idx="1"/>
          </p:cNvCxnSpPr>
          <p:nvPr/>
        </p:nvCxnSpPr>
        <p:spPr>
          <a:xfrm rot="10800000">
            <a:off x="6484409" y="1258913"/>
            <a:ext cx="1815346" cy="243132"/>
          </a:xfrm>
          <a:prstGeom prst="curvedConnector3">
            <a:avLst>
              <a:gd name="adj1" fmla="val 500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em curva 177"/>
          <p:cNvCxnSpPr>
            <a:stCxn id="65" idx="0"/>
          </p:cNvCxnSpPr>
          <p:nvPr/>
        </p:nvCxnSpPr>
        <p:spPr>
          <a:xfrm rot="16200000" flipV="1">
            <a:off x="2747206" y="2641588"/>
            <a:ext cx="2302177" cy="690410"/>
          </a:xfrm>
          <a:prstGeom prst="curvedConnector3">
            <a:avLst>
              <a:gd name="adj1" fmla="val 500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7" name="Grupo 1076"/>
          <p:cNvGrpSpPr/>
          <p:nvPr/>
        </p:nvGrpSpPr>
        <p:grpSpPr>
          <a:xfrm>
            <a:off x="5152495" y="783585"/>
            <a:ext cx="1683676" cy="1338140"/>
            <a:chOff x="4989735" y="852200"/>
            <a:chExt cx="1683676" cy="1338140"/>
          </a:xfrm>
        </p:grpSpPr>
        <p:grpSp>
          <p:nvGrpSpPr>
            <p:cNvPr id="1076" name="Grupo 1075"/>
            <p:cNvGrpSpPr/>
            <p:nvPr/>
          </p:nvGrpSpPr>
          <p:grpSpPr>
            <a:xfrm>
              <a:off x="4989735" y="852200"/>
              <a:ext cx="1683676" cy="1338140"/>
              <a:chOff x="4989735" y="852200"/>
              <a:chExt cx="1683676" cy="1338140"/>
            </a:xfrm>
          </p:grpSpPr>
          <p:pic>
            <p:nvPicPr>
              <p:cNvPr id="1073" name="Picture 4" descr="Resultado de imagem para outbox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9735" y="852200"/>
                <a:ext cx="1331914" cy="969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8" name="Shape 835"/>
              <p:cNvSpPr/>
              <p:nvPr/>
            </p:nvSpPr>
            <p:spPr>
              <a:xfrm>
                <a:off x="5299395" y="1818702"/>
                <a:ext cx="1374016" cy="371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err="1" smtClean="0"/>
                  <a:t>Retem</a:t>
                </a:r>
                <a:r>
                  <a:rPr lang="pt-BR" sz="1400" dirty="0" smtClean="0"/>
                  <a:t> na</a:t>
                </a:r>
              </a:p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400" dirty="0" smtClean="0"/>
                  <a:t>Caixa de Saída</a:t>
                </a:r>
                <a:endParaRPr sz="1200" dirty="0"/>
              </a:p>
            </p:txBody>
          </p:sp>
          <p:sp>
            <p:nvSpPr>
              <p:cNvPr id="190" name="Shape 835"/>
              <p:cNvSpPr/>
              <p:nvPr/>
            </p:nvSpPr>
            <p:spPr>
              <a:xfrm rot="739818">
                <a:off x="5168720" y="1322900"/>
                <a:ext cx="606624" cy="371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200" dirty="0" smtClean="0">
                    <a:solidFill>
                      <a:schemeClr val="bg1"/>
                    </a:solidFill>
                  </a:rPr>
                  <a:t>POBOX </a:t>
                </a:r>
              </a:p>
              <a:p>
                <a:pPr defTabSz="428625">
                  <a:tabLst>
                    <a:tab pos="1498600" algn="l"/>
                  </a:tabLst>
                  <a:defRPr sz="2000" b="1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rPr lang="pt-BR" sz="1200" dirty="0" smtClean="0">
                    <a:solidFill>
                      <a:schemeClr val="bg1"/>
                    </a:solidFill>
                  </a:rPr>
                  <a:t>OUT</a:t>
                </a:r>
                <a:endParaRPr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9" name="Shape 835"/>
            <p:cNvSpPr/>
            <p:nvPr/>
          </p:nvSpPr>
          <p:spPr>
            <a:xfrm rot="739818">
              <a:off x="5164388" y="1306897"/>
              <a:ext cx="606624" cy="371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defTabSz="428625">
                <a:tabLst>
                  <a:tab pos="1498600" algn="l"/>
                </a:tabLst>
                <a:defRPr sz="20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lang="pt-BR" sz="1200" dirty="0" smtClean="0">
                  <a:solidFill>
                    <a:srgbClr val="FF0000"/>
                  </a:solidFill>
                </a:rPr>
                <a:t>POBOX </a:t>
              </a:r>
            </a:p>
            <a:p>
              <a:pPr defTabSz="428625">
                <a:tabLst>
                  <a:tab pos="1498600" algn="l"/>
                </a:tabLst>
                <a:defRPr sz="20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lang="pt-BR" sz="1200" dirty="0" smtClean="0">
                  <a:solidFill>
                    <a:srgbClr val="FF0000"/>
                  </a:solidFill>
                </a:rPr>
                <a:t>OUT</a:t>
              </a:r>
              <a:endParaRPr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81" name="Conector em curva 180"/>
          <p:cNvCxnSpPr>
            <a:stCxn id="77" idx="0"/>
            <a:endCxn id="1073" idx="1"/>
          </p:cNvCxnSpPr>
          <p:nvPr/>
        </p:nvCxnSpPr>
        <p:spPr>
          <a:xfrm rot="16200000" flipH="1">
            <a:off x="4157599" y="273590"/>
            <a:ext cx="350733" cy="1639057"/>
          </a:xfrm>
          <a:prstGeom prst="curvedConnector4">
            <a:avLst>
              <a:gd name="adj1" fmla="val -65178"/>
              <a:gd name="adj2" fmla="val 78332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upo 196"/>
          <p:cNvGrpSpPr/>
          <p:nvPr/>
        </p:nvGrpSpPr>
        <p:grpSpPr>
          <a:xfrm>
            <a:off x="4931227" y="1554347"/>
            <a:ext cx="409624" cy="432925"/>
            <a:chOff x="4735769" y="870149"/>
            <a:chExt cx="409624" cy="432925"/>
          </a:xfrm>
        </p:grpSpPr>
        <p:sp>
          <p:nvSpPr>
            <p:cNvPr id="198" name="Shape 837"/>
            <p:cNvSpPr/>
            <p:nvPr/>
          </p:nvSpPr>
          <p:spPr>
            <a:xfrm>
              <a:off x="4735769" y="870149"/>
              <a:ext cx="409624" cy="432925"/>
            </a:xfrm>
            <a:prstGeom prst="ellipse">
              <a:avLst/>
            </a:prstGeom>
            <a:solidFill>
              <a:srgbClr val="FF0000"/>
            </a:solidFill>
            <a:ln w="76200" cap="flat">
              <a:solidFill>
                <a:srgbClr val="0041A9"/>
              </a:solidFill>
              <a:prstDash val="solid"/>
              <a:miter lim="400000"/>
            </a:ln>
            <a:effectLst>
              <a:outerShdw blurRad="635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9" name="Shape 838"/>
            <p:cNvSpPr/>
            <p:nvPr/>
          </p:nvSpPr>
          <p:spPr>
            <a:xfrm>
              <a:off x="4815054" y="906784"/>
              <a:ext cx="303522" cy="371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1C6C"/>
                  </a:solidFill>
                  <a:latin typeface="Sonic Comics"/>
                  <a:ea typeface="Sonic Comics"/>
                  <a:cs typeface="Sonic Comics"/>
                  <a:sym typeface="Sonic Comics"/>
                </a:defRPr>
              </a:lvl1pPr>
            </a:lstStyle>
            <a:p>
              <a:r>
                <a:rPr lang="pt-BR" b="1" dirty="0" smtClean="0"/>
                <a:t>8</a:t>
              </a:r>
              <a:endParaRPr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4156904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379</TotalTime>
  <Words>239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Century Gothic</vt:lpstr>
      <vt:lpstr>Gill Sans SemiBold</vt:lpstr>
      <vt:lpstr>Helvetica</vt:lpstr>
      <vt:lpstr>Helvetica Neue</vt:lpstr>
      <vt:lpstr>Helvetica Neue Light</vt:lpstr>
      <vt:lpstr>Sonic Comics</vt:lpstr>
      <vt:lpstr>Trilha de Vapor</vt:lpstr>
      <vt:lpstr>VAN Web services</vt:lpstr>
      <vt:lpstr>Arquitetura VAN</vt:lpstr>
      <vt:lpstr>Arquitetura VAN</vt:lpstr>
      <vt:lpstr>Arquitetura VAN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 Web services</dc:title>
  <dc:creator>Anderson</dc:creator>
  <cp:lastModifiedBy>Anderson</cp:lastModifiedBy>
  <cp:revision>47</cp:revision>
  <dcterms:created xsi:type="dcterms:W3CDTF">2019-02-08T11:32:42Z</dcterms:created>
  <dcterms:modified xsi:type="dcterms:W3CDTF">2019-02-12T20:00:41Z</dcterms:modified>
</cp:coreProperties>
</file>