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6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6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8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6B38-97C0-4006-9991-6F4B63F336A8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E1CA-B0D6-4CD0-BE11-262C26F1F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5" y="357530"/>
            <a:ext cx="10641689" cy="635842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064933" y="1032933"/>
            <a:ext cx="3649134" cy="7789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7874"/>
          <a:stretch/>
        </p:blipFill>
        <p:spPr>
          <a:xfrm>
            <a:off x="470515" y="648069"/>
            <a:ext cx="11316393" cy="5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1168"/>
            <a:ext cx="10853928" cy="648220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55133" y="1769533"/>
            <a:ext cx="4995334" cy="13377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326745"/>
            <a:ext cx="11334624" cy="6080554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385733" y="855133"/>
            <a:ext cx="1811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389753"/>
            <a:ext cx="11420856" cy="62830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666067" y="1134533"/>
            <a:ext cx="3759200" cy="69426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579421"/>
            <a:ext cx="11268929" cy="6045310"/>
          </a:xfrm>
          <a:prstGeom prst="rect">
            <a:avLst/>
          </a:prstGeom>
        </p:spPr>
      </p:pic>
      <p:sp>
        <p:nvSpPr>
          <p:cNvPr id="4" name="Texto explicativo em elipse 3"/>
          <p:cNvSpPr/>
          <p:nvPr/>
        </p:nvSpPr>
        <p:spPr>
          <a:xfrm>
            <a:off x="6104467" y="1236133"/>
            <a:ext cx="4487333" cy="3505200"/>
          </a:xfrm>
          <a:prstGeom prst="wedgeEllipseCallout">
            <a:avLst>
              <a:gd name="adj1" fmla="val -76682"/>
              <a:gd name="adj2" fmla="val 48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Captura informações e joga na saída padrão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</dc:creator>
  <cp:lastModifiedBy>Anderson</cp:lastModifiedBy>
  <cp:revision>5</cp:revision>
  <dcterms:created xsi:type="dcterms:W3CDTF">2019-04-06T04:34:00Z</dcterms:created>
  <dcterms:modified xsi:type="dcterms:W3CDTF">2019-04-06T04:49:44Z</dcterms:modified>
</cp:coreProperties>
</file>