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05224-CA18-49BF-9C12-A018910757FC}" v="413" dt="2020-03-30T03:07:17.394"/>
    <p1510:client id="{A90534F6-18F4-4FEE-AA8E-4C98D0B54957}" v="2" dt="2020-03-30T17:57:2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eggs" userId="5c497bc167fb1cc1" providerId="LiveId" clId="{9AF05224-CA18-49BF-9C12-A018910757FC}"/>
    <pc:docChg chg="undo custSel mod addSld modSld">
      <pc:chgData name="Patrick Beggs" userId="5c497bc167fb1cc1" providerId="LiveId" clId="{9AF05224-CA18-49BF-9C12-A018910757FC}" dt="2020-03-30T03:07:17.393" v="2471"/>
      <pc:docMkLst>
        <pc:docMk/>
      </pc:docMkLst>
      <pc:sldChg chg="modSp modAnim">
        <pc:chgData name="Patrick Beggs" userId="5c497bc167fb1cc1" providerId="LiveId" clId="{9AF05224-CA18-49BF-9C12-A018910757FC}" dt="2020-03-30T02:49:53.409" v="1988" actId="20577"/>
        <pc:sldMkLst>
          <pc:docMk/>
          <pc:sldMk cId="2275575383" sldId="257"/>
        </pc:sldMkLst>
        <pc:spChg chg="mod">
          <ac:chgData name="Patrick Beggs" userId="5c497bc167fb1cc1" providerId="LiveId" clId="{9AF05224-CA18-49BF-9C12-A018910757FC}" dt="2020-03-30T02:49:53.409" v="1988" actId="20577"/>
          <ac:spMkLst>
            <pc:docMk/>
            <pc:sldMk cId="2275575383" sldId="257"/>
            <ac:spMk id="3" creationId="{96478884-2906-44B9-B2C9-D194F4DE48BA}"/>
          </ac:spMkLst>
        </pc:spChg>
      </pc:sldChg>
      <pc:sldChg chg="addSp delSp modSp modAnim">
        <pc:chgData name="Patrick Beggs" userId="5c497bc167fb1cc1" providerId="LiveId" clId="{9AF05224-CA18-49BF-9C12-A018910757FC}" dt="2020-03-30T02:51:04.777" v="2028" actId="20577"/>
        <pc:sldMkLst>
          <pc:docMk/>
          <pc:sldMk cId="3555501667" sldId="258"/>
        </pc:sldMkLst>
        <pc:spChg chg="mod">
          <ac:chgData name="Patrick Beggs" userId="5c497bc167fb1cc1" providerId="LiveId" clId="{9AF05224-CA18-49BF-9C12-A018910757FC}" dt="2020-03-29T18:26:31.233" v="142" actId="26606"/>
          <ac:spMkLst>
            <pc:docMk/>
            <pc:sldMk cId="3555501667" sldId="258"/>
            <ac:spMk id="2" creationId="{23A52FF0-00F9-4332-B5C6-3A28A08E8393}"/>
          </ac:spMkLst>
        </pc:spChg>
        <pc:spChg chg="mod">
          <ac:chgData name="Patrick Beggs" userId="5c497bc167fb1cc1" providerId="LiveId" clId="{9AF05224-CA18-49BF-9C12-A018910757FC}" dt="2020-03-30T02:51:04.777" v="2028" actId="20577"/>
          <ac:spMkLst>
            <pc:docMk/>
            <pc:sldMk cId="3555501667" sldId="258"/>
            <ac:spMk id="9" creationId="{76F7355A-45AD-4972-BDE9-635E1F1669B6}"/>
          </ac:spMkLst>
        </pc:spChg>
        <pc:spChg chg="add del">
          <ac:chgData name="Patrick Beggs" userId="5c497bc167fb1cc1" providerId="LiveId" clId="{9AF05224-CA18-49BF-9C12-A018910757FC}" dt="2020-03-29T18:26:19.118" v="139" actId="26606"/>
          <ac:spMkLst>
            <pc:docMk/>
            <pc:sldMk cId="3555501667" sldId="258"/>
            <ac:spMk id="14" creationId="{3BCB5F6A-9EB0-40B0-9D13-3023E9A20508}"/>
          </ac:spMkLst>
        </pc:spChg>
        <pc:picChg chg="mod">
          <ac:chgData name="Patrick Beggs" userId="5c497bc167fb1cc1" providerId="LiveId" clId="{9AF05224-CA18-49BF-9C12-A018910757FC}" dt="2020-03-29T18:27:12.232" v="145" actId="1076"/>
          <ac:picMkLst>
            <pc:docMk/>
            <pc:sldMk cId="3555501667" sldId="258"/>
            <ac:picMk id="5" creationId="{37F55012-CA82-4DD5-957F-BB9A42BEED0C}"/>
          </ac:picMkLst>
        </pc:picChg>
      </pc:sldChg>
      <pc:sldChg chg="addSp modSp add mod setBg modAnim">
        <pc:chgData name="Patrick Beggs" userId="5c497bc167fb1cc1" providerId="LiveId" clId="{9AF05224-CA18-49BF-9C12-A018910757FC}" dt="2020-03-30T03:02:51.300" v="2331" actId="26606"/>
        <pc:sldMkLst>
          <pc:docMk/>
          <pc:sldMk cId="1338243063" sldId="259"/>
        </pc:sldMkLst>
        <pc:spChg chg="mod">
          <ac:chgData name="Patrick Beggs" userId="5c497bc167fb1cc1" providerId="LiveId" clId="{9AF05224-CA18-49BF-9C12-A018910757FC}" dt="2020-03-30T03:02:51.300" v="2331" actId="26606"/>
          <ac:spMkLst>
            <pc:docMk/>
            <pc:sldMk cId="1338243063" sldId="259"/>
            <ac:spMk id="2" creationId="{A901E737-A74E-4F01-A5BD-B12360FA5A05}"/>
          </ac:spMkLst>
        </pc:spChg>
        <pc:spChg chg="mod ord">
          <ac:chgData name="Patrick Beggs" userId="5c497bc167fb1cc1" providerId="LiveId" clId="{9AF05224-CA18-49BF-9C12-A018910757FC}" dt="2020-03-30T03:02:51.300" v="2331" actId="26606"/>
          <ac:spMkLst>
            <pc:docMk/>
            <pc:sldMk cId="1338243063" sldId="259"/>
            <ac:spMk id="3" creationId="{4A5171A9-2F55-4232-A243-89742C532684}"/>
          </ac:spMkLst>
        </pc:spChg>
        <pc:picChg chg="add mod">
          <ac:chgData name="Patrick Beggs" userId="5c497bc167fb1cc1" providerId="LiveId" clId="{9AF05224-CA18-49BF-9C12-A018910757FC}" dt="2020-03-30T03:02:51.300" v="2331" actId="26606"/>
          <ac:picMkLst>
            <pc:docMk/>
            <pc:sldMk cId="1338243063" sldId="259"/>
            <ac:picMk id="5" creationId="{1DB4B4EE-631F-476E-8A92-5301685C5988}"/>
          </ac:picMkLst>
        </pc:picChg>
      </pc:sldChg>
      <pc:sldChg chg="addSp delSp modSp add mod setBg modAnim">
        <pc:chgData name="Patrick Beggs" userId="5c497bc167fb1cc1" providerId="LiveId" clId="{9AF05224-CA18-49BF-9C12-A018910757FC}" dt="2020-03-29T23:52:27.216" v="1537"/>
        <pc:sldMkLst>
          <pc:docMk/>
          <pc:sldMk cId="3870234030" sldId="260"/>
        </pc:sldMkLst>
        <pc:spChg chg="mod">
          <ac:chgData name="Patrick Beggs" userId="5c497bc167fb1cc1" providerId="LiveId" clId="{9AF05224-CA18-49BF-9C12-A018910757FC}" dt="2020-03-29T22:41:42.864" v="1402" actId="26606"/>
          <ac:spMkLst>
            <pc:docMk/>
            <pc:sldMk cId="3870234030" sldId="260"/>
            <ac:spMk id="2" creationId="{77DDEFA2-F718-499A-BF08-770C961D89E8}"/>
          </ac:spMkLst>
        </pc:spChg>
        <pc:spChg chg="mod">
          <ac:chgData name="Patrick Beggs" userId="5c497bc167fb1cc1" providerId="LiveId" clId="{9AF05224-CA18-49BF-9C12-A018910757FC}" dt="2020-03-29T22:41:42.864" v="1402" actId="26606"/>
          <ac:spMkLst>
            <pc:docMk/>
            <pc:sldMk cId="3870234030" sldId="260"/>
            <ac:spMk id="3" creationId="{AF453795-916A-44AD-A3A9-A6F2A9FD38F1}"/>
          </ac:spMkLst>
        </pc:spChg>
        <pc:spChg chg="add del">
          <ac:chgData name="Patrick Beggs" userId="5c497bc167fb1cc1" providerId="LiveId" clId="{9AF05224-CA18-49BF-9C12-A018910757FC}" dt="2020-03-29T21:56:01.975" v="1388" actId="26606"/>
          <ac:spMkLst>
            <pc:docMk/>
            <pc:sldMk cId="3870234030" sldId="260"/>
            <ac:spMk id="10" creationId="{3BCB5F6A-9EB0-40B0-9D13-3023E9A20508}"/>
          </ac:spMkLst>
        </pc:spChg>
        <pc:picChg chg="add del mod">
          <ac:chgData name="Patrick Beggs" userId="5c497bc167fb1cc1" providerId="LiveId" clId="{9AF05224-CA18-49BF-9C12-A018910757FC}" dt="2020-03-29T21:56:02.669" v="1390" actId="931"/>
          <ac:picMkLst>
            <pc:docMk/>
            <pc:sldMk cId="3870234030" sldId="260"/>
            <ac:picMk id="5" creationId="{6B13E2F8-E240-4BD7-ABEE-6BE7592252CB}"/>
          </ac:picMkLst>
        </pc:picChg>
        <pc:picChg chg="add del mod">
          <ac:chgData name="Patrick Beggs" userId="5c497bc167fb1cc1" providerId="LiveId" clId="{9AF05224-CA18-49BF-9C12-A018910757FC}" dt="2020-03-29T22:06:02.348" v="1399" actId="478"/>
          <ac:picMkLst>
            <pc:docMk/>
            <pc:sldMk cId="3870234030" sldId="260"/>
            <ac:picMk id="7" creationId="{0A52FB11-5DB7-418E-8E1E-51512759ED07}"/>
          </ac:picMkLst>
        </pc:picChg>
        <pc:picChg chg="add mod">
          <ac:chgData name="Patrick Beggs" userId="5c497bc167fb1cc1" providerId="LiveId" clId="{9AF05224-CA18-49BF-9C12-A018910757FC}" dt="2020-03-29T22:41:42.864" v="1402" actId="26606"/>
          <ac:picMkLst>
            <pc:docMk/>
            <pc:sldMk cId="3870234030" sldId="260"/>
            <ac:picMk id="9" creationId="{BAF1E98D-67D7-447F-904D-094D2570BF78}"/>
          </ac:picMkLst>
        </pc:picChg>
      </pc:sldChg>
      <pc:sldChg chg="addSp delSp modSp add mod setBg addAnim delAnim modAnim">
        <pc:chgData name="Patrick Beggs" userId="5c497bc167fb1cc1" providerId="LiveId" clId="{9AF05224-CA18-49BF-9C12-A018910757FC}" dt="2020-03-29T23:54:12.985" v="1553" actId="5793"/>
        <pc:sldMkLst>
          <pc:docMk/>
          <pc:sldMk cId="567665631" sldId="261"/>
        </pc:sldMkLst>
        <pc:spChg chg="mod">
          <ac:chgData name="Patrick Beggs" userId="5c497bc167fb1cc1" providerId="LiveId" clId="{9AF05224-CA18-49BF-9C12-A018910757FC}" dt="2020-03-29T21:56:20.297" v="1394" actId="26606"/>
          <ac:spMkLst>
            <pc:docMk/>
            <pc:sldMk cId="567665631" sldId="261"/>
            <ac:spMk id="2" creationId="{01F6FEB0-1F09-4541-9E0B-C8164605EA25}"/>
          </ac:spMkLst>
        </pc:spChg>
        <pc:spChg chg="add del mod">
          <ac:chgData name="Patrick Beggs" userId="5c497bc167fb1cc1" providerId="LiveId" clId="{9AF05224-CA18-49BF-9C12-A018910757FC}" dt="2020-03-29T23:54:12.985" v="1553" actId="5793"/>
          <ac:spMkLst>
            <pc:docMk/>
            <pc:sldMk cId="567665631" sldId="261"/>
            <ac:spMk id="3" creationId="{3F5E0CDF-0373-4CCC-9350-CEA557CF28DD}"/>
          </ac:spMkLst>
        </pc:spChg>
        <pc:spChg chg="add del mod">
          <ac:chgData name="Patrick Beggs" userId="5c497bc167fb1cc1" providerId="LiveId" clId="{9AF05224-CA18-49BF-9C12-A018910757FC}" dt="2020-03-29T23:54:09.508" v="1550" actId="478"/>
          <ac:spMkLst>
            <pc:docMk/>
            <pc:sldMk cId="567665631" sldId="261"/>
            <ac:spMk id="7" creationId="{003F2A67-F984-4C57-BE5D-EC795263CD09}"/>
          </ac:spMkLst>
        </pc:spChg>
        <pc:spChg chg="add">
          <ac:chgData name="Patrick Beggs" userId="5c497bc167fb1cc1" providerId="LiveId" clId="{9AF05224-CA18-49BF-9C12-A018910757FC}" dt="2020-03-29T21:56:20.297" v="1394" actId="26606"/>
          <ac:spMkLst>
            <pc:docMk/>
            <pc:sldMk cId="567665631" sldId="261"/>
            <ac:spMk id="10" creationId="{3BCB5F6A-9EB0-40B0-9D13-3023E9A20508}"/>
          </ac:spMkLst>
        </pc:spChg>
        <pc:picChg chg="add mod">
          <ac:chgData name="Patrick Beggs" userId="5c497bc167fb1cc1" providerId="LiveId" clId="{9AF05224-CA18-49BF-9C12-A018910757FC}" dt="2020-03-29T21:56:20.297" v="1394" actId="26606"/>
          <ac:picMkLst>
            <pc:docMk/>
            <pc:sldMk cId="567665631" sldId="261"/>
            <ac:picMk id="5" creationId="{E5039263-CA74-4125-A331-0B0A8DEF58EC}"/>
          </ac:picMkLst>
        </pc:picChg>
      </pc:sldChg>
      <pc:sldChg chg="addSp delSp modSp add mod setBg setClrOvrMap">
        <pc:chgData name="Patrick Beggs" userId="5c497bc167fb1cc1" providerId="LiveId" clId="{9AF05224-CA18-49BF-9C12-A018910757FC}" dt="2020-03-30T03:04:58.630" v="2337" actId="26606"/>
        <pc:sldMkLst>
          <pc:docMk/>
          <pc:sldMk cId="1214986271" sldId="262"/>
        </pc:sldMkLst>
        <pc:spChg chg="mod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2" creationId="{C917C779-221B-4530-AE4F-8A5EFA99AADF}"/>
          </ac:spMkLst>
        </pc:spChg>
        <pc:spChg chg="del mod">
          <ac:chgData name="Patrick Beggs" userId="5c497bc167fb1cc1" providerId="LiveId" clId="{9AF05224-CA18-49BF-9C12-A018910757FC}" dt="2020-03-29T23:47:09.215" v="1502" actId="478"/>
          <ac:spMkLst>
            <pc:docMk/>
            <pc:sldMk cId="1214986271" sldId="262"/>
            <ac:spMk id="3" creationId="{2180829F-C815-4A78-8631-1CD48FB20100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8" creationId="{A65AC7D1-EAA9-48F5-B509-60A7F50BF703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10" creationId="{D6320AF9-619A-4175-865B-5663E1AEF4C5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16" creationId="{7E018740-5C2B-4A41-AC1A-7E68D1EC1954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18" creationId="{166F75A4-C475-4941-8EE2-B80A06A2C1BB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20" creationId="{A032553A-72E8-4B0D-8405-FF9771C9AF05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22" creationId="{765800AC-C3B9-498E-87BC-29FAE4C76B21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24" creationId="{1F9D6ACB-2FF4-49F9-978A-E0D5327FC635}"/>
          </ac:spMkLst>
        </pc:spChg>
        <pc:spChg chg="add del">
          <ac:chgData name="Patrick Beggs" userId="5c497bc167fb1cc1" providerId="LiveId" clId="{9AF05224-CA18-49BF-9C12-A018910757FC}" dt="2020-03-30T03:04:58.630" v="2337" actId="26606"/>
          <ac:spMkLst>
            <pc:docMk/>
            <pc:sldMk cId="1214986271" sldId="262"/>
            <ac:spMk id="26" creationId="{142BFA2A-77A0-4F60-A32A-685681C84889}"/>
          </ac:spMkLst>
        </pc:spChg>
        <pc:grpChg chg="add">
          <ac:chgData name="Patrick Beggs" userId="5c497bc167fb1cc1" providerId="LiveId" clId="{9AF05224-CA18-49BF-9C12-A018910757FC}" dt="2020-03-30T03:04:58.630" v="2337" actId="26606"/>
          <ac:grpSpMkLst>
            <pc:docMk/>
            <pc:sldMk cId="1214986271" sldId="262"/>
            <ac:grpSpMk id="31" creationId="{A5AFB369-4673-4727-A7CD-D86AFE0AE069}"/>
          </ac:grpSpMkLst>
        </pc:grpChg>
        <pc:picChg chg="add mod">
          <ac:chgData name="Patrick Beggs" userId="5c497bc167fb1cc1" providerId="LiveId" clId="{9AF05224-CA18-49BF-9C12-A018910757FC}" dt="2020-03-30T03:04:58.630" v="2337" actId="26606"/>
          <ac:picMkLst>
            <pc:docMk/>
            <pc:sldMk cId="1214986271" sldId="262"/>
            <ac:picMk id="5" creationId="{2AC2C263-0EDC-476E-BA82-9E92B1394B48}"/>
          </ac:picMkLst>
        </pc:picChg>
        <pc:cxnChg chg="add del">
          <ac:chgData name="Patrick Beggs" userId="5c497bc167fb1cc1" providerId="LiveId" clId="{9AF05224-CA18-49BF-9C12-A018910757FC}" dt="2020-03-30T03:04:58.630" v="2337" actId="26606"/>
          <ac:cxnSpMkLst>
            <pc:docMk/>
            <pc:sldMk cId="1214986271" sldId="262"/>
            <ac:cxnSpMk id="12" creationId="{063B6EC6-D752-4EE7-908B-F8F19E8C7FEA}"/>
          </ac:cxnSpMkLst>
        </pc:cxnChg>
        <pc:cxnChg chg="add del">
          <ac:chgData name="Patrick Beggs" userId="5c497bc167fb1cc1" providerId="LiveId" clId="{9AF05224-CA18-49BF-9C12-A018910757FC}" dt="2020-03-30T03:04:58.630" v="2337" actId="26606"/>
          <ac:cxnSpMkLst>
            <pc:docMk/>
            <pc:sldMk cId="1214986271" sldId="262"/>
            <ac:cxnSpMk id="14" creationId="{EFECD4E8-AD3E-4228-82A2-9461958EA94D}"/>
          </ac:cxnSpMkLst>
        </pc:cxnChg>
      </pc:sldChg>
      <pc:sldChg chg="modSp add">
        <pc:chgData name="Patrick Beggs" userId="5c497bc167fb1cc1" providerId="LiveId" clId="{9AF05224-CA18-49BF-9C12-A018910757FC}" dt="2020-03-30T03:07:17.393" v="2471"/>
        <pc:sldMkLst>
          <pc:docMk/>
          <pc:sldMk cId="3824436123" sldId="263"/>
        </pc:sldMkLst>
        <pc:spChg chg="mod">
          <ac:chgData name="Patrick Beggs" userId="5c497bc167fb1cc1" providerId="LiveId" clId="{9AF05224-CA18-49BF-9C12-A018910757FC}" dt="2020-03-29T21:48:38.209" v="1382" actId="20577"/>
          <ac:spMkLst>
            <pc:docMk/>
            <pc:sldMk cId="3824436123" sldId="263"/>
            <ac:spMk id="2" creationId="{9D39E689-56B6-4D51-B5F8-328FEFA7543D}"/>
          </ac:spMkLst>
        </pc:spChg>
        <pc:spChg chg="mod">
          <ac:chgData name="Patrick Beggs" userId="5c497bc167fb1cc1" providerId="LiveId" clId="{9AF05224-CA18-49BF-9C12-A018910757FC}" dt="2020-03-30T03:07:17.393" v="2471"/>
          <ac:spMkLst>
            <pc:docMk/>
            <pc:sldMk cId="3824436123" sldId="263"/>
            <ac:spMk id="3" creationId="{FA301442-F9EC-430F-B99A-65D8F41181A3}"/>
          </ac:spMkLst>
        </pc:spChg>
      </pc:sldChg>
      <pc:sldChg chg="modSp add">
        <pc:chgData name="Patrick Beggs" userId="5c497bc167fb1cc1" providerId="LiveId" clId="{9AF05224-CA18-49BF-9C12-A018910757FC}" dt="2020-03-30T02:47:28.339" v="1983" actId="20577"/>
        <pc:sldMkLst>
          <pc:docMk/>
          <pc:sldMk cId="1573142403" sldId="264"/>
        </pc:sldMkLst>
        <pc:spChg chg="mod">
          <ac:chgData name="Patrick Beggs" userId="5c497bc167fb1cc1" providerId="LiveId" clId="{9AF05224-CA18-49BF-9C12-A018910757FC}" dt="2020-03-30T02:42:37.643" v="1883" actId="20577"/>
          <ac:spMkLst>
            <pc:docMk/>
            <pc:sldMk cId="1573142403" sldId="264"/>
            <ac:spMk id="2" creationId="{240A0C80-A46D-440F-99BD-B5D034DDC2E5}"/>
          </ac:spMkLst>
        </pc:spChg>
        <pc:spChg chg="mod">
          <ac:chgData name="Patrick Beggs" userId="5c497bc167fb1cc1" providerId="LiveId" clId="{9AF05224-CA18-49BF-9C12-A018910757FC}" dt="2020-03-30T02:47:28.339" v="1983" actId="20577"/>
          <ac:spMkLst>
            <pc:docMk/>
            <pc:sldMk cId="1573142403" sldId="264"/>
            <ac:spMk id="3" creationId="{752384DB-6953-449E-9FD4-90EB278EE731}"/>
          </ac:spMkLst>
        </pc:spChg>
      </pc:sldChg>
    </pc:docChg>
  </pc:docChgLst>
  <pc:docChgLst>
    <pc:chgData name="Patrick Beggs" userId="5c497bc167fb1cc1" providerId="LiveId" clId="{A90534F6-18F4-4FEE-AA8E-4C98D0B54957}"/>
    <pc:docChg chg="modSld">
      <pc:chgData name="Patrick Beggs" userId="5c497bc167fb1cc1" providerId="LiveId" clId="{A90534F6-18F4-4FEE-AA8E-4C98D0B54957}" dt="2020-03-30T17:57:22.124" v="1"/>
      <pc:docMkLst>
        <pc:docMk/>
      </pc:docMkLst>
      <pc:sldChg chg="addSp modSp">
        <pc:chgData name="Patrick Beggs" userId="5c497bc167fb1cc1" providerId="LiveId" clId="{A90534F6-18F4-4FEE-AA8E-4C98D0B54957}" dt="2020-03-30T17:57:04.576" v="0"/>
        <pc:sldMkLst>
          <pc:docMk/>
          <pc:sldMk cId="555924466" sldId="256"/>
        </pc:sldMkLst>
        <pc:picChg chg="add mod">
          <ac:chgData name="Patrick Beggs" userId="5c497bc167fb1cc1" providerId="LiveId" clId="{A90534F6-18F4-4FEE-AA8E-4C98D0B54957}" dt="2020-03-30T17:57:04.576" v="0"/>
          <ac:picMkLst>
            <pc:docMk/>
            <pc:sldMk cId="555924466" sldId="256"/>
            <ac:picMk id="4" creationId="{A10C86FE-0ACD-4186-AB4D-6AF695A7FD6F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2275575383" sldId="257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2275575383" sldId="257"/>
            <ac:picMk id="4" creationId="{F77AB4C9-CF12-47DF-8B75-7C7F1E27BB71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3555501667" sldId="258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3555501667" sldId="258"/>
            <ac:picMk id="3" creationId="{BF7D4B1F-974A-40BA-BF12-65C4FCC98DFC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1338243063" sldId="259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1338243063" sldId="259"/>
            <ac:picMk id="4" creationId="{1DB42E75-5DE7-47B5-A1BD-95FE5F3910EC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3870234030" sldId="260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3870234030" sldId="260"/>
            <ac:picMk id="4" creationId="{F5D594FB-BFE8-44D6-8AFB-8817FA493FDD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567665631" sldId="261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567665631" sldId="261"/>
            <ac:picMk id="4" creationId="{D99FA47D-CDC2-4C43-B8F6-700C7F74B4DB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1214986271" sldId="262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1214986271" sldId="262"/>
            <ac:picMk id="3" creationId="{02A1FF43-B3EF-4130-B236-7F6405E547F1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3824436123" sldId="263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3824436123" sldId="263"/>
            <ac:picMk id="4" creationId="{81DE50A2-0910-4AF5-9E48-899290885286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1573142403" sldId="264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1573142403" sldId="264"/>
            <ac:picMk id="4" creationId="{446FB4AE-5BCA-46CE-A59E-67C781BEFFC9}"/>
          </ac:picMkLst>
        </pc:picChg>
      </pc:sldChg>
      <pc:sldChg chg="addSp modSp">
        <pc:chgData name="Patrick Beggs" userId="5c497bc167fb1cc1" providerId="LiveId" clId="{A90534F6-18F4-4FEE-AA8E-4C98D0B54957}" dt="2020-03-30T17:57:22.124" v="1"/>
        <pc:sldMkLst>
          <pc:docMk/>
          <pc:sldMk cId="2998992829" sldId="265"/>
        </pc:sldMkLst>
        <pc:picChg chg="add mod">
          <ac:chgData name="Patrick Beggs" userId="5c497bc167fb1cc1" providerId="LiveId" clId="{A90534F6-18F4-4FEE-AA8E-4C98D0B54957}" dt="2020-03-30T17:57:22.124" v="1"/>
          <ac:picMkLst>
            <pc:docMk/>
            <pc:sldMk cId="2998992829" sldId="265"/>
            <ac:picMk id="3" creationId="{5776510F-C4EC-49D7-A135-FC75C0B39B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0923574/whats-the-difference-between-convolutional-and-recurrent-neural-networks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asimovinstitute.org/neural-network-zoo/" TargetMode="Externa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hyperlink" Target="https://machinelearningmastery.com/convert-time-series-supervised-learning-problem-python/" TargetMode="External"/><Relationship Id="rId5" Type="http://schemas.openxmlformats.org/officeDocument/2006/relationships/hyperlink" Target="https://machinelearningmastery.com/how-to-develop-convolutional-neural-network-models-for-time-series-forecasting/" TargetMode="External"/><Relationship Id="rId4" Type="http://schemas.openxmlformats.org/officeDocument/2006/relationships/hyperlink" Target="https://www.kaggle.com/sudalairajkumar/novel-corona-virus-2019-dataset#time_series_covid_19_confirmed.csv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C5B-33BF-436C-9431-BBB9C810A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2404534"/>
            <a:ext cx="8241616" cy="1646302"/>
          </a:xfrm>
        </p:spPr>
        <p:txBody>
          <a:bodyPr/>
          <a:lstStyle/>
          <a:p>
            <a:r>
              <a:rPr lang="en-US"/>
              <a:t>Predicting COVID-19 With a Deep Neural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5168C-BB42-40F1-88AA-41696271B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Derek Chung and Padrick Beggs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10C86FE-0ACD-4186-AB4D-6AF695A7FD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70"/>
    </mc:Choice>
    <mc:Fallback>
      <p:transition spd="slow" advTm="5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689-56B6-4D51-B5F8-328FEF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1442-F9EC-430F-B99A-65D8F411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4"/>
              </a:rPr>
              <a:t>https://www.kaggle.com/sudalairajkumar/novel-corona-virus-2019-dataset#time_series_covid_19_confirmed.csv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https://machinelearningmastery.com/how-to-develop-convolutional-neural-network-models-for-time-series-forecasting/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https://machinelearningmastery.com/convert-time-series-supervised-learning-problem-python/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https://www.asimovinstitute.org/neural-network-zoo/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https://stackoverflow.com/questions/20923574/whats-the-difference-between-convolutional-and-recurrent-neural-networks</a:t>
            </a: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1DE50A2-0910-4AF5-9E48-8992908852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"/>
    </mc:Choice>
    <mc:Fallback>
      <p:transition spd="slow" advTm="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2E5DFC03-04D3-4877-9144-26AFD40E17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36" r="-2" b="819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692ECD-3872-4CEF-AFE6-0EE4ED92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The purpose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8884-2906-44B9-B2C9-D194F4D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our model is to predict the next day new total amount of worldwide cases for COVID-19. This will be done using deep neural networks.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77AB4C9-CF12-47DF-8B75-7C7F1E27BB7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57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6"/>
    </mc:Choice>
    <mc:Fallback>
      <p:transition spd="slow" advTm="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2FF0-00F9-4332-B5C6-3A28A08E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How our Neural Network Works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F7355A-45AD-4972-BDE9-635E1F16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Uses a CNN (Convolutional neural network)</a:t>
            </a:r>
          </a:p>
          <a:p>
            <a:pPr lvl="1"/>
            <a:r>
              <a:rPr lang="en-US" dirty="0"/>
              <a:t>Multivariate Multiple Input Series</a:t>
            </a:r>
          </a:p>
          <a:p>
            <a:r>
              <a:rPr lang="en-US" dirty="0"/>
              <a:t>Loss function was Mean Squared Error</a:t>
            </a:r>
          </a:p>
          <a:p>
            <a:r>
              <a:rPr lang="en-US" dirty="0"/>
              <a:t>Activation function was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7F55012-CA82-4DD5-957F-BB9A42BEE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1270000"/>
            <a:ext cx="4204989" cy="280683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F7D4B1F-974A-40BA-BF12-65C4FCC98DF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550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"/>
    </mc:Choice>
    <mc:Fallback>
      <p:transition spd="slow" advTm="1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E737-A74E-4F01-A5BD-B12360F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DB4B4EE-631F-476E-8A92-5301685C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14" y="2159331"/>
            <a:ext cx="3854481" cy="18273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71A9-2F55-4232-A243-89742C53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r>
              <a:rPr lang="en-US" dirty="0"/>
              <a:t>It was coded in python and uses the </a:t>
            </a:r>
            <a:r>
              <a:rPr lang="en-US" dirty="0" err="1"/>
              <a:t>Keras</a:t>
            </a:r>
            <a:r>
              <a:rPr lang="en-US" dirty="0"/>
              <a:t> and TensorFlow libraries </a:t>
            </a:r>
          </a:p>
          <a:p>
            <a:r>
              <a:rPr lang="en-US" dirty="0"/>
              <a:t>The data was found on Kaggle and is updated daily at the end of each day</a:t>
            </a:r>
          </a:p>
          <a:p>
            <a:r>
              <a:rPr lang="en-US" dirty="0"/>
              <a:t>The data was unstructured, in order to structure the dataset we used the sliding window technique</a:t>
            </a:r>
          </a:p>
          <a:p>
            <a:pPr lvl="1"/>
            <a:r>
              <a:rPr lang="en-US" dirty="0"/>
              <a:t>The input is the 3 prior consecutive days’ total cases prior to the day we want to predict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DB42E75-5DE7-47B5-A1BD-95FE5F3910E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824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"/>
    </mc:Choice>
    <mc:Fallback>
      <p:transition spd="slow" advTm="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EFA2-F718-499A-BF08-770C961D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3795-916A-44AD-A3A9-A6F2A9FD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Being better prepared for a large increase in the number of hospital patients.</a:t>
            </a:r>
          </a:p>
          <a:p>
            <a:r>
              <a:rPr lang="en-US" dirty="0"/>
              <a:t>Warning the general public of the pandemics growing numbers.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1E98D-67D7-447F-904D-094D2570BF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2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5D594FB-BFE8-44D6-8AFB-8817FA493FD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023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"/>
    </mc:Choice>
    <mc:Fallback>
      <p:transition spd="slow" advTm="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EB0-1F09-4541-9E0B-C8164605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Other Real-world Applications</a:t>
            </a:r>
            <a:endParaRPr lang="en-US" dirty="0"/>
          </a:p>
        </p:txBody>
      </p:sp>
      <p:pic>
        <p:nvPicPr>
          <p:cNvPr id="1026" name="Picture 2" descr="The &quot;Amazonification&quot; of the health care supply chain – CSCMP's ...">
            <a:extLst>
              <a:ext uri="{FF2B5EF4-FFF2-40B4-BE49-F238E27FC236}">
                <a16:creationId xmlns:a16="http://schemas.microsoft.com/office/drawing/2014/main" id="{8B1C6DE3-AB38-474D-8CDA-41B59775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26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0CDF-0373-4CCC-9350-CEA557CF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With a more robust model we could also generalize this model to spread of other diseases</a:t>
            </a:r>
          </a:p>
          <a:p>
            <a:r>
              <a:rPr lang="en-US" sz="1500" dirty="0"/>
              <a:t>Calculate and predict optimal resource allocation for medical supplies and staff around the world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99FA47D-CDC2-4C43-B8F6-700C7F74B4D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766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0"/>
    </mc:Choice>
    <mc:Fallback>
      <p:transition spd="slow" advTm="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17C779-221B-4530-AE4F-8A5EFA99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Demonstration for 3/27/2020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5980B8-DD1D-495D-BBE6-3BF73EA2A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18" y="249828"/>
            <a:ext cx="3057563" cy="495151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AEBDEC-994D-4744-ADF8-C740DF772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8" y="5269706"/>
            <a:ext cx="4368483" cy="104843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2A1FF43-B3EF-4130-B236-7F6405E547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"/>
    </mc:Choice>
    <mc:Fallback>
      <p:transition spd="slow" advTm="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864016-E9AA-43CB-82B3-0A43CA2C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273" y="542440"/>
            <a:ext cx="3497565" cy="12159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/>
              <a:t>Demonstration for 3/28/2020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chain&#10;&#10;Description automatically generated">
            <a:extLst>
              <a:ext uri="{FF2B5EF4-FFF2-40B4-BE49-F238E27FC236}">
                <a16:creationId xmlns:a16="http://schemas.microsoft.com/office/drawing/2014/main" id="{1BFD9676-A1E9-4F2E-B1A4-34CCA8265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75" y="414088"/>
            <a:ext cx="3879299" cy="585554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94454-F4F8-4F91-B396-807074903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734" y="2943140"/>
            <a:ext cx="4935546" cy="147654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776510F-C4EC-49D7-A135-FC75C0B39B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"/>
    </mc:Choice>
    <mc:Fallback>
      <p:transition spd="slow" advTm="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0C80-A46D-440F-99BD-B5D034DD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DB-6953-449E-9FD4-90EB278E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more data, and more features we can create a more robust multivariate time-series forecasting model by using a recurrent neural network which has been cited to give better results. </a:t>
            </a:r>
          </a:p>
          <a:p>
            <a:r>
              <a:rPr lang="en-US" dirty="0"/>
              <a:t>We can also expand model to determine how far into the future the virus will continue to spread at this rate or faster.</a:t>
            </a:r>
          </a:p>
          <a:p>
            <a:r>
              <a:rPr lang="en-US" dirty="0"/>
              <a:t>Generally a more comprehensive understanding epidemiology. 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46FB4AE-5BCA-46CE-A59E-67C781BEFF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34800" y="6400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4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"/>
    </mc:Choice>
    <mc:Fallback>
      <p:transition spd="slow" advTm="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332</Words>
  <Application>Microsoft Office PowerPoint</Application>
  <PresentationFormat>Widescreen</PresentationFormat>
  <Paragraphs>36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Predicting COVID-19 With a Deep Neural Network</vt:lpstr>
      <vt:lpstr>The purpose of our project</vt:lpstr>
      <vt:lpstr>How our Neural Network Works</vt:lpstr>
      <vt:lpstr>Our Approach</vt:lpstr>
      <vt:lpstr>Real-world Applications</vt:lpstr>
      <vt:lpstr>Other Real-world Applications</vt:lpstr>
      <vt:lpstr>Demonstration for 3/27/2020</vt:lpstr>
      <vt:lpstr>Demonstration for 3/28/2020</vt:lpstr>
      <vt:lpstr>What could be improve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With a Deep Neural Network</dc:title>
  <dc:creator>Derek Cheung</dc:creator>
  <cp:lastModifiedBy>Patrick Beggs</cp:lastModifiedBy>
  <cp:revision>5</cp:revision>
  <dcterms:created xsi:type="dcterms:W3CDTF">2020-03-30T03:40:59Z</dcterms:created>
  <dcterms:modified xsi:type="dcterms:W3CDTF">2020-03-30T17:57:25Z</dcterms:modified>
</cp:coreProperties>
</file>