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50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482600" y="533400"/>
            <a:ext cx="11453495" cy="38201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1056640"/>
            <a:ext cx="1087755" cy="1081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35" y="1056640"/>
            <a:ext cx="1082040" cy="1082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15" y="1051560"/>
            <a:ext cx="1093470" cy="108648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960245" y="1485900"/>
            <a:ext cx="685800" cy="146050"/>
          </a:xfrm>
          <a:prstGeom prst="rightArrow">
            <a:avLst/>
          </a:prstGeom>
          <a:solidFill>
            <a:schemeClr val="tx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3875" y="1056640"/>
            <a:ext cx="1017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add noise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208145" y="1485900"/>
            <a:ext cx="685800" cy="146050"/>
          </a:xfrm>
          <a:prstGeom prst="rightArrow">
            <a:avLst/>
          </a:prstGeom>
          <a:solidFill>
            <a:schemeClr val="tx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17645" y="1056640"/>
            <a:ext cx="1080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add mask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604000" y="1485900"/>
            <a:ext cx="1149350" cy="266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04000" y="984885"/>
            <a:ext cx="1080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Diffusion Process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885" y="1057275"/>
            <a:ext cx="1087755" cy="108140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594350" y="2324100"/>
            <a:ext cx="1009650" cy="920750"/>
            <a:chOff x="9090" y="3950"/>
            <a:chExt cx="1590" cy="1450"/>
          </a:xfrm>
        </p:grpSpPr>
        <p:sp>
          <p:nvSpPr>
            <p:cNvPr id="17" name="右箭头 16"/>
            <p:cNvSpPr/>
            <p:nvPr/>
          </p:nvSpPr>
          <p:spPr>
            <a:xfrm>
              <a:off x="9090" y="5040"/>
              <a:ext cx="1590" cy="360"/>
            </a:xfrm>
            <a:prstGeom prst="rightArrow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090" y="3950"/>
              <a:ext cx="210" cy="1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84770" y="2362200"/>
            <a:ext cx="1022985" cy="869950"/>
            <a:chOff x="12102" y="3660"/>
            <a:chExt cx="1611" cy="1370"/>
          </a:xfrm>
        </p:grpSpPr>
        <p:sp>
          <p:nvSpPr>
            <p:cNvPr id="23" name="矩形 22"/>
            <p:cNvSpPr/>
            <p:nvPr/>
          </p:nvSpPr>
          <p:spPr>
            <a:xfrm>
              <a:off x="13503" y="3660"/>
              <a:ext cx="210" cy="1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左箭头 23"/>
            <p:cNvSpPr/>
            <p:nvPr/>
          </p:nvSpPr>
          <p:spPr>
            <a:xfrm>
              <a:off x="12102" y="4690"/>
              <a:ext cx="1590" cy="340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883910" y="2469515"/>
            <a:ext cx="2590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整个添加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latent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的噪声与真值的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MSE LOSS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62650" y="2444750"/>
            <a:ext cx="2463800" cy="53975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565765" y="5699125"/>
            <a:ext cx="668655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34420" y="5626100"/>
            <a:ext cx="763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MDT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47150" y="2494280"/>
            <a:ext cx="267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如果只以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mask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区域的噪声与真值的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MSE LOSS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47150" y="2469515"/>
            <a:ext cx="2678430" cy="53975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79440" y="3517900"/>
            <a:ext cx="320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MDT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本质上就是一个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Diffusion Model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，面向的是整体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latent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9440" y="3493135"/>
            <a:ext cx="3205480" cy="53975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6920865" y="3058795"/>
            <a:ext cx="447040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10062210" y="3074670"/>
            <a:ext cx="447040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086215" y="3517900"/>
            <a:ext cx="2398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偏向于对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mask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做预测（以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diffusion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方式）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086215" y="3493135"/>
            <a:ext cx="2398395" cy="53975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17940" y="2296160"/>
            <a:ext cx="2753995" cy="1817370"/>
          </a:xfrm>
          <a:prstGeom prst="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08940" y="5064760"/>
            <a:ext cx="3875405" cy="145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object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集中在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MASK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区域，对于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MASK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区域，使用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gt latent token/noise latent token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，相当于是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给予模型不同的条件来做出对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MASK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区域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的预测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8940" y="5039995"/>
            <a:ext cx="3875405" cy="150876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32" idx="2"/>
            <a:endCxn id="35" idx="0"/>
          </p:cNvCxnSpPr>
          <p:nvPr/>
        </p:nvCxnSpPr>
        <p:spPr>
          <a:xfrm rot="5400000">
            <a:off x="5857875" y="602615"/>
            <a:ext cx="926465" cy="7948295"/>
          </a:xfrm>
          <a:prstGeom prst="bentConnector3">
            <a:avLst>
              <a:gd name="adj1" fmla="val 500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mJlYjVlZDgxNTMzY2YwMWIxZWRjMzE2MDM2MDRjZj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烟眸</cp:lastModifiedBy>
  <cp:revision>157</cp:revision>
  <dcterms:created xsi:type="dcterms:W3CDTF">2019-06-19T02:08:00Z</dcterms:created>
  <dcterms:modified xsi:type="dcterms:W3CDTF">2024-10-08T07:47:20Z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E551716902134034A78D3BF04FDB90AC_11</vt:lpwstr>
  </property>
</Properties>
</file>