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DB14E-E2D6-C179-D906-0CA3A0E9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C8B800-13DF-47B4-A720-3B1EC7EB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3C8FF8-5929-0031-12C1-BFE518DC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B0F54A-91A6-E905-2323-BBEA62B9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325B50-DA32-7483-9B18-0D861DD1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01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8517F-B111-8F48-9D5E-68D41979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15537E-71DA-A414-9D60-D293370A4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DDBDF4-EE18-C950-3545-5E197F63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6A1228-D0D3-368A-7C50-EFA9A57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B09A42-3475-FF7B-E8DE-BD02B545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2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5DFDF8-848E-7EF1-7061-00A221CA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2CA15A-2FA6-B155-13C3-E5DF50B1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6B0B61-6C2F-61F9-15EB-97B20AF8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0F99F3-AFD5-68F2-E79C-838B0986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647D0D-7433-06F9-B6FB-4D5281A3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B1485-6605-0682-AA6E-8FBB5E0E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5CC8B-58EC-FE59-F009-67D21753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EA4C92-9619-3BA6-2A5B-907B0392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796BA4-E725-E8E1-AD2F-603B4E72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473395-1BCD-F5C3-4684-2C46E847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0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B97E6-3073-04BD-16CC-D292440A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ADDE99-D409-50F0-1D7B-EDDFDAB9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E2BB21-CE63-8896-B26E-664F96E3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06D651-9706-E6FF-6529-2D28BA7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DA1507-2CC8-9179-596B-56097898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58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FEDD3-7874-3AD2-077E-FE3A945E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35D25-D548-65CF-0B08-F5B614093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5C2B92-3625-CE35-D635-5FEB275D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C1EA86-73E2-EF81-9E92-6E4AB41B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FAAB76-28D5-0F0E-D536-EC89F68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427B7A-5D89-8983-B24E-E3DA93D2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9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EBF49-9912-7336-8661-52CE7F4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3BDEFA-D6F1-701C-28C2-2BF02405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E37C7-7896-A0D0-963E-5B104FD6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88E1C2-10B5-F221-6BC6-F2CBB425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147317-EE43-3BB4-E360-E0CB7CB64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2500D-4B83-7BA3-A903-3D826C1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20FE9C-34EC-B1EC-F4DC-08AF8A4C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087715-8D09-146E-02C5-48F2852D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1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4AC7A-59CB-4115-C6A4-4724E41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70AE12-2E38-4617-C953-132718E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04F5A5-B5C5-6DE2-7679-0F18540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0BF40B-3EE2-6C4B-56B0-41762B8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0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FF46AE-F89C-B1A4-F0BE-0231DF1B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5346DF-80CC-B7C7-9224-B0B2C186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128442-4DD7-5CB7-ECEE-093BBD16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54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23E44-FEC6-DA0C-3FDA-CD8DE5F8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E0D782-2895-009F-C3A0-54EDA264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5BA301-ECF7-E653-D42E-B9AB274C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157DAB-F2F7-577F-6F7A-30200307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AF5362-7159-1AD5-6A07-416879C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2F4D86-B47A-5A92-3DD7-BF9752F8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97DC1-52D3-CAFB-889E-E327D8DC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E45184-212A-D6DF-4041-0373D45F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DD564F-B74C-A25B-0C12-2031197A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3894EE-1C6C-0872-FC1A-7BC2987B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A2BBD-10C2-347F-E673-6CC78F4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5D7DD5-343C-F03A-5FBB-E7C1CB6B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1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7A46DC-8173-26D3-FA54-E80B6EA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AE4DDE-9062-B28A-22B8-ECD25B64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962BA8-CABB-95DB-B8EA-4E9BF217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85EE-356C-4E22-BF13-3167143E403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A66F8-5ECD-4690-7517-2C1068E1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C4615-59F2-39E5-91A2-553703C7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6721385E-BC52-80F5-D695-030DB6D6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7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051BDE-51CD-D88C-D31A-37298F3C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5915800" cy="1627274"/>
          </a:xfrm>
        </p:spPr>
        <p:txBody>
          <a:bodyPr anchor="t">
            <a:normAutofit/>
          </a:bodyPr>
          <a:lstStyle/>
          <a:p>
            <a:r>
              <a:rPr lang="it-IT" sz="4800">
                <a:solidFill>
                  <a:schemeClr val="bg1"/>
                </a:solidFill>
              </a:rPr>
              <a:t>come è stato progettato?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ECC5A-DADB-F694-75A6-ACFC2DC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2" y="2576943"/>
            <a:ext cx="5915813" cy="360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chemeClr val="bg1"/>
                </a:solidFill>
              </a:rPr>
              <a:t>Per la progettazione di Duel2D abbiamo scelto di utilizzare C# per fare il client mentre Java per il server.</a:t>
            </a:r>
          </a:p>
          <a:p>
            <a:pPr marL="0" indent="0">
              <a:buNone/>
            </a:pPr>
            <a:endParaRPr lang="it-IT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000">
                <a:solidFill>
                  <a:schemeClr val="bg1"/>
                </a:solidFill>
              </a:rPr>
              <a:t>Nella creazione del client ci siamo serviti della libreria grafica MonoGame, pensata per realizzare giochi sia in 2D che in 3D.</a:t>
            </a:r>
          </a:p>
        </p:txBody>
      </p:sp>
      <p:pic>
        <p:nvPicPr>
          <p:cNvPr id="5" name="Immagine 4" descr="Immagine che contiene Carattere, Elementi grafici, simbolo, logo&#10;&#10;Descrizione generata automaticamente">
            <a:extLst>
              <a:ext uri="{FF2B5EF4-FFF2-40B4-BE49-F238E27FC236}">
                <a16:creationId xmlns:a16="http://schemas.microsoft.com/office/drawing/2014/main" id="{25D0C900-3335-007C-F6C5-762F1BFA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68" y="1740130"/>
            <a:ext cx="3418651" cy="33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9E6D0C-6BEA-094A-5910-A33DB4AC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27" y="2596243"/>
            <a:ext cx="4788698" cy="3575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2"/>
                </a:solidFill>
              </a:rPr>
              <a:t>Ovviamente non abbiamo potuto creare da zero tutte le texture che compongono il nostro gioco in quanto non abbiamo le capacità per farle.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2"/>
                </a:solidFill>
              </a:rPr>
              <a:t>Ci siamo quindi serviti di servizi come </a:t>
            </a:r>
            <a:r>
              <a:rPr lang="it-IT" sz="1800" dirty="0" err="1">
                <a:solidFill>
                  <a:schemeClr val="tx2"/>
                </a:solidFill>
              </a:rPr>
              <a:t>itch.io</a:t>
            </a:r>
            <a:r>
              <a:rPr lang="it-IT" sz="1800" dirty="0">
                <a:solidFill>
                  <a:schemeClr val="tx2"/>
                </a:solidFill>
              </a:rPr>
              <a:t> che mette a disposizione anche degli asset per sviluppare giochi.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2"/>
                </a:solidFill>
              </a:rPr>
              <a:t>Le texture e animazioni dei personaggi sono stati presi su </a:t>
            </a:r>
            <a:r>
              <a:rPr lang="it-IT" sz="1600" dirty="0" err="1">
                <a:solidFill>
                  <a:schemeClr val="tx2"/>
                </a:solidFill>
              </a:rPr>
              <a:t>itch.io</a:t>
            </a:r>
            <a:br>
              <a:rPr lang="it-IT" sz="1600" dirty="0">
                <a:solidFill>
                  <a:schemeClr val="tx2"/>
                </a:solidFill>
              </a:rPr>
            </a:br>
            <a:r>
              <a:rPr lang="it-IT" sz="1600" dirty="0">
                <a:solidFill>
                  <a:schemeClr val="tx2"/>
                </a:solidFill>
              </a:rPr>
              <a:t>La schermata iniziale è stata creata su </a:t>
            </a:r>
            <a:r>
              <a:rPr lang="it-IT" sz="1600" dirty="0" err="1">
                <a:solidFill>
                  <a:schemeClr val="tx2"/>
                </a:solidFill>
              </a:rPr>
              <a:t>canva</a:t>
            </a:r>
            <a:r>
              <a:rPr lang="it-IT" sz="1600" dirty="0">
                <a:solidFill>
                  <a:schemeClr val="tx2"/>
                </a:solidFill>
              </a:rPr>
              <a:t>, mentre i pulsanti e altri dettagli da noi.</a:t>
            </a:r>
            <a:br>
              <a:rPr lang="it-IT" sz="1600" dirty="0">
                <a:solidFill>
                  <a:schemeClr val="tx2"/>
                </a:solidFill>
              </a:rPr>
            </a:br>
            <a:r>
              <a:rPr lang="it-IT" sz="1600" dirty="0">
                <a:solidFill>
                  <a:schemeClr val="tx2"/>
                </a:solidFill>
              </a:rPr>
              <a:t>Ci siamo serviti anche dell’intelligenza artificiale per creare gli sfondi del gioco, come lo sfondo del menu e del gameplay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Elementi grafici, testo, Carattere, logo&#10;&#10;Descrizione generata automaticamente">
            <a:extLst>
              <a:ext uri="{FF2B5EF4-FFF2-40B4-BE49-F238E27FC236}">
                <a16:creationId xmlns:a16="http://schemas.microsoft.com/office/drawing/2014/main" id="{5CB3483F-E499-8803-B1A7-04EF731EA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3"/>
          <a:stretch/>
        </p:blipFill>
        <p:spPr>
          <a:xfrm>
            <a:off x="6800850" y="2360644"/>
            <a:ext cx="5391150" cy="449735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D32AC50-B780-C00B-6CFD-E453A4BC23BD}"/>
              </a:ext>
            </a:extLst>
          </p:cNvPr>
          <p:cNvSpPr/>
          <p:nvPr/>
        </p:nvSpPr>
        <p:spPr>
          <a:xfrm>
            <a:off x="0" y="0"/>
            <a:ext cx="12192000" cy="23606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5F7CBE-8196-6522-87D7-B36C8D2E37B0}"/>
              </a:ext>
            </a:extLst>
          </p:cNvPr>
          <p:cNvSpPr txBox="1"/>
          <p:nvPr/>
        </p:nvSpPr>
        <p:spPr>
          <a:xfrm>
            <a:off x="3750906" y="641713"/>
            <a:ext cx="5254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>
                    <a:lumMod val="85000"/>
                  </a:schemeClr>
                </a:solidFill>
              </a:rPr>
              <a:t>Dove abbiamo recuperato le risorse per sviluppare il gioco?</a:t>
            </a:r>
          </a:p>
        </p:txBody>
      </p:sp>
    </p:spTree>
    <p:extLst>
      <p:ext uri="{BB962C8B-B14F-4D97-AF65-F5344CB8AC3E}">
        <p14:creationId xmlns:p14="http://schemas.microsoft.com/office/powerpoint/2010/main" val="27296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ermata, Gioco per PC, Software per videogiochi, Videogioco di strategia&#10;&#10;Descrizione generata automaticamente">
            <a:extLst>
              <a:ext uri="{FF2B5EF4-FFF2-40B4-BE49-F238E27FC236}">
                <a16:creationId xmlns:a16="http://schemas.microsoft.com/office/drawing/2014/main" id="{2C102D07-C9FB-8063-B56B-4290A9B63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9" y="731377"/>
            <a:ext cx="7499638" cy="519349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D964BDD-2120-E914-4336-0B8B63E77F1A}"/>
              </a:ext>
            </a:extLst>
          </p:cNvPr>
          <p:cNvCxnSpPr/>
          <p:nvPr/>
        </p:nvCxnSpPr>
        <p:spPr>
          <a:xfrm>
            <a:off x="5971592" y="512759"/>
            <a:ext cx="195943" cy="1278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3C82034-4DF8-2065-A1F7-D7FBC4F664AF}"/>
              </a:ext>
            </a:extLst>
          </p:cNvPr>
          <p:cNvCxnSpPr>
            <a:cxnSpLocks/>
          </p:cNvCxnSpPr>
          <p:nvPr/>
        </p:nvCxnSpPr>
        <p:spPr>
          <a:xfrm flipV="1">
            <a:off x="1669181" y="1152118"/>
            <a:ext cx="1113303" cy="9510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6DBD45F-A315-0B44-27DC-FE4F309485BF}"/>
              </a:ext>
            </a:extLst>
          </p:cNvPr>
          <p:cNvCxnSpPr>
            <a:cxnSpLocks/>
          </p:cNvCxnSpPr>
          <p:nvPr/>
        </p:nvCxnSpPr>
        <p:spPr>
          <a:xfrm flipH="1">
            <a:off x="7234335" y="3967485"/>
            <a:ext cx="31148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5141372-4FF7-CAC8-26C9-2BF5595B307D}"/>
              </a:ext>
            </a:extLst>
          </p:cNvPr>
          <p:cNvCxnSpPr>
            <a:cxnSpLocks/>
          </p:cNvCxnSpPr>
          <p:nvPr/>
        </p:nvCxnSpPr>
        <p:spPr>
          <a:xfrm flipV="1">
            <a:off x="4957666" y="5125990"/>
            <a:ext cx="813629" cy="98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856AE00-3192-16C7-6EC1-A4D75D6C21E7}"/>
              </a:ext>
            </a:extLst>
          </p:cNvPr>
          <p:cNvSpPr txBox="1"/>
          <p:nvPr/>
        </p:nvSpPr>
        <p:spPr>
          <a:xfrm>
            <a:off x="3820806" y="174205"/>
            <a:ext cx="449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Casella di testo dove inserire il proprio nome utente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4CFEA6-ECEE-67C6-A090-7CB5D53301FF}"/>
              </a:ext>
            </a:extLst>
          </p:cNvPr>
          <p:cNvSpPr txBox="1"/>
          <p:nvPr/>
        </p:nvSpPr>
        <p:spPr>
          <a:xfrm>
            <a:off x="601677" y="2110567"/>
            <a:ext cx="1790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Icona per vedere</a:t>
            </a:r>
            <a:br>
              <a:rPr lang="it-IT" sz="1600" dirty="0"/>
            </a:br>
            <a:r>
              <a:rPr lang="it-IT" sz="1600" dirty="0"/>
              <a:t>se il server è online</a:t>
            </a:r>
            <a:br>
              <a:rPr lang="it-IT" sz="1600" dirty="0"/>
            </a:br>
            <a:r>
              <a:rPr lang="it-IT" sz="1600" dirty="0"/>
              <a:t>oppure offline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50D6E0-585D-9C03-7AAB-FDFBD05DF19D}"/>
              </a:ext>
            </a:extLst>
          </p:cNvPr>
          <p:cNvSpPr txBox="1"/>
          <p:nvPr/>
        </p:nvSpPr>
        <p:spPr>
          <a:xfrm>
            <a:off x="10336325" y="3551986"/>
            <a:ext cx="1827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Pulsante tramite il</a:t>
            </a:r>
            <a:br>
              <a:rPr lang="it-IT" sz="1600" dirty="0"/>
            </a:br>
            <a:r>
              <a:rPr lang="it-IT" sz="1600" dirty="0"/>
              <a:t>quale selezionare la</a:t>
            </a:r>
            <a:br>
              <a:rPr lang="it-IT" sz="1600" dirty="0"/>
            </a:br>
            <a:r>
              <a:rPr lang="it-IT" sz="1600" dirty="0"/>
              <a:t>propria </a:t>
            </a:r>
            <a:r>
              <a:rPr lang="it-IT" sz="1600" dirty="0" err="1"/>
              <a:t>skin</a:t>
            </a:r>
            <a:endParaRPr lang="it-IT" sz="16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E1935D-A6C1-B70B-27EA-E3951DC9FB47}"/>
              </a:ext>
            </a:extLst>
          </p:cNvPr>
          <p:cNvSpPr txBox="1"/>
          <p:nvPr/>
        </p:nvSpPr>
        <p:spPr>
          <a:xfrm>
            <a:off x="3820806" y="6175916"/>
            <a:ext cx="25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Pulsante per avviare il gioco</a:t>
            </a:r>
          </a:p>
        </p:txBody>
      </p:sp>
    </p:spTree>
    <p:extLst>
      <p:ext uri="{BB962C8B-B14F-4D97-AF65-F5344CB8AC3E}">
        <p14:creationId xmlns:p14="http://schemas.microsoft.com/office/powerpoint/2010/main" val="71564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02D447-6725-90B9-A48A-67D08416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it-IT" sz="7200"/>
              <a:t>un gioco differente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DB98D-7C6D-28C4-D972-66D66095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/>
              <a:t>Nella scelta del gioco abbiamo voluto fare qualcosa di diverso dai soliti giochi.</a:t>
            </a:r>
          </a:p>
          <a:p>
            <a:pPr marL="0" indent="0">
              <a:buNone/>
            </a:pPr>
            <a:r>
              <a:rPr lang="it-IT" sz="2400"/>
              <a:t>Abbiamo voluto creare un gioco che permetteva lo scontro di due soldati, cercando di usare animazioni e una grafica piacevole per rendere il tutto più bello.</a:t>
            </a:r>
          </a:p>
          <a:p>
            <a:pPr marL="0" indent="0"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12105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6DC8E4-A711-4240-81E9-F81849741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7893A8-21E3-9C83-5575-713AF012D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935" y="854168"/>
            <a:ext cx="3527117" cy="26656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CC8FF8-121A-4621-8FF3-BC48A37B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659" y="899358"/>
            <a:ext cx="7119341" cy="513838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AC158501-1316-AF6D-453A-D6E40FD4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6" y="1346016"/>
            <a:ext cx="4128325" cy="42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6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EC95-43E6-4302-BF47-B31CDA38D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279FE-5810-440F-B799-25803A01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774750"/>
            <a:ext cx="356536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7893A8-21E3-9C83-5575-713AF012D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120" y="1017951"/>
            <a:ext cx="2839910" cy="9843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BD4F1-A860-48A4-84CD-EB40E1F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8C0F2-1D8A-4908-857F-3DE6B0823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053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0E5F0-AD6E-4049-8FAB-A4D82343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275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9052C9-DF4C-70EF-7311-C9297682289B}"/>
              </a:ext>
            </a:extLst>
          </p:cNvPr>
          <p:cNvSpPr txBox="1"/>
          <p:nvPr/>
        </p:nvSpPr>
        <p:spPr>
          <a:xfrm>
            <a:off x="1187576" y="2002277"/>
            <a:ext cx="249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90000"/>
                  </a:schemeClr>
                </a:solidFill>
              </a:rPr>
              <a:t>In totale ci siamo serviti di 13 classi nel client e di 7 classi nel server.</a:t>
            </a:r>
          </a:p>
        </p:txBody>
      </p:sp>
      <p:pic>
        <p:nvPicPr>
          <p:cNvPr id="7" name="Immagine 6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364196E9-3FDD-CA99-1FBF-20369210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48" y="1101750"/>
            <a:ext cx="6772275" cy="5429250"/>
          </a:xfrm>
          <a:prstGeom prst="rect">
            <a:avLst/>
          </a:prstGeom>
        </p:spPr>
      </p:pic>
      <p:pic>
        <p:nvPicPr>
          <p:cNvPr id="8" name="Immagine 7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BFA5753F-6F6F-5DF1-3D9E-E2C68990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6" y="1346016"/>
            <a:ext cx="4128325" cy="42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6DC8E4-A711-4240-81E9-F81849741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7893A8-21E3-9C83-5575-713AF012D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69" y="2715209"/>
            <a:ext cx="3527117" cy="88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Use Case Diagram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CC8FF8-121A-4621-8FF3-BC48A37B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659" y="899358"/>
            <a:ext cx="7119341" cy="513838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biglietto da visita, Carattere&#10;&#10;Descrizione generata automaticamente">
            <a:extLst>
              <a:ext uri="{FF2B5EF4-FFF2-40B4-BE49-F238E27FC236}">
                <a16:creationId xmlns:a16="http://schemas.microsoft.com/office/drawing/2014/main" id="{96935388-EA77-21D4-1A1E-48F25E5D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66" y="2147221"/>
            <a:ext cx="6161832" cy="26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8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7E5C34-37C9-3D32-7C0C-3FC051C7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3D4F95-FC5F-E226-0B65-34F3A5CC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981" y="4052734"/>
            <a:ext cx="1842356" cy="440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Andrea Colzani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5F4756F-AF2F-A786-F287-0944B504073D}"/>
              </a:ext>
            </a:extLst>
          </p:cNvPr>
          <p:cNvSpPr txBox="1">
            <a:spLocks/>
          </p:cNvSpPr>
          <p:nvPr/>
        </p:nvSpPr>
        <p:spPr>
          <a:xfrm>
            <a:off x="7754359" y="4052734"/>
            <a:ext cx="1951828" cy="405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Padula Emiliano </a:t>
            </a:r>
          </a:p>
        </p:txBody>
      </p:sp>
    </p:spTree>
    <p:extLst>
      <p:ext uri="{BB962C8B-B14F-4D97-AF65-F5344CB8AC3E}">
        <p14:creationId xmlns:p14="http://schemas.microsoft.com/office/powerpoint/2010/main" val="306873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come è stato progettato?</vt:lpstr>
      <vt:lpstr>Presentazione standard di PowerPoint</vt:lpstr>
      <vt:lpstr>Presentazione standard di PowerPoint</vt:lpstr>
      <vt:lpstr>un gioco differente</vt:lpstr>
      <vt:lpstr>Sequence Diagram</vt:lpstr>
      <vt:lpstr>Class Diagram</vt:lpstr>
      <vt:lpstr>Use Case Diagram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Colzani Andrea</dc:creator>
  <cp:lastModifiedBy>Colzani Andrea</cp:lastModifiedBy>
  <cp:revision>2</cp:revision>
  <dcterms:created xsi:type="dcterms:W3CDTF">2023-11-19T19:24:30Z</dcterms:created>
  <dcterms:modified xsi:type="dcterms:W3CDTF">2023-11-28T17:51:47Z</dcterms:modified>
</cp:coreProperties>
</file>