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5" r:id="rId4"/>
  </p:sldMasterIdLst>
  <p:notesMasterIdLst>
    <p:notesMasterId r:id="rId34"/>
  </p:notesMasterIdLst>
  <p:handoutMasterIdLst>
    <p:handoutMasterId r:id="rId35"/>
  </p:handoutMasterIdLst>
  <p:sldIdLst>
    <p:sldId id="395" r:id="rId5"/>
    <p:sldId id="397" r:id="rId6"/>
    <p:sldId id="396" r:id="rId7"/>
    <p:sldId id="398" r:id="rId8"/>
    <p:sldId id="399" r:id="rId9"/>
    <p:sldId id="402" r:id="rId10"/>
    <p:sldId id="405" r:id="rId11"/>
    <p:sldId id="408" r:id="rId12"/>
    <p:sldId id="403" r:id="rId13"/>
    <p:sldId id="404" r:id="rId14"/>
    <p:sldId id="409" r:id="rId15"/>
    <p:sldId id="410" r:id="rId16"/>
    <p:sldId id="411" r:id="rId17"/>
    <p:sldId id="412" r:id="rId18"/>
    <p:sldId id="413" r:id="rId19"/>
    <p:sldId id="414" r:id="rId20"/>
    <p:sldId id="415" r:id="rId21"/>
    <p:sldId id="416" r:id="rId22"/>
    <p:sldId id="418" r:id="rId23"/>
    <p:sldId id="419" r:id="rId24"/>
    <p:sldId id="420" r:id="rId25"/>
    <p:sldId id="421" r:id="rId26"/>
    <p:sldId id="422" r:id="rId27"/>
    <p:sldId id="401" r:id="rId28"/>
    <p:sldId id="423" r:id="rId29"/>
    <p:sldId id="424" r:id="rId30"/>
    <p:sldId id="425" r:id="rId31"/>
    <p:sldId id="407" r:id="rId32"/>
    <p:sldId id="426" r:id="rId33"/>
  </p:sldIdLst>
  <p:sldSz cx="12192000" cy="6858000"/>
  <p:notesSz cx="6858000" cy="9144000"/>
  <p:defaultTextStyle>
    <a:defPPr>
      <a:defRPr lang="en-US"/>
    </a:defPPr>
    <a:lvl1pPr marL="0" algn="l" defTabSz="914330" rtl="0" eaLnBrk="1" latinLnBrk="0" hangingPunct="1">
      <a:defRPr sz="1800" kern="1200">
        <a:solidFill>
          <a:schemeClr val="tx1"/>
        </a:solidFill>
        <a:latin typeface="+mn-lt"/>
        <a:ea typeface="+mn-ea"/>
        <a:cs typeface="+mn-cs"/>
      </a:defRPr>
    </a:lvl1pPr>
    <a:lvl2pPr marL="457165" algn="l" defTabSz="914330" rtl="0" eaLnBrk="1" latinLnBrk="0" hangingPunct="1">
      <a:defRPr sz="1800" kern="1200">
        <a:solidFill>
          <a:schemeClr val="tx1"/>
        </a:solidFill>
        <a:latin typeface="+mn-lt"/>
        <a:ea typeface="+mn-ea"/>
        <a:cs typeface="+mn-cs"/>
      </a:defRPr>
    </a:lvl2pPr>
    <a:lvl3pPr marL="914330" algn="l" defTabSz="914330" rtl="0" eaLnBrk="1" latinLnBrk="0" hangingPunct="1">
      <a:defRPr sz="1800" kern="1200">
        <a:solidFill>
          <a:schemeClr val="tx1"/>
        </a:solidFill>
        <a:latin typeface="+mn-lt"/>
        <a:ea typeface="+mn-ea"/>
        <a:cs typeface="+mn-cs"/>
      </a:defRPr>
    </a:lvl3pPr>
    <a:lvl4pPr marL="1371495" algn="l" defTabSz="914330" rtl="0" eaLnBrk="1" latinLnBrk="0" hangingPunct="1">
      <a:defRPr sz="1800" kern="1200">
        <a:solidFill>
          <a:schemeClr val="tx1"/>
        </a:solidFill>
        <a:latin typeface="+mn-lt"/>
        <a:ea typeface="+mn-ea"/>
        <a:cs typeface="+mn-cs"/>
      </a:defRPr>
    </a:lvl4pPr>
    <a:lvl5pPr marL="1828660" algn="l" defTabSz="914330" rtl="0" eaLnBrk="1" latinLnBrk="0" hangingPunct="1">
      <a:defRPr sz="1800" kern="1200">
        <a:solidFill>
          <a:schemeClr val="tx1"/>
        </a:solidFill>
        <a:latin typeface="+mn-lt"/>
        <a:ea typeface="+mn-ea"/>
        <a:cs typeface="+mn-cs"/>
      </a:defRPr>
    </a:lvl5pPr>
    <a:lvl6pPr marL="2285825" algn="l" defTabSz="914330" rtl="0" eaLnBrk="1" latinLnBrk="0" hangingPunct="1">
      <a:defRPr sz="1800" kern="1200">
        <a:solidFill>
          <a:schemeClr val="tx1"/>
        </a:solidFill>
        <a:latin typeface="+mn-lt"/>
        <a:ea typeface="+mn-ea"/>
        <a:cs typeface="+mn-cs"/>
      </a:defRPr>
    </a:lvl6pPr>
    <a:lvl7pPr marL="2742990" algn="l" defTabSz="914330" rtl="0" eaLnBrk="1" latinLnBrk="0" hangingPunct="1">
      <a:defRPr sz="1800" kern="1200">
        <a:solidFill>
          <a:schemeClr val="tx1"/>
        </a:solidFill>
        <a:latin typeface="+mn-lt"/>
        <a:ea typeface="+mn-ea"/>
        <a:cs typeface="+mn-cs"/>
      </a:defRPr>
    </a:lvl7pPr>
    <a:lvl8pPr marL="3200155" algn="l" defTabSz="914330" rtl="0" eaLnBrk="1" latinLnBrk="0" hangingPunct="1">
      <a:defRPr sz="1800" kern="1200">
        <a:solidFill>
          <a:schemeClr val="tx1"/>
        </a:solidFill>
        <a:latin typeface="+mn-lt"/>
        <a:ea typeface="+mn-ea"/>
        <a:cs typeface="+mn-cs"/>
      </a:defRPr>
    </a:lvl8pPr>
    <a:lvl9pPr marL="3657320" algn="l" defTabSz="91433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mage" id="{31086E7D-C899-4ED3-86B9-EE93B1E62E6A}">
          <p14:sldIdLst>
            <p14:sldId id="395"/>
          </p14:sldIdLst>
        </p14:section>
        <p14:section name="Razvan" id="{705054ED-DB56-FA4C-BB16-D35BDEFFF4C1}">
          <p14:sldIdLst>
            <p14:sldId id="397"/>
            <p14:sldId id="396"/>
            <p14:sldId id="398"/>
            <p14:sldId id="399"/>
            <p14:sldId id="402"/>
            <p14:sldId id="405"/>
            <p14:sldId id="408"/>
            <p14:sldId id="403"/>
          </p14:sldIdLst>
        </p14:section>
        <p14:section name="Titas" id="{7EE44719-6638-4D83-A694-872966326129}">
          <p14:sldIdLst>
            <p14:sldId id="404"/>
            <p14:sldId id="409"/>
            <p14:sldId id="410"/>
            <p14:sldId id="411"/>
            <p14:sldId id="412"/>
            <p14:sldId id="413"/>
            <p14:sldId id="414"/>
            <p14:sldId id="415"/>
            <p14:sldId id="416"/>
          </p14:sldIdLst>
        </p14:section>
        <p14:section name="Darius" id="{AD88F847-534C-4743-BDC1-089FFEA4D8BF}">
          <p14:sldIdLst>
            <p14:sldId id="418"/>
            <p14:sldId id="419"/>
            <p14:sldId id="420"/>
            <p14:sldId id="421"/>
            <p14:sldId id="422"/>
            <p14:sldId id="401"/>
            <p14:sldId id="423"/>
            <p14:sldId id="424"/>
            <p14:sldId id="425"/>
            <p14:sldId id="407"/>
            <p14:sldId id="42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5E9695"/>
    <a:srgbClr val="DF6752"/>
    <a:srgbClr val="9DBB1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79888" autoAdjust="0"/>
  </p:normalViewPr>
  <p:slideViewPr>
    <p:cSldViewPr snapToGrid="0" snapToObjects="1">
      <p:cViewPr varScale="1">
        <p:scale>
          <a:sx n="69" d="100"/>
          <a:sy n="69" d="100"/>
        </p:scale>
        <p:origin x="1142" y="67"/>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96" d="100"/>
          <a:sy n="96" d="100"/>
        </p:scale>
        <p:origin x="3642"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740EBAF-D955-C443-AB02-2BCBC7797572}" type="datetimeFigureOut">
              <a:rPr lang="en-US" smtClean="0"/>
              <a:t>1/22/2019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9E1DC8B-0A09-DC4E-ABCE-FAAA12F0302B}" type="slidenum">
              <a:rPr lang="en-US" smtClean="0"/>
              <a:t>‹#›</a:t>
            </a:fld>
            <a:endParaRPr lang="en-US"/>
          </a:p>
        </p:txBody>
      </p:sp>
    </p:spTree>
    <p:extLst>
      <p:ext uri="{BB962C8B-B14F-4D97-AF65-F5344CB8AC3E}">
        <p14:creationId xmlns:p14="http://schemas.microsoft.com/office/powerpoint/2010/main" val="20685749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7A641A-FC50-3840-A830-42D90553FE8C}" type="datetimeFigureOut">
              <a:rPr lang="en-US" smtClean="0"/>
              <a:t>1/22/2019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896355-3DDC-9949-861F-AD0908BFCC23}" type="slidenum">
              <a:rPr lang="en-US" smtClean="0"/>
              <a:t>‹#›</a:t>
            </a:fld>
            <a:endParaRPr lang="en-US"/>
          </a:p>
        </p:txBody>
      </p:sp>
    </p:spTree>
    <p:extLst>
      <p:ext uri="{BB962C8B-B14F-4D97-AF65-F5344CB8AC3E}">
        <p14:creationId xmlns:p14="http://schemas.microsoft.com/office/powerpoint/2010/main" val="209977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C896355-3DDC-9949-861F-AD0908BFCC23}" type="slidenum">
              <a:rPr lang="en-US" smtClean="0"/>
              <a:t>1</a:t>
            </a:fld>
            <a:endParaRPr lang="en-US"/>
          </a:p>
        </p:txBody>
      </p:sp>
    </p:spTree>
    <p:extLst>
      <p:ext uri="{BB962C8B-B14F-4D97-AF65-F5344CB8AC3E}">
        <p14:creationId xmlns:p14="http://schemas.microsoft.com/office/powerpoint/2010/main" val="8652004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-talk about why multiple models</a:t>
            </a:r>
          </a:p>
          <a:p>
            <a:r>
              <a:rPr lang="ro-RO" dirty="0"/>
              <a:t>-------------different</a:t>
            </a:r>
            <a:r>
              <a:rPr lang="ro-RO" baseline="0" dirty="0"/>
              <a:t> slide maybe</a:t>
            </a:r>
          </a:p>
          <a:p>
            <a:r>
              <a:rPr lang="ro-RO" baseline="0" dirty="0"/>
              <a:t>-what each model does</a:t>
            </a:r>
          </a:p>
          <a:p>
            <a:r>
              <a:rPr lang="ro-RO" baseline="0" dirty="0"/>
              <a:t>-how and why</a:t>
            </a:r>
          </a:p>
          <a:p>
            <a:r>
              <a:rPr lang="ro-RO" baseline="0" dirty="0"/>
              <a:t>-which we choosed and why</a:t>
            </a:r>
            <a:endParaRPr lang="ro-RO" dirty="0"/>
          </a:p>
        </p:txBody>
      </p:sp>
      <p:sp>
        <p:nvSpPr>
          <p:cNvPr id="4" name="Slide Number Placeholder 3"/>
          <p:cNvSpPr>
            <a:spLocks noGrp="1"/>
          </p:cNvSpPr>
          <p:nvPr>
            <p:ph type="sldNum" sz="quarter" idx="10"/>
          </p:nvPr>
        </p:nvSpPr>
        <p:spPr/>
        <p:txBody>
          <a:bodyPr/>
          <a:lstStyle/>
          <a:p>
            <a:fld id="{8C896355-3DDC-9949-861F-AD0908BFCC23}" type="slidenum">
              <a:rPr lang="en-US" smtClean="0"/>
              <a:t>23</a:t>
            </a:fld>
            <a:endParaRPr lang="en-US"/>
          </a:p>
        </p:txBody>
      </p:sp>
    </p:spTree>
    <p:extLst>
      <p:ext uri="{BB962C8B-B14F-4D97-AF65-F5344CB8AC3E}">
        <p14:creationId xmlns:p14="http://schemas.microsoft.com/office/powerpoint/2010/main" val="4323279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-detalied</a:t>
            </a:r>
            <a:r>
              <a:rPr lang="ro-RO" baseline="0" dirty="0"/>
              <a:t> explenation on what we chose and why</a:t>
            </a:r>
          </a:p>
          <a:p>
            <a:r>
              <a:rPr lang="ro-RO" baseline="0" dirty="0"/>
              <a:t>-how it works</a:t>
            </a:r>
          </a:p>
          <a:p>
            <a:r>
              <a:rPr lang="ro-RO" baseline="0" dirty="0"/>
              <a:t>--------maybe different slide</a:t>
            </a:r>
            <a:endParaRPr lang="ro-RO" dirty="0"/>
          </a:p>
        </p:txBody>
      </p:sp>
      <p:sp>
        <p:nvSpPr>
          <p:cNvPr id="4" name="Slide Number Placeholder 3"/>
          <p:cNvSpPr>
            <a:spLocks noGrp="1"/>
          </p:cNvSpPr>
          <p:nvPr>
            <p:ph type="sldNum" sz="quarter" idx="10"/>
          </p:nvPr>
        </p:nvSpPr>
        <p:spPr/>
        <p:txBody>
          <a:bodyPr/>
          <a:lstStyle/>
          <a:p>
            <a:fld id="{8C896355-3DDC-9949-861F-AD0908BFCC23}" type="slidenum">
              <a:rPr lang="en-US" smtClean="0"/>
              <a:t>25</a:t>
            </a:fld>
            <a:endParaRPr lang="en-US"/>
          </a:p>
        </p:txBody>
      </p:sp>
    </p:spTree>
    <p:extLst>
      <p:ext uri="{BB962C8B-B14F-4D97-AF65-F5344CB8AC3E}">
        <p14:creationId xmlns:p14="http://schemas.microsoft.com/office/powerpoint/2010/main" val="23818484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-microphojnes bullshit</a:t>
            </a:r>
          </a:p>
          <a:p>
            <a:r>
              <a:rPr lang="ro-RO" dirty="0"/>
              <a:t>-software</a:t>
            </a:r>
            <a:r>
              <a:rPr lang="ro-RO" baseline="0" dirty="0"/>
              <a:t> bullshit, probably embedded would be better</a:t>
            </a:r>
          </a:p>
          <a:p>
            <a:r>
              <a:rPr lang="ro-RO" baseline="0" dirty="0"/>
              <a:t>-three sound sources thingy</a:t>
            </a:r>
          </a:p>
          <a:p>
            <a:r>
              <a:rPr lang="ro-RO" baseline="0" dirty="0"/>
              <a:t>-training bullshit</a:t>
            </a:r>
          </a:p>
          <a:p>
            <a:r>
              <a:rPr lang="ro-RO" baseline="0" dirty="0"/>
              <a:t>- Biggest THING why we dont have audio results</a:t>
            </a:r>
            <a:endParaRPr lang="ro-RO" dirty="0"/>
          </a:p>
        </p:txBody>
      </p:sp>
      <p:sp>
        <p:nvSpPr>
          <p:cNvPr id="4" name="Slide Number Placeholder 3"/>
          <p:cNvSpPr>
            <a:spLocks noGrp="1"/>
          </p:cNvSpPr>
          <p:nvPr>
            <p:ph type="sldNum" sz="quarter" idx="10"/>
          </p:nvPr>
        </p:nvSpPr>
        <p:spPr/>
        <p:txBody>
          <a:bodyPr/>
          <a:lstStyle/>
          <a:p>
            <a:fld id="{8C896355-3DDC-9949-861F-AD0908BFCC23}" type="slidenum">
              <a:rPr lang="en-US" smtClean="0"/>
              <a:t>27</a:t>
            </a:fld>
            <a:endParaRPr lang="en-US"/>
          </a:p>
        </p:txBody>
      </p:sp>
    </p:spTree>
    <p:extLst>
      <p:ext uri="{BB962C8B-B14F-4D97-AF65-F5344CB8AC3E}">
        <p14:creationId xmlns:p14="http://schemas.microsoft.com/office/powerpoint/2010/main" val="9553161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-what worked</a:t>
            </a:r>
          </a:p>
          <a:p>
            <a:r>
              <a:rPr lang="ro-RO" dirty="0"/>
              <a:t>-what didnt</a:t>
            </a:r>
          </a:p>
          <a:p>
            <a:r>
              <a:rPr lang="ro-RO" dirty="0"/>
              <a:t>-why both only</a:t>
            </a:r>
            <a:r>
              <a:rPr lang="ro-RO" baseline="0" dirty="0"/>
              <a:t> partially worked</a:t>
            </a:r>
          </a:p>
          <a:p>
            <a:r>
              <a:rPr lang="ro-RO" baseline="0" dirty="0"/>
              <a:t>-bullshit about how we focused on research and that why everything is crap</a:t>
            </a:r>
          </a:p>
          <a:p>
            <a:r>
              <a:rPr lang="ro-RO" baseline="0" dirty="0"/>
              <a:t>-we discovered a lot of things from which we could benefit</a:t>
            </a:r>
            <a:endParaRPr lang="ro-RO" dirty="0"/>
          </a:p>
        </p:txBody>
      </p:sp>
      <p:sp>
        <p:nvSpPr>
          <p:cNvPr id="4" name="Slide Number Placeholder 3"/>
          <p:cNvSpPr>
            <a:spLocks noGrp="1"/>
          </p:cNvSpPr>
          <p:nvPr>
            <p:ph type="sldNum" sz="quarter" idx="10"/>
          </p:nvPr>
        </p:nvSpPr>
        <p:spPr/>
        <p:txBody>
          <a:bodyPr/>
          <a:lstStyle/>
          <a:p>
            <a:fld id="{8C896355-3DDC-9949-861F-AD0908BFCC23}" type="slidenum">
              <a:rPr lang="en-US" smtClean="0"/>
              <a:t>28</a:t>
            </a:fld>
            <a:endParaRPr lang="en-US"/>
          </a:p>
        </p:txBody>
      </p:sp>
    </p:spTree>
    <p:extLst>
      <p:ext uri="{BB962C8B-B14F-4D97-AF65-F5344CB8AC3E}">
        <p14:creationId xmlns:p14="http://schemas.microsoft.com/office/powerpoint/2010/main" val="34476194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 Say thank you</a:t>
            </a:r>
          </a:p>
        </p:txBody>
      </p:sp>
      <p:sp>
        <p:nvSpPr>
          <p:cNvPr id="4" name="Slide Number Placeholder 3"/>
          <p:cNvSpPr>
            <a:spLocks noGrp="1"/>
          </p:cNvSpPr>
          <p:nvPr>
            <p:ph type="sldNum" sz="quarter" idx="10"/>
          </p:nvPr>
        </p:nvSpPr>
        <p:spPr/>
        <p:txBody>
          <a:bodyPr/>
          <a:lstStyle/>
          <a:p>
            <a:fld id="{8C896355-3DDC-9949-861F-AD0908BFCC23}" type="slidenum">
              <a:rPr lang="en-US" smtClean="0"/>
              <a:t>29</a:t>
            </a:fld>
            <a:endParaRPr lang="en-US"/>
          </a:p>
        </p:txBody>
      </p:sp>
    </p:spTree>
    <p:extLst>
      <p:ext uri="{BB962C8B-B14F-4D97-AF65-F5344CB8AC3E}">
        <p14:creationId xmlns:p14="http://schemas.microsoft.com/office/powerpoint/2010/main" val="39102845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896355-3DDC-9949-861F-AD0908BFCC23}" type="slidenum">
              <a:rPr lang="en-US" smtClean="0"/>
              <a:t>2</a:t>
            </a:fld>
            <a:endParaRPr lang="en-US"/>
          </a:p>
        </p:txBody>
      </p:sp>
    </p:spTree>
    <p:extLst>
      <p:ext uri="{BB962C8B-B14F-4D97-AF65-F5344CB8AC3E}">
        <p14:creationId xmlns:p14="http://schemas.microsoft.com/office/powerpoint/2010/main" val="8817717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-consists of a set of value, multiplied by their respective weights</a:t>
            </a:r>
          </a:p>
          <a:p>
            <a:r>
              <a:rPr lang="en-US" dirty="0"/>
              <a:t>-added together</a:t>
            </a:r>
          </a:p>
          <a:p>
            <a:pPr marL="0" indent="0">
              <a:buFontTx/>
              <a:buNone/>
            </a:pPr>
            <a:r>
              <a:rPr lang="en-US" dirty="0"/>
              <a:t>-put through activation function</a:t>
            </a:r>
          </a:p>
          <a:p>
            <a:pPr marL="0" indent="0">
              <a:buFontTx/>
              <a:buNone/>
            </a:pPr>
            <a:r>
              <a:rPr lang="en-US" dirty="0"/>
              <a:t>-send the value to the next layer</a:t>
            </a:r>
          </a:p>
        </p:txBody>
      </p:sp>
      <p:sp>
        <p:nvSpPr>
          <p:cNvPr id="4" name="Slide Number Placeholder 3"/>
          <p:cNvSpPr>
            <a:spLocks noGrp="1"/>
          </p:cNvSpPr>
          <p:nvPr>
            <p:ph type="sldNum" sz="quarter" idx="5"/>
          </p:nvPr>
        </p:nvSpPr>
        <p:spPr/>
        <p:txBody>
          <a:bodyPr/>
          <a:lstStyle/>
          <a:p>
            <a:fld id="{8C896355-3DDC-9949-861F-AD0908BFCC23}" type="slidenum">
              <a:rPr lang="en-US" smtClean="0"/>
              <a:t>3</a:t>
            </a:fld>
            <a:endParaRPr lang="en-US"/>
          </a:p>
        </p:txBody>
      </p:sp>
    </p:spTree>
    <p:extLst>
      <p:ext uri="{BB962C8B-B14F-4D97-AF65-F5344CB8AC3E}">
        <p14:creationId xmlns:p14="http://schemas.microsoft.com/office/powerpoint/2010/main" val="2422892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a:solidFill>
                  <a:schemeClr val="tx1"/>
                </a:solidFill>
                <a:effectLst/>
                <a:latin typeface="+mn-lt"/>
                <a:ea typeface="+mn-ea"/>
                <a:cs typeface="+mn-cs"/>
              </a:rPr>
              <a:t>-their main purpose is to convert a input signal of a node in a A-NN to an output signal</a:t>
            </a:r>
          </a:p>
          <a:p>
            <a:r>
              <a:rPr lang="en-GB" sz="1200" b="0" i="0" u="none" strike="noStrike" kern="1200" dirty="0">
                <a:solidFill>
                  <a:schemeClr val="tx1"/>
                </a:solidFill>
                <a:effectLst/>
                <a:latin typeface="+mn-lt"/>
                <a:ea typeface="+mn-ea"/>
                <a:cs typeface="+mn-cs"/>
              </a:rPr>
              <a:t>-sigmoid</a:t>
            </a:r>
          </a:p>
          <a:p>
            <a:r>
              <a:rPr lang="en-GB" sz="1200" b="0" i="0" u="none" strike="noStrike" kern="1200" dirty="0">
                <a:solidFill>
                  <a:schemeClr val="tx1"/>
                </a:solidFill>
                <a:effectLst/>
                <a:latin typeface="+mn-lt"/>
                <a:ea typeface="+mn-ea"/>
                <a:cs typeface="+mn-cs"/>
              </a:rPr>
              <a:t>-tangent hyperbolic</a:t>
            </a:r>
          </a:p>
          <a:p>
            <a:r>
              <a:rPr lang="en-GB" sz="1200" b="0" i="0" u="none" strike="noStrike" kern="1200" dirty="0">
                <a:solidFill>
                  <a:schemeClr val="tx1"/>
                </a:solidFill>
                <a:effectLst/>
                <a:latin typeface="+mn-lt"/>
                <a:ea typeface="+mn-ea"/>
                <a:cs typeface="+mn-cs"/>
              </a:rPr>
              <a:t>-vanishing gradient problem</a:t>
            </a:r>
          </a:p>
          <a:p>
            <a:r>
              <a:rPr lang="en-GB" sz="1200" b="0" i="0" u="none" strike="noStrike" kern="1200" dirty="0">
                <a:solidFill>
                  <a:schemeClr val="tx1"/>
                </a:solidFill>
                <a:effectLst/>
                <a:latin typeface="+mn-lt"/>
                <a:ea typeface="+mn-ea"/>
                <a:cs typeface="+mn-cs"/>
              </a:rPr>
              <a:t>-</a:t>
            </a:r>
            <a:r>
              <a:rPr lang="en-GB" sz="1200" b="0" i="0" u="none" strike="noStrike" kern="1200" dirty="0" err="1">
                <a:solidFill>
                  <a:schemeClr val="tx1"/>
                </a:solidFill>
                <a:effectLst/>
                <a:latin typeface="+mn-lt"/>
                <a:ea typeface="+mn-ea"/>
                <a:cs typeface="+mn-cs"/>
              </a:rPr>
              <a:t>gru</a:t>
            </a:r>
            <a:r>
              <a:rPr lang="en-GB" sz="1200" b="0" i="0" u="none" strike="noStrike" kern="1200" dirty="0">
                <a:solidFill>
                  <a:schemeClr val="tx1"/>
                </a:solidFill>
                <a:effectLst/>
                <a:latin typeface="+mn-lt"/>
                <a:ea typeface="+mn-ea"/>
                <a:cs typeface="+mn-cs"/>
              </a:rPr>
              <a:t> takes care of that, will speak about later</a:t>
            </a:r>
            <a:endParaRPr lang="en-US" b="0" i="0" dirty="0"/>
          </a:p>
        </p:txBody>
      </p:sp>
      <p:sp>
        <p:nvSpPr>
          <p:cNvPr id="4" name="Slide Number Placeholder 3"/>
          <p:cNvSpPr>
            <a:spLocks noGrp="1"/>
          </p:cNvSpPr>
          <p:nvPr>
            <p:ph type="sldNum" sz="quarter" idx="5"/>
          </p:nvPr>
        </p:nvSpPr>
        <p:spPr/>
        <p:txBody>
          <a:bodyPr/>
          <a:lstStyle/>
          <a:p>
            <a:fld id="{8C896355-3DDC-9949-861F-AD0908BFCC23}" type="slidenum">
              <a:rPr lang="en-US" smtClean="0"/>
              <a:t>4</a:t>
            </a:fld>
            <a:endParaRPr lang="en-US"/>
          </a:p>
        </p:txBody>
      </p:sp>
    </p:spTree>
    <p:extLst>
      <p:ext uri="{BB962C8B-B14F-4D97-AF65-F5344CB8AC3E}">
        <p14:creationId xmlns:p14="http://schemas.microsoft.com/office/powerpoint/2010/main" val="14587404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896355-3DDC-9949-861F-AD0908BFCC23}" type="slidenum">
              <a:rPr lang="en-US" smtClean="0"/>
              <a:t>7</a:t>
            </a:fld>
            <a:endParaRPr lang="en-US"/>
          </a:p>
        </p:txBody>
      </p:sp>
    </p:spTree>
    <p:extLst>
      <p:ext uri="{BB962C8B-B14F-4D97-AF65-F5344CB8AC3E}">
        <p14:creationId xmlns:p14="http://schemas.microsoft.com/office/powerpoint/2010/main" val="20422419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Talk about how the data has to be pre-processed, a lot of sound files</a:t>
            </a:r>
          </a:p>
        </p:txBody>
      </p:sp>
      <p:sp>
        <p:nvSpPr>
          <p:cNvPr id="4" name="Slide Number Placeholder 3"/>
          <p:cNvSpPr>
            <a:spLocks noGrp="1"/>
          </p:cNvSpPr>
          <p:nvPr>
            <p:ph type="sldNum" sz="quarter" idx="5"/>
          </p:nvPr>
        </p:nvSpPr>
        <p:spPr/>
        <p:txBody>
          <a:bodyPr/>
          <a:lstStyle/>
          <a:p>
            <a:fld id="{8C896355-3DDC-9949-861F-AD0908BFCC23}" type="slidenum">
              <a:rPr lang="en-US" smtClean="0"/>
              <a:t>19</a:t>
            </a:fld>
            <a:endParaRPr lang="en-US"/>
          </a:p>
        </p:txBody>
      </p:sp>
    </p:spTree>
    <p:extLst>
      <p:ext uri="{BB962C8B-B14F-4D97-AF65-F5344CB8AC3E}">
        <p14:creationId xmlns:p14="http://schemas.microsoft.com/office/powerpoint/2010/main" val="22924902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-Talk about where you got the data</a:t>
            </a:r>
          </a:p>
          <a:p>
            <a:r>
              <a:rPr lang="ro-RO" dirty="0"/>
              <a:t>-how is it processed and why</a:t>
            </a:r>
          </a:p>
          <a:p>
            <a:r>
              <a:rPr lang="ro-RO" dirty="0"/>
              <a:t>-different</a:t>
            </a:r>
            <a:r>
              <a:rPr lang="ro-RO" baseline="0" dirty="0"/>
              <a:t> lenghts, different sampling rates, different recording types</a:t>
            </a:r>
          </a:p>
          <a:p>
            <a:r>
              <a:rPr lang="ro-RO" baseline="0" dirty="0"/>
              <a:t>-how is it combined</a:t>
            </a:r>
          </a:p>
          <a:p>
            <a:r>
              <a:rPr lang="ro-RO" baseline="0" dirty="0"/>
              <a:t>-what data is at the end</a:t>
            </a:r>
          </a:p>
        </p:txBody>
      </p:sp>
      <p:sp>
        <p:nvSpPr>
          <p:cNvPr id="4" name="Slide Number Placeholder 3"/>
          <p:cNvSpPr>
            <a:spLocks noGrp="1"/>
          </p:cNvSpPr>
          <p:nvPr>
            <p:ph type="sldNum" sz="quarter" idx="10"/>
          </p:nvPr>
        </p:nvSpPr>
        <p:spPr/>
        <p:txBody>
          <a:bodyPr/>
          <a:lstStyle/>
          <a:p>
            <a:fld id="{8C896355-3DDC-9949-861F-AD0908BFCC23}" type="slidenum">
              <a:rPr lang="en-US" smtClean="0"/>
              <a:t>20</a:t>
            </a:fld>
            <a:endParaRPr lang="en-US"/>
          </a:p>
        </p:txBody>
      </p:sp>
    </p:spTree>
    <p:extLst>
      <p:ext uri="{BB962C8B-B14F-4D97-AF65-F5344CB8AC3E}">
        <p14:creationId xmlns:p14="http://schemas.microsoft.com/office/powerpoint/2010/main" val="17417012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- 2 training methods why</a:t>
            </a:r>
          </a:p>
        </p:txBody>
      </p:sp>
      <p:sp>
        <p:nvSpPr>
          <p:cNvPr id="4" name="Slide Number Placeholder 3"/>
          <p:cNvSpPr>
            <a:spLocks noGrp="1"/>
          </p:cNvSpPr>
          <p:nvPr>
            <p:ph type="sldNum" sz="quarter" idx="10"/>
          </p:nvPr>
        </p:nvSpPr>
        <p:spPr/>
        <p:txBody>
          <a:bodyPr/>
          <a:lstStyle/>
          <a:p>
            <a:fld id="{8C896355-3DDC-9949-861F-AD0908BFCC23}" type="slidenum">
              <a:rPr lang="en-US" smtClean="0"/>
              <a:t>21</a:t>
            </a:fld>
            <a:endParaRPr lang="en-US"/>
          </a:p>
        </p:txBody>
      </p:sp>
    </p:spTree>
    <p:extLst>
      <p:ext uri="{BB962C8B-B14F-4D97-AF65-F5344CB8AC3E}">
        <p14:creationId xmlns:p14="http://schemas.microsoft.com/office/powerpoint/2010/main" val="22164808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-how</a:t>
            </a:r>
            <a:r>
              <a:rPr lang="ro-RO" baseline="0" dirty="0"/>
              <a:t> we tested both methods</a:t>
            </a:r>
          </a:p>
          <a:p>
            <a:r>
              <a:rPr lang="ro-RO" baseline="0" dirty="0"/>
              <a:t>-what we concluded, why one didnt work</a:t>
            </a:r>
            <a:endParaRPr lang="ro-RO" dirty="0"/>
          </a:p>
        </p:txBody>
      </p:sp>
      <p:sp>
        <p:nvSpPr>
          <p:cNvPr id="4" name="Slide Number Placeholder 3"/>
          <p:cNvSpPr>
            <a:spLocks noGrp="1"/>
          </p:cNvSpPr>
          <p:nvPr>
            <p:ph type="sldNum" sz="quarter" idx="10"/>
          </p:nvPr>
        </p:nvSpPr>
        <p:spPr/>
        <p:txBody>
          <a:bodyPr/>
          <a:lstStyle/>
          <a:p>
            <a:fld id="{8C896355-3DDC-9949-861F-AD0908BFCC23}" type="slidenum">
              <a:rPr lang="en-US" smtClean="0"/>
              <a:t>22</a:t>
            </a:fld>
            <a:endParaRPr lang="en-US"/>
          </a:p>
        </p:txBody>
      </p:sp>
    </p:spTree>
    <p:extLst>
      <p:ext uri="{BB962C8B-B14F-4D97-AF65-F5344CB8AC3E}">
        <p14:creationId xmlns:p14="http://schemas.microsoft.com/office/powerpoint/2010/main" val="5531438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design.aau.dk/skabeloner/powerpoint" TargetMode="External"/><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User Guide">
    <p:spTree>
      <p:nvGrpSpPr>
        <p:cNvPr id="1" name=""/>
        <p:cNvGrpSpPr/>
        <p:nvPr/>
      </p:nvGrpSpPr>
      <p:grpSpPr>
        <a:xfrm>
          <a:off x="0" y="0"/>
          <a:ext cx="0" cy="0"/>
          <a:chOff x="0" y="0"/>
          <a:chExt cx="0" cy="0"/>
        </a:xfrm>
      </p:grpSpPr>
      <p:sp>
        <p:nvSpPr>
          <p:cNvPr id="20" name="Rektangel 19"/>
          <p:cNvSpPr/>
          <p:nvPr userDrawn="1"/>
        </p:nvSpPr>
        <p:spPr>
          <a:xfrm>
            <a:off x="505731" y="1155050"/>
            <a:ext cx="10173155" cy="369332"/>
          </a:xfrm>
          <a:prstGeom prst="rect">
            <a:avLst/>
          </a:prstGeom>
        </p:spPr>
        <p:txBody>
          <a:bodyPr wrap="square" rtlCol="0">
            <a:spAutoFit/>
          </a:bodyPr>
          <a:lstStyle/>
          <a:p>
            <a:pPr rtl="0"/>
            <a:r>
              <a:rPr lang="en-gb" dirty="0">
                <a:solidFill>
                  <a:srgbClr val="DF6752"/>
                </a:solidFill>
              </a:rPr>
              <a:t>- REMEMBER TO DELETE THIS SLIDE BEFORE YOU FINISH YOUR PRESENTATION</a:t>
            </a:r>
            <a:endParaRPr lang="da-DK" dirty="0">
              <a:solidFill>
                <a:srgbClr val="DF6752"/>
              </a:solidFill>
            </a:endParaRPr>
          </a:p>
        </p:txBody>
      </p:sp>
      <p:sp>
        <p:nvSpPr>
          <p:cNvPr id="23" name="Text Box 48"/>
          <p:cNvSpPr txBox="1">
            <a:spLocks noChangeArrowheads="1"/>
          </p:cNvSpPr>
          <p:nvPr userDrawn="1"/>
        </p:nvSpPr>
        <p:spPr bwMode="auto">
          <a:xfrm>
            <a:off x="587375" y="1960595"/>
            <a:ext cx="2327618" cy="362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rtlCol="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rtl="0" eaLnBrk="1" hangingPunct="1">
              <a:lnSpc>
                <a:spcPct val="100000"/>
              </a:lnSpc>
              <a:spcAft>
                <a:spcPts val="600"/>
              </a:spcAft>
              <a:defRPr/>
            </a:pPr>
            <a:r>
              <a:rPr lang="en-gb" sz="1000" b="1" spc="300" noProof="1">
                <a:solidFill>
                  <a:schemeClr val="tx1"/>
                </a:solidFill>
                <a:latin typeface="+mn-lt"/>
                <a:cs typeface="Arial" panose="020B0604020202020204" pitchFamily="34" charset="0"/>
              </a:rPr>
              <a:t>AAU POWERPOINT TEMPLATES</a:t>
            </a:r>
            <a:br>
              <a:rPr lang="da-DK" sz="1000" b="1" noProof="1">
                <a:solidFill>
                  <a:schemeClr val="tx1"/>
                </a:solidFill>
                <a:latin typeface="+mn-lt"/>
                <a:cs typeface="Arial" panose="020B0604020202020204" pitchFamily="34" charset="0"/>
              </a:rPr>
            </a:br>
            <a:br>
              <a:rPr lang="da-DK" sz="1000" b="1" noProof="1">
                <a:solidFill>
                  <a:schemeClr val="tx1"/>
                </a:solidFill>
                <a:latin typeface="+mn-lt"/>
                <a:cs typeface="Arial" panose="020B0604020202020204" pitchFamily="34" charset="0"/>
              </a:rPr>
            </a:br>
            <a:r>
              <a:rPr lang="en-gb" sz="900" b="0" dirty="0">
                <a:effectLst/>
                <a:latin typeface="+mn-lt"/>
                <a:ea typeface="Calibri" panose="020F0502020204030204" pitchFamily="34" charset="0"/>
                <a:cs typeface="Times New Roman" panose="02020603050405020304" pitchFamily="18" charset="0"/>
              </a:rPr>
              <a:t>When you open PowerPoint, you can choose between two templates in widescreen (16:9) with the AAU logo in either Danish or English.</a:t>
            </a:r>
            <a:endParaRPr lang="da-DK" sz="900" b="0" dirty="0">
              <a:effectLst/>
              <a:latin typeface="+mn-lt"/>
              <a:ea typeface="Calibri" panose="020F0502020204030204" pitchFamily="34" charset="0"/>
              <a:cs typeface="Times New Roman" panose="02020603050405020304" pitchFamily="18" charset="0"/>
            </a:endParaRPr>
          </a:p>
          <a:p>
            <a:pPr rtl="0">
              <a:lnSpc>
                <a:spcPct val="100000"/>
              </a:lnSpc>
              <a:spcAft>
                <a:spcPts val="1000"/>
              </a:spcAft>
            </a:pPr>
            <a:r>
              <a:rPr lang="en-gb" sz="900" b="0" dirty="0">
                <a:effectLst/>
                <a:latin typeface="+mn-lt"/>
                <a:ea typeface="Calibri" panose="020F0502020204030204" pitchFamily="34" charset="0"/>
                <a:cs typeface="Times New Roman" panose="02020603050405020304" pitchFamily="18" charset="0"/>
              </a:rPr>
              <a:t>You can also download the templates at: </a:t>
            </a:r>
            <a:r>
              <a:rPr lang="en-gb" sz="900" b="0" dirty="0">
                <a:effectLst/>
                <a:latin typeface="+mn-lt"/>
                <a:ea typeface="Calibri" panose="020F0502020204030204" pitchFamily="34" charset="0"/>
                <a:cs typeface="Times New Roman" panose="02020603050405020304" pitchFamily="18" charset="0"/>
                <a:hlinkClick r:id="rId2"/>
              </a:rPr>
              <a:t>www.design.aau.dk/skabeloner/powerpoint</a:t>
            </a:r>
            <a:r>
              <a:rPr lang="en-gb" sz="900" b="0" dirty="0">
                <a:effectLst/>
                <a:latin typeface="+mn-lt"/>
                <a:ea typeface="Calibri" panose="020F0502020204030204" pitchFamily="34" charset="0"/>
                <a:cs typeface="Times New Roman" panose="02020603050405020304" pitchFamily="18" charset="0"/>
              </a:rPr>
              <a:t>You can also download the AAU PowerPoint presentation for inspiration. We will make sure that the AAU PowerPoint presentation available for download is updated with the latest figures and information. When you download the AAU PowerPoint presentation, you can simply delete the slides you do not wish to use in your own presentation. </a:t>
            </a:r>
          </a:p>
          <a:p>
            <a:pPr marL="0" marR="0" lvl="0" indent="0" algn="l" defTabSz="914330" rtl="0" eaLnBrk="0" fontAlgn="auto" latinLnBrk="0" hangingPunct="0">
              <a:lnSpc>
                <a:spcPct val="100000"/>
              </a:lnSpc>
              <a:spcBef>
                <a:spcPts val="0"/>
              </a:spcBef>
              <a:spcAft>
                <a:spcPts val="1000"/>
              </a:spcAft>
              <a:buClrTx/>
              <a:buSzTx/>
              <a:buFontTx/>
              <a:buNone/>
              <a:tabLst/>
              <a:defRPr/>
            </a:pPr>
            <a:r>
              <a:rPr lang="en-gb" sz="1000" b="1" kern="1200" spc="300" noProof="1">
                <a:solidFill>
                  <a:schemeClr val="tx1"/>
                </a:solidFill>
                <a:latin typeface="Arial" charset="0"/>
                <a:ea typeface="+mn-ea"/>
                <a:cs typeface="Arial" panose="020B0604020202020204" pitchFamily="34" charset="0"/>
              </a:rPr>
              <a:t>FONTS</a:t>
            </a:r>
            <a:br>
              <a:rPr lang="da-DK" sz="1000" b="1" kern="1200" spc="300" noProof="1">
                <a:solidFill>
                  <a:schemeClr val="tx1"/>
                </a:solidFill>
                <a:latin typeface="Arial" charset="0"/>
                <a:ea typeface="+mn-ea"/>
                <a:cs typeface="Arial" panose="020B0604020202020204" pitchFamily="34" charset="0"/>
              </a:rPr>
            </a:br>
            <a:br>
              <a:rPr lang="da-DK" sz="1050" b="1" kern="1200" noProof="1">
                <a:solidFill>
                  <a:schemeClr val="tx1"/>
                </a:solidFill>
                <a:latin typeface="Arial" charset="0"/>
                <a:ea typeface="+mn-ea"/>
                <a:cs typeface="Arial" panose="020B0604020202020204" pitchFamily="34" charset="0"/>
              </a:rPr>
            </a:br>
            <a:r>
              <a:rPr lang="en-gb" sz="900" b="0" kern="1200" noProof="1">
                <a:solidFill>
                  <a:schemeClr val="tx1"/>
                </a:solidFill>
                <a:latin typeface="Arial" charset="0"/>
                <a:ea typeface="+mn-ea"/>
                <a:cs typeface="Arial" panose="020B0604020202020204" pitchFamily="34" charset="0"/>
              </a:rPr>
              <a:t>In PowerPoint presentations we use AAU’s secondary font Arial.</a:t>
            </a:r>
          </a:p>
          <a:p>
            <a:pPr rtl="0">
              <a:lnSpc>
                <a:spcPct val="115000"/>
              </a:lnSpc>
              <a:spcAft>
                <a:spcPts val="1000"/>
              </a:spcAft>
            </a:pPr>
            <a:endParaRPr lang="da-DK" sz="900" b="0" dirty="0">
              <a:effectLst/>
              <a:latin typeface="+mn-lt"/>
              <a:ea typeface="Calibri" panose="020F0502020204030204" pitchFamily="34" charset="0"/>
              <a:cs typeface="Times New Roman" panose="02020603050405020304" pitchFamily="18" charset="0"/>
            </a:endParaRPr>
          </a:p>
        </p:txBody>
      </p:sp>
      <p:sp>
        <p:nvSpPr>
          <p:cNvPr id="24" name="Text Box 48"/>
          <p:cNvSpPr txBox="1">
            <a:spLocks noChangeArrowheads="1"/>
          </p:cNvSpPr>
          <p:nvPr userDrawn="1"/>
        </p:nvSpPr>
        <p:spPr bwMode="auto">
          <a:xfrm>
            <a:off x="6269374" y="1960595"/>
            <a:ext cx="2327618" cy="3862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rtlCol="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rtl="0" eaLnBrk="1" hangingPunct="1">
              <a:lnSpc>
                <a:spcPct val="90000"/>
              </a:lnSpc>
              <a:spcAft>
                <a:spcPts val="600"/>
              </a:spcAft>
              <a:defRPr/>
            </a:pPr>
            <a:r>
              <a:rPr lang="en-gb" sz="1000" b="1" kern="1200" spc="300" noProof="1">
                <a:solidFill>
                  <a:schemeClr val="tx1"/>
                </a:solidFill>
                <a:latin typeface="+mn-lt"/>
                <a:ea typeface="+mn-ea"/>
                <a:cs typeface="Arial" panose="020B0604020202020204" pitchFamily="34" charset="0"/>
              </a:rPr>
              <a:t>TEMPLATE COLOURS</a:t>
            </a:r>
          </a:p>
          <a:p>
            <a:pPr rtl="0" eaLnBrk="1" hangingPunct="1">
              <a:lnSpc>
                <a:spcPct val="90000"/>
              </a:lnSpc>
              <a:spcAft>
                <a:spcPts val="600"/>
              </a:spcAft>
              <a:defRPr/>
            </a:pPr>
            <a:br>
              <a:rPr lang="da-DK" sz="1100" b="1" kern="1200" noProof="1">
                <a:solidFill>
                  <a:schemeClr val="tx1"/>
                </a:solidFill>
                <a:latin typeface="Arial" charset="0"/>
                <a:ea typeface="+mn-ea"/>
                <a:cs typeface="Arial" panose="020B0604020202020204" pitchFamily="34" charset="0"/>
              </a:rPr>
            </a:br>
            <a:r>
              <a:rPr lang="en-gb" sz="900" b="0" kern="1200" noProof="1">
                <a:solidFill>
                  <a:schemeClr val="tx1"/>
                </a:solidFill>
                <a:latin typeface="Arial" charset="0"/>
                <a:ea typeface="+mn-ea"/>
                <a:cs typeface="Arial" panose="020B0604020202020204" pitchFamily="34" charset="0"/>
              </a:rPr>
              <a:t>You can choose from a range of colours for your backgrounds and graphs.</a:t>
            </a:r>
          </a:p>
          <a:p>
            <a:pPr rtl="0" eaLnBrk="1" hangingPunct="1">
              <a:lnSpc>
                <a:spcPct val="90000"/>
              </a:lnSpc>
              <a:spcAft>
                <a:spcPts val="600"/>
              </a:spcAft>
              <a:defRPr/>
            </a:pPr>
            <a:r>
              <a:rPr lang="en-gb" sz="900" b="0" kern="1200" noProof="1">
                <a:solidFill>
                  <a:schemeClr val="tx1"/>
                </a:solidFill>
                <a:latin typeface="Arial" charset="0"/>
                <a:ea typeface="+mn-ea"/>
                <a:cs typeface="Arial" panose="020B0604020202020204" pitchFamily="34" charset="0"/>
              </a:rPr>
              <a:t>Right-click the shape you wish to fill with colour and select the paint bucket (Shape fill)</a:t>
            </a:r>
          </a:p>
          <a:p>
            <a:pPr rtl="0" eaLnBrk="1" hangingPunct="1">
              <a:lnSpc>
                <a:spcPct val="90000"/>
              </a:lnSpc>
              <a:spcAft>
                <a:spcPts val="600"/>
              </a:spcAft>
              <a:defRPr/>
            </a:pPr>
            <a:endParaRPr lang="da-DK" sz="1000" b="1" spc="300" noProof="1">
              <a:solidFill>
                <a:schemeClr val="tx1"/>
              </a:solidFill>
              <a:latin typeface="+mn-lt"/>
              <a:cs typeface="Arial" panose="020B0604020202020204" pitchFamily="34" charset="0"/>
            </a:endParaRPr>
          </a:p>
          <a:p>
            <a:pPr rtl="0" eaLnBrk="1" hangingPunct="1">
              <a:lnSpc>
                <a:spcPct val="90000"/>
              </a:lnSpc>
              <a:spcAft>
                <a:spcPts val="600"/>
              </a:spcAft>
              <a:defRPr/>
            </a:pPr>
            <a:r>
              <a:rPr lang="en-gb" sz="1000" b="1" spc="300" noProof="1">
                <a:solidFill>
                  <a:schemeClr val="tx1"/>
                </a:solidFill>
                <a:latin typeface="+mn-lt"/>
                <a:cs typeface="Arial" panose="020B0604020202020204" pitchFamily="34" charset="0"/>
              </a:rPr>
              <a:t>IMAGE SIZE</a:t>
            </a:r>
          </a:p>
          <a:p>
            <a:pPr rtl="0" eaLnBrk="1" hangingPunct="1">
              <a:lnSpc>
                <a:spcPct val="90000"/>
              </a:lnSpc>
              <a:spcAft>
                <a:spcPts val="600"/>
              </a:spcAft>
              <a:defRPr/>
            </a:pPr>
            <a:br>
              <a:rPr lang="da-DK" sz="1000" b="1" noProof="1">
                <a:solidFill>
                  <a:schemeClr val="tx1"/>
                </a:solidFill>
                <a:latin typeface="+mj-lt"/>
                <a:cs typeface="Arial" panose="020B0604020202020204" pitchFamily="34" charset="0"/>
              </a:rPr>
            </a:br>
            <a:r>
              <a:rPr lang="en-gb" sz="900" b="0" noProof="1">
                <a:solidFill>
                  <a:schemeClr val="tx1"/>
                </a:solidFill>
                <a:latin typeface="+mn-lt"/>
                <a:cs typeface="Arial" panose="020B0604020202020204" pitchFamily="34" charset="0"/>
              </a:rPr>
              <a:t>Remember to use high-quality images for your layouts. Avoid making small images larger, the images become very poor quality and appear grainy and unprofessional. </a:t>
            </a:r>
          </a:p>
          <a:p>
            <a:pPr rtl="0" eaLnBrk="1" hangingPunct="1">
              <a:lnSpc>
                <a:spcPct val="90000"/>
              </a:lnSpc>
              <a:spcAft>
                <a:spcPts val="600"/>
              </a:spcAft>
              <a:defRPr/>
            </a:pPr>
            <a:r>
              <a:rPr lang="en-gb" sz="900" b="0" noProof="1">
                <a:solidFill>
                  <a:schemeClr val="tx1"/>
                </a:solidFill>
                <a:latin typeface="+mn-lt"/>
                <a:cs typeface="Arial" panose="020B0604020202020204" pitchFamily="34" charset="0"/>
              </a:rPr>
              <a:t>You can search for and download high-quality AAU images in Skyfish. </a:t>
            </a:r>
          </a:p>
          <a:p>
            <a:pPr rtl="0" eaLnBrk="1" hangingPunct="1">
              <a:lnSpc>
                <a:spcPct val="90000"/>
              </a:lnSpc>
              <a:spcAft>
                <a:spcPts val="600"/>
              </a:spcAft>
              <a:defRPr/>
            </a:pPr>
            <a:r>
              <a:rPr lang="en-gb" sz="900" b="0" noProof="1">
                <a:solidFill>
                  <a:schemeClr val="tx1"/>
                </a:solidFill>
                <a:latin typeface="+mn-lt"/>
                <a:cs typeface="Arial" panose="020B0604020202020204" pitchFamily="34" charset="0"/>
              </a:rPr>
              <a:t>Naturally, many high-quality images will increase the overall size of your PowerPoint file. If your PowerPoint file becomes too big, you can resize it when you save your presentation, select </a:t>
            </a:r>
            <a:r>
              <a:rPr lang="en-gb" sz="900" b="1" noProof="1">
                <a:solidFill>
                  <a:schemeClr val="tx1"/>
                </a:solidFill>
                <a:latin typeface="+mn-lt"/>
                <a:cs typeface="Arial" panose="020B0604020202020204" pitchFamily="34" charset="0"/>
              </a:rPr>
              <a:t>Save as</a:t>
            </a:r>
            <a:r>
              <a:rPr lang="en-gb" sz="900" noProof="1">
                <a:solidFill>
                  <a:schemeClr val="tx1"/>
                </a:solidFill>
                <a:latin typeface="+mn-lt"/>
                <a:cs typeface="Arial" panose="020B0604020202020204" pitchFamily="34" charset="0"/>
              </a:rPr>
              <a:t>, </a:t>
            </a:r>
            <a:r>
              <a:rPr lang="en-US" sz="900" noProof="1">
                <a:solidFill>
                  <a:schemeClr val="tx1"/>
                </a:solidFill>
                <a:latin typeface="+mn-lt"/>
                <a:cs typeface="Arial" panose="020B0604020202020204" pitchFamily="34" charset="0"/>
              </a:rPr>
              <a:t>select a destination folder by clicking Browse, </a:t>
            </a:r>
            <a:r>
              <a:rPr lang="en-gb" sz="900" noProof="1">
                <a:solidFill>
                  <a:schemeClr val="tx1"/>
                </a:solidFill>
                <a:latin typeface="+mn-lt"/>
                <a:cs typeface="Arial" panose="020B0604020202020204" pitchFamily="34" charset="0"/>
              </a:rPr>
              <a:t>click the </a:t>
            </a:r>
            <a:r>
              <a:rPr lang="en-gb" sz="900" b="1" noProof="1">
                <a:solidFill>
                  <a:schemeClr val="tx1"/>
                </a:solidFill>
                <a:latin typeface="+mn-lt"/>
                <a:cs typeface="Arial" panose="020B0604020202020204" pitchFamily="34" charset="0"/>
              </a:rPr>
              <a:t>Tools </a:t>
            </a:r>
            <a:r>
              <a:rPr lang="en-gb" sz="900" noProof="1">
                <a:solidFill>
                  <a:schemeClr val="tx1"/>
                </a:solidFill>
                <a:latin typeface="+mn-lt"/>
                <a:cs typeface="Arial" panose="020B0604020202020204" pitchFamily="34" charset="0"/>
              </a:rPr>
              <a:t>button and select</a:t>
            </a:r>
            <a:r>
              <a:rPr lang="en-gb" sz="900" b="1" noProof="1">
                <a:solidFill>
                  <a:schemeClr val="tx1"/>
                </a:solidFill>
                <a:latin typeface="+mn-lt"/>
                <a:cs typeface="Arial" panose="020B0604020202020204" pitchFamily="34" charset="0"/>
              </a:rPr>
              <a:t> Compress pictures. </a:t>
            </a:r>
            <a:r>
              <a:rPr lang="en-gb" sz="900" b="0" noProof="1">
                <a:solidFill>
                  <a:schemeClr val="tx1"/>
                </a:solidFill>
                <a:latin typeface="+mn-lt"/>
                <a:cs typeface="Arial" panose="020B0604020202020204" pitchFamily="34" charset="0"/>
              </a:rPr>
              <a:t>Always select Screen (150 ppi) or above. </a:t>
            </a:r>
          </a:p>
        </p:txBody>
      </p:sp>
      <p:sp>
        <p:nvSpPr>
          <p:cNvPr id="25" name="Text Box 48"/>
          <p:cNvSpPr txBox="1">
            <a:spLocks noChangeArrowheads="1"/>
          </p:cNvSpPr>
          <p:nvPr userDrawn="1"/>
        </p:nvSpPr>
        <p:spPr bwMode="auto">
          <a:xfrm>
            <a:off x="9116078" y="1959811"/>
            <a:ext cx="2285301" cy="3773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rtlCol="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rtl="0" eaLnBrk="1" hangingPunct="1">
              <a:lnSpc>
                <a:spcPct val="90000"/>
              </a:lnSpc>
              <a:spcAft>
                <a:spcPts val="600"/>
              </a:spcAft>
              <a:defRPr/>
            </a:pPr>
            <a:r>
              <a:rPr lang="en-gb" sz="1000" b="1" kern="1200" spc="300" noProof="1">
                <a:solidFill>
                  <a:schemeClr val="tx1"/>
                </a:solidFill>
                <a:latin typeface="Arial" charset="0"/>
                <a:ea typeface="+mn-ea"/>
                <a:cs typeface="Arial" panose="020B0604020202020204" pitchFamily="34" charset="0"/>
              </a:rPr>
              <a:t>INSERT IMAGES</a:t>
            </a:r>
          </a:p>
          <a:p>
            <a:pPr rtl="0" eaLnBrk="1" hangingPunct="1">
              <a:lnSpc>
                <a:spcPct val="90000"/>
              </a:lnSpc>
              <a:spcAft>
                <a:spcPts val="600"/>
              </a:spcAft>
              <a:defRPr/>
            </a:pPr>
            <a:br>
              <a:rPr lang="da-DK" sz="1100" b="1" kern="1200" noProof="1">
                <a:solidFill>
                  <a:schemeClr val="tx1"/>
                </a:solidFill>
                <a:latin typeface="Arial" charset="0"/>
                <a:ea typeface="+mn-ea"/>
                <a:cs typeface="Arial" panose="020B0604020202020204" pitchFamily="34" charset="0"/>
              </a:rPr>
            </a:br>
            <a:r>
              <a:rPr lang="en-gb" sz="900" b="0" kern="1200" noProof="1">
                <a:solidFill>
                  <a:schemeClr val="tx1"/>
                </a:solidFill>
                <a:latin typeface="Arial" charset="0"/>
                <a:ea typeface="+mn-ea"/>
                <a:cs typeface="Arial" panose="020B0604020202020204" pitchFamily="34" charset="0"/>
              </a:rPr>
              <a:t>For layouts containing picture placeholders: Click on the icon in the placeholder or select </a:t>
            </a:r>
            <a:r>
              <a:rPr lang="en-gb" sz="900" b="1" kern="1200" noProof="1">
                <a:solidFill>
                  <a:schemeClr val="tx1"/>
                </a:solidFill>
                <a:latin typeface="Arial" charset="0"/>
                <a:ea typeface="+mn-ea"/>
                <a:cs typeface="Arial" panose="020B0604020202020204" pitchFamily="34" charset="0"/>
              </a:rPr>
              <a:t>Insert </a:t>
            </a:r>
            <a:r>
              <a:rPr lang="en-gb" sz="900" kern="1200" noProof="1">
                <a:solidFill>
                  <a:schemeClr val="tx1"/>
                </a:solidFill>
                <a:latin typeface="Arial" charset="0"/>
                <a:ea typeface="+mn-ea"/>
                <a:cs typeface="Arial" panose="020B0604020202020204" pitchFamily="34" charset="0"/>
              </a:rPr>
              <a:t>and click </a:t>
            </a:r>
            <a:r>
              <a:rPr lang="en-gb" sz="900" b="1" kern="1200" noProof="1">
                <a:solidFill>
                  <a:schemeClr val="tx1"/>
                </a:solidFill>
                <a:latin typeface="Arial" charset="0"/>
                <a:ea typeface="+mn-ea"/>
                <a:cs typeface="Arial" panose="020B0604020202020204" pitchFamily="34" charset="0"/>
              </a:rPr>
              <a:t>Pictures</a:t>
            </a:r>
          </a:p>
          <a:p>
            <a:pPr rtl="0" eaLnBrk="1" hangingPunct="1">
              <a:lnSpc>
                <a:spcPct val="90000"/>
              </a:lnSpc>
              <a:spcAft>
                <a:spcPts val="600"/>
              </a:spcAft>
              <a:defRPr/>
            </a:pPr>
            <a:r>
              <a:rPr lang="en-gb" sz="900" b="0" kern="1200" noProof="1">
                <a:solidFill>
                  <a:schemeClr val="tx1"/>
                </a:solidFill>
                <a:latin typeface="Arial" charset="0"/>
                <a:ea typeface="+mn-ea"/>
                <a:cs typeface="Arial" panose="020B0604020202020204" pitchFamily="34" charset="0"/>
              </a:rPr>
              <a:t>The text in the placeholder will not appear in your final presentation  </a:t>
            </a:r>
          </a:p>
          <a:p>
            <a:pPr rtl="0" eaLnBrk="1" hangingPunct="1">
              <a:lnSpc>
                <a:spcPct val="90000"/>
              </a:lnSpc>
              <a:spcAft>
                <a:spcPts val="600"/>
              </a:spcAft>
              <a:defRPr/>
            </a:pPr>
            <a:endParaRPr lang="da-DK" sz="1000" b="1" noProof="1">
              <a:solidFill>
                <a:schemeClr val="tx1"/>
              </a:solidFill>
              <a:latin typeface="+mj-lt"/>
              <a:cs typeface="Arial" panose="020B0604020202020204" pitchFamily="34" charset="0"/>
            </a:endParaRPr>
          </a:p>
          <a:p>
            <a:pPr rtl="0" eaLnBrk="1" hangingPunct="1">
              <a:lnSpc>
                <a:spcPct val="90000"/>
              </a:lnSpc>
              <a:spcAft>
                <a:spcPts val="600"/>
              </a:spcAft>
              <a:defRPr/>
            </a:pPr>
            <a:r>
              <a:rPr lang="en-gb" sz="1000" b="1" spc="300" noProof="1">
                <a:solidFill>
                  <a:schemeClr val="tx1"/>
                </a:solidFill>
                <a:latin typeface="+mn-lt"/>
                <a:cs typeface="Arial" panose="020B0604020202020204" pitchFamily="34" charset="0"/>
              </a:rPr>
              <a:t>CROP IMAGES</a:t>
            </a:r>
          </a:p>
          <a:p>
            <a:pPr rtl="0" eaLnBrk="1" hangingPunct="1">
              <a:lnSpc>
                <a:spcPct val="90000"/>
              </a:lnSpc>
              <a:spcAft>
                <a:spcPts val="600"/>
              </a:spcAft>
              <a:defRPr/>
            </a:pPr>
            <a:br>
              <a:rPr lang="da-DK" sz="1000" b="1" noProof="1">
                <a:solidFill>
                  <a:schemeClr val="tx1"/>
                </a:solidFill>
                <a:latin typeface="+mj-lt"/>
                <a:cs typeface="Arial" panose="020B0604020202020204" pitchFamily="34" charset="0"/>
              </a:rPr>
            </a:br>
            <a:r>
              <a:rPr lang="en-gb" sz="900" b="1" noProof="1">
                <a:solidFill>
                  <a:schemeClr val="tx1"/>
                </a:solidFill>
                <a:latin typeface="+mn-lt"/>
                <a:cs typeface="Arial" panose="020B0604020202020204" pitchFamily="34" charset="0"/>
              </a:rPr>
              <a:t>1.</a:t>
            </a:r>
            <a:r>
              <a:rPr lang="en-gb" sz="900" b="0" noProof="1">
                <a:solidFill>
                  <a:schemeClr val="tx1"/>
                </a:solidFill>
                <a:latin typeface="+mn-lt"/>
                <a:cs typeface="Arial" panose="020B0604020202020204" pitchFamily="34" charset="0"/>
              </a:rPr>
              <a:t> Select the image you want to crop, </a:t>
            </a:r>
            <a:r>
              <a:rPr lang="en-gb" sz="900" b="0" i="1" noProof="1">
                <a:solidFill>
                  <a:schemeClr val="tx1"/>
                </a:solidFill>
                <a:latin typeface="+mn-lt"/>
                <a:cs typeface="Arial" panose="020B0604020202020204" pitchFamily="34" charset="0"/>
              </a:rPr>
              <a:t>(rightclick</a:t>
            </a:r>
            <a:r>
              <a:rPr lang="en-gb" sz="900" b="0" i="1" baseline="0" noProof="1">
                <a:solidFill>
                  <a:schemeClr val="tx1"/>
                </a:solidFill>
                <a:latin typeface="+mn-lt"/>
                <a:cs typeface="Arial" panose="020B0604020202020204" pitchFamily="34" charset="0"/>
              </a:rPr>
              <a:t> on image and </a:t>
            </a:r>
            <a:r>
              <a:rPr lang="en-gb" sz="900" b="0" i="1" noProof="1">
                <a:solidFill>
                  <a:schemeClr val="tx1"/>
                </a:solidFill>
                <a:latin typeface="+mn-lt"/>
                <a:cs typeface="Arial" panose="020B0604020202020204" pitchFamily="34" charset="0"/>
              </a:rPr>
              <a:t>click on the </a:t>
            </a:r>
            <a:r>
              <a:rPr lang="en-gb" sz="900" b="1" i="1" noProof="1">
                <a:solidFill>
                  <a:schemeClr val="tx1"/>
                </a:solidFill>
                <a:latin typeface="+mn-lt"/>
                <a:cs typeface="Arial" panose="020B0604020202020204" pitchFamily="34" charset="0"/>
              </a:rPr>
              <a:t>Crop </a:t>
            </a:r>
            <a:r>
              <a:rPr lang="en-gb" sz="900" b="0" i="1" noProof="1">
                <a:solidFill>
                  <a:schemeClr val="tx1"/>
                </a:solidFill>
                <a:latin typeface="+mn-lt"/>
                <a:cs typeface="Arial" panose="020B0604020202020204" pitchFamily="34" charset="0"/>
              </a:rPr>
              <a:t>icon) </a:t>
            </a:r>
          </a:p>
          <a:p>
            <a:pPr rtl="0" eaLnBrk="1" hangingPunct="1">
              <a:lnSpc>
                <a:spcPct val="90000"/>
              </a:lnSpc>
              <a:spcAft>
                <a:spcPts val="600"/>
              </a:spcAft>
              <a:defRPr/>
            </a:pPr>
            <a:r>
              <a:rPr lang="en-gb" sz="900" b="1" noProof="1">
                <a:solidFill>
                  <a:schemeClr val="tx1"/>
                </a:solidFill>
                <a:latin typeface="+mn-lt"/>
                <a:cs typeface="Arial" panose="020B0604020202020204" pitchFamily="34" charset="0"/>
              </a:rPr>
              <a:t>2. </a:t>
            </a:r>
            <a:r>
              <a:rPr lang="en-gb" sz="900" b="0" noProof="1">
                <a:solidFill>
                  <a:schemeClr val="tx1"/>
                </a:solidFill>
                <a:latin typeface="+mn-lt"/>
                <a:cs typeface="Arial" panose="020B0604020202020204" pitchFamily="34" charset="0"/>
              </a:rPr>
              <a:t>To scale the image (resize the image proportionally), hold the </a:t>
            </a:r>
            <a:r>
              <a:rPr lang="en-gb" sz="900" b="1" noProof="1">
                <a:solidFill>
                  <a:schemeClr val="tx1"/>
                </a:solidFill>
                <a:latin typeface="+mn-lt"/>
                <a:cs typeface="Arial" panose="020B0604020202020204" pitchFamily="34" charset="0"/>
              </a:rPr>
              <a:t>SHIFT</a:t>
            </a:r>
            <a:r>
              <a:rPr lang="en-gb" sz="900" b="0" noProof="1">
                <a:solidFill>
                  <a:schemeClr val="tx1"/>
                </a:solidFill>
                <a:latin typeface="+mn-lt"/>
                <a:cs typeface="Arial" panose="020B0604020202020204" pitchFamily="34" charset="0"/>
              </a:rPr>
              <a:t> key while you drag one of the four corner handles</a:t>
            </a:r>
          </a:p>
          <a:p>
            <a:pPr rtl="0" eaLnBrk="1" hangingPunct="1">
              <a:lnSpc>
                <a:spcPct val="90000"/>
              </a:lnSpc>
              <a:spcAft>
                <a:spcPts val="600"/>
              </a:spcAft>
              <a:defRPr/>
            </a:pPr>
            <a:r>
              <a:rPr lang="en-gb" sz="900" b="1" noProof="1">
                <a:solidFill>
                  <a:schemeClr val="tx1"/>
                </a:solidFill>
                <a:latin typeface="+mn-lt"/>
                <a:cs typeface="Arial" panose="020B0604020202020204" pitchFamily="34" charset="0"/>
              </a:rPr>
              <a:t>3. </a:t>
            </a:r>
            <a:r>
              <a:rPr lang="en-gb" sz="900" b="0" noProof="1">
                <a:solidFill>
                  <a:schemeClr val="tx1"/>
                </a:solidFill>
                <a:latin typeface="+mn-lt"/>
                <a:cs typeface="Arial" panose="020B0604020202020204" pitchFamily="34" charset="0"/>
              </a:rPr>
              <a:t>Right-click the image and select </a:t>
            </a:r>
            <a:r>
              <a:rPr lang="en-gb" sz="900" b="1" noProof="1">
                <a:solidFill>
                  <a:schemeClr val="tx1"/>
                </a:solidFill>
                <a:latin typeface="+mn-lt"/>
                <a:cs typeface="Arial" panose="020B0604020202020204" pitchFamily="34" charset="0"/>
              </a:rPr>
              <a:t>Send to back</a:t>
            </a:r>
          </a:p>
          <a:p>
            <a:pPr rtl="0" eaLnBrk="1" hangingPunct="1">
              <a:lnSpc>
                <a:spcPct val="90000"/>
              </a:lnSpc>
              <a:spcAft>
                <a:spcPts val="600"/>
              </a:spcAft>
              <a:defRPr/>
            </a:pPr>
            <a:r>
              <a:rPr lang="en-gb" sz="900" b="1" noProof="1">
                <a:solidFill>
                  <a:schemeClr val="tx1"/>
                </a:solidFill>
                <a:latin typeface="+mn-lt"/>
                <a:cs typeface="Arial" panose="020B0604020202020204" pitchFamily="34" charset="0"/>
              </a:rPr>
              <a:t>Quick tip: </a:t>
            </a:r>
            <a:r>
              <a:rPr lang="en-gb" sz="900" b="0" noProof="1">
                <a:solidFill>
                  <a:schemeClr val="tx1"/>
                </a:solidFill>
                <a:latin typeface="+mn-lt"/>
                <a:cs typeface="Arial" panose="020B0604020202020204" pitchFamily="34" charset="0"/>
              </a:rPr>
              <a:t>If you delete the image and replace it with a new image, this image may appear in front of the text and graphics. If this happens, right-click the image and select </a:t>
            </a:r>
            <a:r>
              <a:rPr lang="en-gb" sz="900" b="1" noProof="1">
                <a:solidFill>
                  <a:schemeClr val="tx1"/>
                </a:solidFill>
                <a:latin typeface="+mn-lt"/>
                <a:cs typeface="Arial" panose="020B0604020202020204" pitchFamily="34" charset="0"/>
              </a:rPr>
              <a:t>Send to back</a:t>
            </a:r>
          </a:p>
        </p:txBody>
      </p:sp>
      <p:sp>
        <p:nvSpPr>
          <p:cNvPr id="26" name="Text Box 48"/>
          <p:cNvSpPr txBox="1">
            <a:spLocks noChangeArrowheads="1"/>
          </p:cNvSpPr>
          <p:nvPr userDrawn="1"/>
        </p:nvSpPr>
        <p:spPr bwMode="auto">
          <a:xfrm>
            <a:off x="9116078" y="5949864"/>
            <a:ext cx="2517848" cy="589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rtlCol="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rtl="0" eaLnBrk="1" hangingPunct="1">
              <a:lnSpc>
                <a:spcPct val="90000"/>
              </a:lnSpc>
              <a:spcAft>
                <a:spcPts val="600"/>
              </a:spcAft>
              <a:defRPr/>
            </a:pPr>
            <a:r>
              <a:rPr lang="en-gb" sz="1000" b="1" spc="300" noProof="1">
                <a:solidFill>
                  <a:schemeClr val="tx1"/>
                </a:solidFill>
                <a:latin typeface="+mn-lt"/>
                <a:cs typeface="Arial" panose="020B0604020202020204" pitchFamily="34" charset="0"/>
              </a:rPr>
              <a:t>MORE INFORMATION</a:t>
            </a:r>
          </a:p>
          <a:p>
            <a:pPr rtl="0" eaLnBrk="1" hangingPunct="1">
              <a:lnSpc>
                <a:spcPct val="90000"/>
              </a:lnSpc>
              <a:spcAft>
                <a:spcPts val="600"/>
              </a:spcAft>
              <a:defRPr/>
            </a:pPr>
            <a:br>
              <a:rPr lang="da-DK" sz="900" b="1" noProof="1">
                <a:solidFill>
                  <a:schemeClr val="tx1"/>
                </a:solidFill>
                <a:latin typeface="+mn-lt"/>
                <a:cs typeface="Arial" panose="020B0604020202020204" pitchFamily="34" charset="0"/>
              </a:rPr>
            </a:br>
            <a:r>
              <a:rPr lang="en-gb" sz="900" b="0" noProof="1">
                <a:solidFill>
                  <a:schemeClr val="tx1"/>
                </a:solidFill>
                <a:latin typeface="+mn-lt"/>
                <a:cs typeface="Arial" panose="020B0604020202020204" pitchFamily="34" charset="0"/>
              </a:rPr>
              <a:t>You’ll find more information at</a:t>
            </a:r>
            <a:br>
              <a:rPr lang="da-DK" sz="900" b="0" baseline="0" noProof="1">
                <a:solidFill>
                  <a:schemeClr val="tx1"/>
                </a:solidFill>
                <a:latin typeface="+mn-lt"/>
                <a:cs typeface="Arial" panose="020B0604020202020204" pitchFamily="34" charset="0"/>
              </a:rPr>
            </a:br>
            <a:r>
              <a:rPr lang="en-gb" sz="900" b="0" kern="1200" dirty="0">
                <a:solidFill>
                  <a:schemeClr val="tx1"/>
                </a:solidFill>
                <a:effectLst/>
                <a:latin typeface="Arial" charset="0"/>
                <a:ea typeface="Calibri" panose="020F0502020204030204" pitchFamily="34" charset="0"/>
                <a:cs typeface="Times New Roman" panose="02020603050405020304" pitchFamily="18" charset="0"/>
                <a:hlinkClick r:id="rId2"/>
              </a:rPr>
              <a:t>www.design.aau.dk/skabeloner/powerpoint</a:t>
            </a:r>
            <a:endParaRPr lang="da-DK" sz="900" b="0" noProof="1">
              <a:solidFill>
                <a:schemeClr val="accent4"/>
              </a:solidFill>
              <a:latin typeface="+mj-lt"/>
              <a:cs typeface="Arial" panose="020B0604020202020204" pitchFamily="34" charset="0"/>
            </a:endParaRPr>
          </a:p>
        </p:txBody>
      </p:sp>
      <p:sp>
        <p:nvSpPr>
          <p:cNvPr id="27" name="Text Box 48"/>
          <p:cNvSpPr txBox="1">
            <a:spLocks noChangeArrowheads="1"/>
          </p:cNvSpPr>
          <p:nvPr userDrawn="1"/>
        </p:nvSpPr>
        <p:spPr bwMode="auto">
          <a:xfrm>
            <a:off x="3428374" y="1959811"/>
            <a:ext cx="2327618" cy="3442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rtlCol="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330" rtl="0" eaLnBrk="1" fontAlgn="auto" latinLnBrk="0" hangingPunct="1">
              <a:lnSpc>
                <a:spcPct val="100000"/>
              </a:lnSpc>
              <a:spcBef>
                <a:spcPts val="0"/>
              </a:spcBef>
              <a:spcAft>
                <a:spcPts val="600"/>
              </a:spcAft>
              <a:buClrTx/>
              <a:buSzTx/>
              <a:buFontTx/>
              <a:buNone/>
              <a:tabLst/>
              <a:defRPr/>
            </a:pPr>
            <a:r>
              <a:rPr lang="en-gb" sz="1000" b="1" kern="1200" spc="300" noProof="1">
                <a:solidFill>
                  <a:schemeClr val="tx1"/>
                </a:solidFill>
                <a:latin typeface="+mn-lt"/>
                <a:ea typeface="+mn-ea"/>
                <a:cs typeface="Arial" panose="020B0604020202020204" pitchFamily="34" charset="0"/>
              </a:rPr>
              <a:t>INSERT A NEW SLIDE</a:t>
            </a:r>
            <a:r>
              <a:rPr lang="en-gb" sz="900" b="0" kern="1200" spc="0" noProof="1">
                <a:solidFill>
                  <a:schemeClr val="tx1"/>
                </a:solidFill>
                <a:latin typeface="Arial" charset="0"/>
                <a:ea typeface="+mn-ea"/>
                <a:cs typeface="Arial" panose="020B0604020202020204" pitchFamily="34" charset="0"/>
              </a:rPr>
              <a:t> </a:t>
            </a:r>
          </a:p>
          <a:p>
            <a:pPr marL="0" marR="0" lvl="0" indent="0" algn="l" defTabSz="914330" rtl="0" eaLnBrk="1" fontAlgn="auto" latinLnBrk="0" hangingPunct="1">
              <a:lnSpc>
                <a:spcPct val="100000"/>
              </a:lnSpc>
              <a:spcBef>
                <a:spcPts val="0"/>
              </a:spcBef>
              <a:spcAft>
                <a:spcPts val="600"/>
              </a:spcAft>
              <a:buClrTx/>
              <a:buSzTx/>
              <a:buFontTx/>
              <a:buNone/>
              <a:tabLst/>
              <a:defRPr/>
            </a:pPr>
            <a:r>
              <a:rPr lang="en-gb" sz="900" b="0" kern="1200" spc="0" noProof="1">
                <a:solidFill>
                  <a:schemeClr val="tx1"/>
                </a:solidFill>
                <a:latin typeface="Arial" charset="0"/>
                <a:ea typeface="+mn-ea"/>
                <a:cs typeface="Arial" panose="020B0604020202020204" pitchFamily="34" charset="0"/>
              </a:rPr>
              <a:t> </a:t>
            </a:r>
            <a:br>
              <a:rPr lang="da-DK" sz="800" b="1" kern="1200" noProof="1">
                <a:solidFill>
                  <a:schemeClr val="tx1"/>
                </a:solidFill>
                <a:latin typeface="Arial" charset="0"/>
                <a:ea typeface="+mn-ea"/>
                <a:cs typeface="Arial" panose="020B0604020202020204" pitchFamily="34" charset="0"/>
              </a:rPr>
            </a:br>
            <a:r>
              <a:rPr lang="en-gb" sz="900" b="1" kern="1200" noProof="1">
                <a:solidFill>
                  <a:schemeClr val="tx1"/>
                </a:solidFill>
                <a:latin typeface="Arial" charset="0"/>
                <a:ea typeface="+mn-ea"/>
                <a:cs typeface="Arial" panose="020B0604020202020204" pitchFamily="34" charset="0"/>
              </a:rPr>
              <a:t>1. </a:t>
            </a:r>
            <a:r>
              <a:rPr lang="en-gb" sz="900" kern="1200" noProof="1">
                <a:solidFill>
                  <a:schemeClr val="tx1"/>
                </a:solidFill>
                <a:latin typeface="Arial" charset="0"/>
                <a:ea typeface="+mn-ea"/>
                <a:cs typeface="Arial" panose="020B0604020202020204" pitchFamily="34" charset="0"/>
              </a:rPr>
              <a:t>Click </a:t>
            </a:r>
            <a:r>
              <a:rPr lang="en-gb" sz="900" b="1" kern="1200" noProof="1">
                <a:solidFill>
                  <a:schemeClr val="tx1"/>
                </a:solidFill>
                <a:latin typeface="Arial" charset="0"/>
                <a:ea typeface="+mn-ea"/>
                <a:cs typeface="Arial" panose="020B0604020202020204" pitchFamily="34" charset="0"/>
              </a:rPr>
              <a:t>Home</a:t>
            </a:r>
          </a:p>
          <a:p>
            <a:pPr rtl="0" eaLnBrk="1" hangingPunct="1">
              <a:lnSpc>
                <a:spcPct val="100000"/>
              </a:lnSpc>
              <a:spcAft>
                <a:spcPts val="600"/>
              </a:spcAft>
              <a:defRPr/>
            </a:pPr>
            <a:r>
              <a:rPr lang="en-gb" sz="900" b="1" noProof="1">
                <a:solidFill>
                  <a:schemeClr val="tx1"/>
                </a:solidFill>
                <a:latin typeface="+mn-lt"/>
                <a:cs typeface="Arial" panose="020B0604020202020204" pitchFamily="34" charset="0"/>
              </a:rPr>
              <a:t>2. </a:t>
            </a:r>
            <a:r>
              <a:rPr lang="en-gb" sz="900" noProof="1">
                <a:solidFill>
                  <a:schemeClr val="tx1"/>
                </a:solidFill>
                <a:latin typeface="+mn-lt"/>
                <a:cs typeface="Arial" panose="020B0604020202020204" pitchFamily="34" charset="0"/>
              </a:rPr>
              <a:t>If you want to duplicate a slide layout, select the slide you wish to duplicate and click the top half of the </a:t>
            </a:r>
            <a:r>
              <a:rPr lang="en-gb" sz="900" b="1" noProof="1">
                <a:solidFill>
                  <a:schemeClr val="tx1"/>
                </a:solidFill>
                <a:latin typeface="+mn-lt"/>
                <a:cs typeface="Arial" panose="020B0604020202020204" pitchFamily="34" charset="0"/>
              </a:rPr>
              <a:t>New slide</a:t>
            </a:r>
            <a:r>
              <a:rPr lang="en-gb" sz="900" noProof="1">
                <a:solidFill>
                  <a:schemeClr val="tx1"/>
                </a:solidFill>
                <a:latin typeface="+mn-lt"/>
                <a:cs typeface="Arial" panose="020B0604020202020204" pitchFamily="34" charset="0"/>
              </a:rPr>
              <a:t> button.  Click the bottom half of the New slide button to view the selection of layouts available with the AAU design. </a:t>
            </a:r>
          </a:p>
          <a:p>
            <a:pPr rtl="0" eaLnBrk="1" hangingPunct="1">
              <a:spcAft>
                <a:spcPts val="600"/>
              </a:spcAft>
              <a:defRPr/>
            </a:pPr>
            <a:endParaRPr lang="da-DK" altLang="da-DK" sz="900" baseline="0" noProof="1">
              <a:solidFill>
                <a:schemeClr val="tx1"/>
              </a:solidFill>
              <a:latin typeface="+mn-lt"/>
              <a:cs typeface="Arial" panose="020B0604020202020204" pitchFamily="34" charset="0"/>
            </a:endParaRPr>
          </a:p>
          <a:p>
            <a:pPr rtl="0" eaLnBrk="1" hangingPunct="1">
              <a:lnSpc>
                <a:spcPct val="90000"/>
              </a:lnSpc>
              <a:spcAft>
                <a:spcPts val="0"/>
              </a:spcAft>
              <a:defRPr/>
            </a:pPr>
            <a:r>
              <a:rPr lang="en-gb" sz="1000" b="1" kern="1200" spc="300" noProof="1">
                <a:solidFill>
                  <a:schemeClr val="tx1"/>
                </a:solidFill>
                <a:latin typeface="Arial" charset="0"/>
                <a:ea typeface="+mn-ea"/>
                <a:cs typeface="Arial" panose="020B0604020202020204" pitchFamily="34" charset="0"/>
              </a:rPr>
              <a:t>GRIDLINES AND GUIDES</a:t>
            </a:r>
          </a:p>
          <a:p>
            <a:pPr rtl="0" eaLnBrk="1" hangingPunct="1">
              <a:lnSpc>
                <a:spcPct val="90000"/>
              </a:lnSpc>
              <a:spcAft>
                <a:spcPts val="0"/>
              </a:spcAft>
              <a:defRPr/>
            </a:pPr>
            <a:endParaRPr lang="da-DK" sz="1000" b="1" kern="1200" spc="300" noProof="1">
              <a:solidFill>
                <a:schemeClr val="tx1"/>
              </a:solidFill>
              <a:latin typeface="Arial" charset="0"/>
              <a:ea typeface="+mn-ea"/>
              <a:cs typeface="Arial" panose="020B0604020202020204" pitchFamily="34" charset="0"/>
            </a:endParaRPr>
          </a:p>
          <a:p>
            <a:pPr rtl="0" eaLnBrk="1" hangingPunct="1">
              <a:lnSpc>
                <a:spcPct val="90000"/>
              </a:lnSpc>
              <a:spcAft>
                <a:spcPts val="600"/>
              </a:spcAft>
              <a:defRPr/>
            </a:pPr>
            <a:r>
              <a:rPr lang="en-gb" sz="900" b="0" kern="1200" noProof="1">
                <a:solidFill>
                  <a:schemeClr val="tx1"/>
                </a:solidFill>
                <a:latin typeface="Arial" charset="0"/>
                <a:ea typeface="+mn-ea"/>
                <a:cs typeface="Arial" panose="020B0604020202020204" pitchFamily="34" charset="0"/>
              </a:rPr>
              <a:t>You can use gridlines and guides to help you align and place objects and improve the overall design and layout of your presentation.</a:t>
            </a:r>
            <a:r>
              <a:rPr lang="en-gb" sz="900" b="1" kern="1200" noProof="1">
                <a:solidFill>
                  <a:schemeClr val="tx1"/>
                </a:solidFill>
                <a:latin typeface="Arial" charset="0"/>
                <a:ea typeface="+mn-ea"/>
                <a:cs typeface="Arial" panose="020B0604020202020204" pitchFamily="34" charset="0"/>
              </a:rPr>
              <a:t> </a:t>
            </a:r>
            <a:r>
              <a:rPr lang="en-gb" sz="900" b="0" kern="1200" noProof="1">
                <a:solidFill>
                  <a:schemeClr val="tx1"/>
                </a:solidFill>
                <a:latin typeface="Arial" charset="0"/>
                <a:ea typeface="+mn-ea"/>
                <a:cs typeface="Arial" panose="020B0604020202020204" pitchFamily="34" charset="0"/>
              </a:rPr>
              <a:t>To view gridlines and guides: </a:t>
            </a:r>
            <a:endParaRPr lang="da-DK" sz="900" b="0" kern="1200" noProof="1">
              <a:solidFill>
                <a:schemeClr val="tx1"/>
              </a:solidFill>
              <a:latin typeface="Arial" charset="0"/>
              <a:ea typeface="+mn-ea"/>
              <a:cs typeface="Arial" panose="020B0604020202020204" pitchFamily="34" charset="0"/>
            </a:endParaRPr>
          </a:p>
          <a:p>
            <a:pPr rtl="0" eaLnBrk="1" hangingPunct="1">
              <a:lnSpc>
                <a:spcPct val="90000"/>
              </a:lnSpc>
              <a:spcAft>
                <a:spcPts val="600"/>
              </a:spcAft>
              <a:defRPr/>
            </a:pPr>
            <a:r>
              <a:rPr lang="en-gb" sz="900" b="1" kern="1200" noProof="1">
                <a:solidFill>
                  <a:schemeClr val="tx1"/>
                </a:solidFill>
                <a:latin typeface="Arial" charset="0"/>
                <a:ea typeface="+mn-ea"/>
                <a:cs typeface="Arial" panose="020B0604020202020204" pitchFamily="34" charset="0"/>
              </a:rPr>
              <a:t>1. </a:t>
            </a:r>
            <a:r>
              <a:rPr lang="en-gb" sz="900" b="0" kern="1200" noProof="1">
                <a:solidFill>
                  <a:schemeClr val="tx1"/>
                </a:solidFill>
                <a:latin typeface="Arial" charset="0"/>
                <a:ea typeface="+mn-ea"/>
                <a:cs typeface="Arial" panose="020B0604020202020204" pitchFamily="34" charset="0"/>
              </a:rPr>
              <a:t>Select </a:t>
            </a:r>
            <a:r>
              <a:rPr lang="en-gb" sz="900" b="1" kern="1200" noProof="1">
                <a:solidFill>
                  <a:schemeClr val="tx1"/>
                </a:solidFill>
                <a:latin typeface="Arial" charset="0"/>
                <a:ea typeface="+mn-ea"/>
                <a:cs typeface="Arial" panose="020B0604020202020204" pitchFamily="34" charset="0"/>
              </a:rPr>
              <a:t>View</a:t>
            </a:r>
          </a:p>
          <a:p>
            <a:pPr rtl="0" eaLnBrk="1" hangingPunct="1">
              <a:lnSpc>
                <a:spcPct val="90000"/>
              </a:lnSpc>
              <a:spcAft>
                <a:spcPts val="600"/>
              </a:spcAft>
              <a:defRPr/>
            </a:pPr>
            <a:r>
              <a:rPr lang="en-gb" sz="900" b="1" kern="1200" noProof="1">
                <a:solidFill>
                  <a:schemeClr val="tx1"/>
                </a:solidFill>
                <a:latin typeface="Arial" charset="0"/>
                <a:ea typeface="+mn-ea"/>
                <a:cs typeface="Arial" panose="020B0604020202020204" pitchFamily="34" charset="0"/>
              </a:rPr>
              <a:t>2. </a:t>
            </a:r>
            <a:r>
              <a:rPr lang="en-gb" sz="900" b="0" kern="1200" noProof="1">
                <a:solidFill>
                  <a:schemeClr val="tx1"/>
                </a:solidFill>
                <a:latin typeface="Arial" charset="0"/>
                <a:ea typeface="+mn-ea"/>
                <a:cs typeface="Arial" panose="020B0604020202020204" pitchFamily="34" charset="0"/>
              </a:rPr>
              <a:t>Select </a:t>
            </a:r>
            <a:r>
              <a:rPr lang="en-gb" sz="900" b="1" kern="1200" noProof="1">
                <a:solidFill>
                  <a:schemeClr val="tx1"/>
                </a:solidFill>
                <a:latin typeface="Arial" charset="0"/>
                <a:ea typeface="+mn-ea"/>
                <a:cs typeface="Arial" panose="020B0604020202020204" pitchFamily="34" charset="0"/>
              </a:rPr>
              <a:t>Gridlines </a:t>
            </a:r>
            <a:r>
              <a:rPr lang="en-gb" sz="900" b="0" kern="1200" noProof="1">
                <a:solidFill>
                  <a:schemeClr val="tx1"/>
                </a:solidFill>
                <a:latin typeface="Arial" charset="0"/>
                <a:ea typeface="+mn-ea"/>
                <a:cs typeface="Arial" panose="020B0604020202020204" pitchFamily="34" charset="0"/>
              </a:rPr>
              <a:t>and/or </a:t>
            </a:r>
            <a:r>
              <a:rPr lang="en-gb" sz="900" b="1" kern="1200" noProof="1">
                <a:solidFill>
                  <a:schemeClr val="tx1"/>
                </a:solidFill>
                <a:latin typeface="Arial" charset="0"/>
                <a:ea typeface="+mn-ea"/>
                <a:cs typeface="Arial" panose="020B0604020202020204" pitchFamily="34" charset="0"/>
              </a:rPr>
              <a:t>Guides</a:t>
            </a:r>
          </a:p>
          <a:p>
            <a:pPr rtl="0" eaLnBrk="1" hangingPunct="1">
              <a:lnSpc>
                <a:spcPct val="90000"/>
              </a:lnSpc>
              <a:spcAft>
                <a:spcPts val="600"/>
              </a:spcAft>
              <a:defRPr/>
            </a:pPr>
            <a:r>
              <a:rPr lang="en-gb" sz="900" b="1" kern="1200" noProof="1">
                <a:solidFill>
                  <a:srgbClr val="DF6752"/>
                </a:solidFill>
                <a:latin typeface="Arial" charset="0"/>
                <a:ea typeface="+mn-ea"/>
                <a:cs typeface="Arial" panose="020B0604020202020204" pitchFamily="34" charset="0"/>
              </a:rPr>
              <a:t>Quick tip: </a:t>
            </a:r>
            <a:r>
              <a:rPr lang="en-gb" sz="900" b="0" kern="1200" noProof="1">
                <a:solidFill>
                  <a:srgbClr val="DF6752"/>
                </a:solidFill>
                <a:latin typeface="Arial" charset="0"/>
                <a:ea typeface="+mn-ea"/>
                <a:cs typeface="Arial" panose="020B0604020202020204" pitchFamily="34" charset="0"/>
              </a:rPr>
              <a:t>Press </a:t>
            </a:r>
            <a:r>
              <a:rPr lang="en-gb" sz="900" b="1" kern="1200" noProof="1">
                <a:solidFill>
                  <a:srgbClr val="DF6752"/>
                </a:solidFill>
                <a:latin typeface="Arial" charset="0"/>
                <a:ea typeface="+mn-ea"/>
                <a:cs typeface="Arial" panose="020B0604020202020204" pitchFamily="34" charset="0"/>
              </a:rPr>
              <a:t>Alt + F9 </a:t>
            </a:r>
            <a:r>
              <a:rPr lang="en-gb" sz="900" b="0" kern="1200" noProof="1">
                <a:solidFill>
                  <a:srgbClr val="DF6752"/>
                </a:solidFill>
                <a:latin typeface="Arial" charset="0"/>
                <a:ea typeface="+mn-ea"/>
                <a:cs typeface="Arial" panose="020B0604020202020204" pitchFamily="34" charset="0"/>
              </a:rPr>
              <a:t>to show gridlines</a:t>
            </a:r>
          </a:p>
          <a:p>
            <a:pPr rtl="0" eaLnBrk="1" hangingPunct="1">
              <a:spcAft>
                <a:spcPts val="600"/>
              </a:spcAft>
              <a:defRPr/>
            </a:pPr>
            <a:endParaRPr lang="da-DK" altLang="da-DK" sz="900" noProof="1">
              <a:solidFill>
                <a:schemeClr val="tx1"/>
              </a:solidFill>
              <a:latin typeface="+mn-lt"/>
              <a:cs typeface="Arial" panose="020B0604020202020204" pitchFamily="34" charset="0"/>
            </a:endParaRPr>
          </a:p>
        </p:txBody>
      </p:sp>
      <p:pic>
        <p:nvPicPr>
          <p:cNvPr id="28" name="Billede 25"/>
          <p:cNvPicPr>
            <a:picLocks noChangeAspect="1"/>
          </p:cNvPicPr>
          <p:nvPr userDrawn="1"/>
        </p:nvPicPr>
        <p:blipFill>
          <a:blip r:embed="rId3"/>
          <a:stretch>
            <a:fillRect/>
          </a:stretch>
        </p:blipFill>
        <p:spPr>
          <a:xfrm>
            <a:off x="11273427" y="2241762"/>
            <a:ext cx="368254" cy="393946"/>
          </a:xfrm>
          <a:prstGeom prst="rect">
            <a:avLst/>
          </a:prstGeom>
        </p:spPr>
      </p:pic>
      <p:pic>
        <p:nvPicPr>
          <p:cNvPr id="29" name="Billede 36"/>
          <p:cNvPicPr>
            <a:picLocks noChangeAspect="1"/>
          </p:cNvPicPr>
          <p:nvPr userDrawn="1"/>
        </p:nvPicPr>
        <p:blipFill>
          <a:blip r:embed="rId4"/>
          <a:stretch>
            <a:fillRect/>
          </a:stretch>
        </p:blipFill>
        <p:spPr>
          <a:xfrm>
            <a:off x="11265672" y="3797099"/>
            <a:ext cx="416717" cy="397335"/>
          </a:xfrm>
          <a:prstGeom prst="rect">
            <a:avLst/>
          </a:prstGeom>
        </p:spPr>
      </p:pic>
      <p:sp>
        <p:nvSpPr>
          <p:cNvPr id="31" name="Rektangel 30"/>
          <p:cNvSpPr/>
          <p:nvPr userDrawn="1"/>
        </p:nvSpPr>
        <p:spPr>
          <a:xfrm>
            <a:off x="509551" y="510317"/>
            <a:ext cx="6096000" cy="1200329"/>
          </a:xfrm>
          <a:prstGeom prst="rect">
            <a:avLst/>
          </a:prstGeom>
        </p:spPr>
        <p:txBody>
          <a:bodyPr rtlCol="0">
            <a:spAutoFit/>
          </a:bodyPr>
          <a:lstStyle/>
          <a:p>
            <a:pPr rtl="0"/>
            <a:r>
              <a:rPr lang="en-gb" sz="3600" b="1" spc="300"/>
              <a:t>USER GUIDE</a:t>
            </a:r>
            <a:br>
              <a:rPr lang="en-US" sz="3600" b="1" spc="300" dirty="0"/>
            </a:br>
            <a:endParaRPr lang="da-DK" sz="3600" b="1" spc="300" dirty="0"/>
          </a:p>
        </p:txBody>
      </p:sp>
      <p:pic>
        <p:nvPicPr>
          <p:cNvPr id="3" name="Picture 2"/>
          <p:cNvPicPr>
            <a:picLocks noChangeAspect="1"/>
          </p:cNvPicPr>
          <p:nvPr userDrawn="1"/>
        </p:nvPicPr>
        <p:blipFill>
          <a:blip r:embed="rId5"/>
          <a:stretch>
            <a:fillRect/>
          </a:stretch>
        </p:blipFill>
        <p:spPr>
          <a:xfrm>
            <a:off x="5698901" y="2300596"/>
            <a:ext cx="307151" cy="517606"/>
          </a:xfrm>
          <a:prstGeom prst="rect">
            <a:avLst/>
          </a:prstGeom>
        </p:spPr>
      </p:pic>
    </p:spTree>
    <p:extLst>
      <p:ext uri="{BB962C8B-B14F-4D97-AF65-F5344CB8AC3E}">
        <p14:creationId xmlns:p14="http://schemas.microsoft.com/office/powerpoint/2010/main" val="1172325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ig picture lef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a:p>
        </p:txBody>
      </p:sp>
      <p:sp>
        <p:nvSpPr>
          <p:cNvPr id="5" name="Picture Placeholder 4"/>
          <p:cNvSpPr>
            <a:spLocks noGrp="1"/>
          </p:cNvSpPr>
          <p:nvPr>
            <p:ph type="pic" sz="quarter" idx="11" hasCustomPrompt="1"/>
          </p:nvPr>
        </p:nvSpPr>
        <p:spPr>
          <a:xfrm>
            <a:off x="-1" y="0"/>
            <a:ext cx="7427914" cy="68580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6" name="Title 4"/>
          <p:cNvSpPr>
            <a:spLocks noGrp="1"/>
          </p:cNvSpPr>
          <p:nvPr>
            <p:ph type="title" hasCustomPrompt="1"/>
          </p:nvPr>
        </p:nvSpPr>
        <p:spPr>
          <a:xfrm>
            <a:off x="8031879" y="957753"/>
            <a:ext cx="3588621" cy="1272251"/>
          </a:xfrm>
        </p:spPr>
        <p:txBody>
          <a:bodyPr/>
          <a:lstStyle>
            <a:lvl1pPr>
              <a:defRPr sz="3600"/>
            </a:lvl1pPr>
          </a:lstStyle>
          <a:p>
            <a:r>
              <a:rPr lang="en-US" dirty="0"/>
              <a:t>CLICK TO EDIT TITLE</a:t>
            </a:r>
          </a:p>
        </p:txBody>
      </p:sp>
      <p:sp>
        <p:nvSpPr>
          <p:cNvPr id="7" name="Pladsholder til tekst 3"/>
          <p:cNvSpPr>
            <a:spLocks noGrp="1"/>
          </p:cNvSpPr>
          <p:nvPr>
            <p:ph type="body" sz="quarter" idx="12" hasCustomPrompt="1"/>
          </p:nvPr>
        </p:nvSpPr>
        <p:spPr>
          <a:xfrm>
            <a:off x="8031879" y="2584598"/>
            <a:ext cx="3588621" cy="3500008"/>
          </a:xfrm>
        </p:spPr>
        <p:txBody>
          <a:bodyPr/>
          <a:lstStyle>
            <a:lvl1pPr marL="285750" indent="-285750">
              <a:lnSpc>
                <a:spcPct val="100000"/>
              </a:lnSpc>
              <a:spcBef>
                <a:spcPts val="600"/>
              </a:spcBef>
              <a:buFontTx/>
              <a:buBlip>
                <a:blip r:embed="rId2"/>
              </a:buBlip>
              <a:defRPr sz="1600" baseline="0"/>
            </a:lvl1pPr>
          </a:lstStyle>
          <a:p>
            <a:pPr lvl="0"/>
            <a:r>
              <a:rPr lang="da-DK" dirty="0" err="1"/>
              <a:t>Insert</a:t>
            </a:r>
            <a:r>
              <a:rPr lang="da-DK" dirty="0"/>
              <a:t> </a:t>
            </a:r>
            <a:r>
              <a:rPr lang="da-DK" dirty="0" err="1"/>
              <a:t>bullets</a:t>
            </a:r>
            <a:endParaRPr lang="da-DK" dirty="0"/>
          </a:p>
          <a:p>
            <a:pPr lvl="0"/>
            <a:endParaRPr lang="da-DK" dirty="0"/>
          </a:p>
          <a:p>
            <a:pPr lvl="0"/>
            <a:endParaRPr lang="da-DK" dirty="0"/>
          </a:p>
        </p:txBody>
      </p:sp>
      <p:grpSp>
        <p:nvGrpSpPr>
          <p:cNvPr id="8" name="Gruppe 7"/>
          <p:cNvGrpSpPr/>
          <p:nvPr userDrawn="1"/>
        </p:nvGrpSpPr>
        <p:grpSpPr>
          <a:xfrm>
            <a:off x="7427913" y="1288619"/>
            <a:ext cx="405154" cy="1182460"/>
            <a:chOff x="320675" y="2816225"/>
            <a:chExt cx="350838" cy="1023938"/>
          </a:xfrm>
          <a:solidFill>
            <a:schemeClr val="tx1"/>
          </a:solidFill>
        </p:grpSpPr>
        <p:sp>
          <p:nvSpPr>
            <p:cNvPr id="9" name="Freeform 53"/>
            <p:cNvSpPr>
              <a:spLocks/>
            </p:cNvSpPr>
            <p:nvPr userDrawn="1"/>
          </p:nvSpPr>
          <p:spPr bwMode="auto">
            <a:xfrm>
              <a:off x="608013" y="3778250"/>
              <a:ext cx="63500" cy="61913"/>
            </a:xfrm>
            <a:custGeom>
              <a:avLst/>
              <a:gdLst>
                <a:gd name="T0" fmla="*/ 19 w 19"/>
                <a:gd name="T1" fmla="*/ 0 h 19"/>
                <a:gd name="T2" fmla="*/ 19 w 19"/>
                <a:gd name="T3" fmla="*/ 4 h 19"/>
                <a:gd name="T4" fmla="*/ 3 w 19"/>
                <a:gd name="T5" fmla="*/ 19 h 19"/>
                <a:gd name="T6" fmla="*/ 0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4"/>
                    <a:pt x="19" y="4"/>
                    <a:pt x="19" y="4"/>
                  </a:cubicBezTo>
                  <a:cubicBezTo>
                    <a:pt x="14" y="9"/>
                    <a:pt x="8" y="14"/>
                    <a:pt x="3" y="19"/>
                  </a:cubicBezTo>
                  <a:cubicBezTo>
                    <a:pt x="0" y="19"/>
                    <a:pt x="0" y="19"/>
                    <a:pt x="0" y="19"/>
                  </a:cubicBezTo>
                  <a:cubicBezTo>
                    <a:pt x="6" y="13"/>
                    <a:pt x="13" y="7"/>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 name="Freeform 54"/>
            <p:cNvSpPr>
              <a:spLocks/>
            </p:cNvSpPr>
            <p:nvPr userDrawn="1"/>
          </p:nvSpPr>
          <p:spPr bwMode="auto">
            <a:xfrm>
              <a:off x="528638" y="3706813"/>
              <a:ext cx="142875" cy="133350"/>
            </a:xfrm>
            <a:custGeom>
              <a:avLst/>
              <a:gdLst>
                <a:gd name="T0" fmla="*/ 43 w 43"/>
                <a:gd name="T1" fmla="*/ 0 h 41"/>
                <a:gd name="T2" fmla="*/ 43 w 43"/>
                <a:gd name="T3" fmla="*/ 4 h 41"/>
                <a:gd name="T4" fmla="*/ 7 w 43"/>
                <a:gd name="T5" fmla="*/ 38 h 41"/>
                <a:gd name="T6" fmla="*/ 3 w 43"/>
                <a:gd name="T7" fmla="*/ 41 h 41"/>
                <a:gd name="T8" fmla="*/ 0 w 43"/>
                <a:gd name="T9" fmla="*/ 41 h 41"/>
                <a:gd name="T10" fmla="*/ 42 w 43"/>
                <a:gd name="T11" fmla="*/ 1 h 41"/>
                <a:gd name="T12" fmla="*/ 43 w 43"/>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43" h="41">
                  <a:moveTo>
                    <a:pt x="43" y="0"/>
                  </a:moveTo>
                  <a:cubicBezTo>
                    <a:pt x="43" y="4"/>
                    <a:pt x="43" y="4"/>
                    <a:pt x="43" y="4"/>
                  </a:cubicBezTo>
                  <a:cubicBezTo>
                    <a:pt x="31" y="14"/>
                    <a:pt x="19" y="26"/>
                    <a:pt x="7" y="38"/>
                  </a:cubicBezTo>
                  <a:cubicBezTo>
                    <a:pt x="6" y="39"/>
                    <a:pt x="5" y="40"/>
                    <a:pt x="3" y="41"/>
                  </a:cubicBezTo>
                  <a:cubicBezTo>
                    <a:pt x="0" y="41"/>
                    <a:pt x="0" y="41"/>
                    <a:pt x="0" y="41"/>
                  </a:cubicBezTo>
                  <a:cubicBezTo>
                    <a:pt x="14" y="28"/>
                    <a:pt x="27" y="14"/>
                    <a:pt x="42" y="1"/>
                  </a:cubicBezTo>
                  <a:cubicBezTo>
                    <a:pt x="42" y="1"/>
                    <a:pt x="43" y="1"/>
                    <a:pt x="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 name="Freeform 55"/>
            <p:cNvSpPr>
              <a:spLocks/>
            </p:cNvSpPr>
            <p:nvPr userDrawn="1"/>
          </p:nvSpPr>
          <p:spPr bwMode="auto">
            <a:xfrm>
              <a:off x="431800" y="3636963"/>
              <a:ext cx="239713" cy="203200"/>
            </a:xfrm>
            <a:custGeom>
              <a:avLst/>
              <a:gdLst>
                <a:gd name="T0" fmla="*/ 72 w 72"/>
                <a:gd name="T1" fmla="*/ 0 h 62"/>
                <a:gd name="T2" fmla="*/ 72 w 72"/>
                <a:gd name="T3" fmla="*/ 3 h 62"/>
                <a:gd name="T4" fmla="*/ 35 w 72"/>
                <a:gd name="T5" fmla="*/ 37 h 62"/>
                <a:gd name="T6" fmla="*/ 4 w 72"/>
                <a:gd name="T7" fmla="*/ 62 h 62"/>
                <a:gd name="T8" fmla="*/ 0 w 72"/>
                <a:gd name="T9" fmla="*/ 62 h 62"/>
                <a:gd name="T10" fmla="*/ 7 w 72"/>
                <a:gd name="T11" fmla="*/ 58 h 62"/>
                <a:gd name="T12" fmla="*/ 70 w 72"/>
                <a:gd name="T13" fmla="*/ 2 h 62"/>
                <a:gd name="T14" fmla="*/ 72 w 72"/>
                <a:gd name="T15" fmla="*/ 0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62">
                  <a:moveTo>
                    <a:pt x="72" y="0"/>
                  </a:moveTo>
                  <a:cubicBezTo>
                    <a:pt x="72" y="3"/>
                    <a:pt x="72" y="3"/>
                    <a:pt x="72" y="3"/>
                  </a:cubicBezTo>
                  <a:cubicBezTo>
                    <a:pt x="59" y="14"/>
                    <a:pt x="47" y="25"/>
                    <a:pt x="35" y="37"/>
                  </a:cubicBezTo>
                  <a:cubicBezTo>
                    <a:pt x="26" y="46"/>
                    <a:pt x="15" y="55"/>
                    <a:pt x="4" y="62"/>
                  </a:cubicBezTo>
                  <a:cubicBezTo>
                    <a:pt x="0" y="62"/>
                    <a:pt x="0" y="62"/>
                    <a:pt x="0" y="62"/>
                  </a:cubicBezTo>
                  <a:cubicBezTo>
                    <a:pt x="2" y="61"/>
                    <a:pt x="5" y="59"/>
                    <a:pt x="7" y="58"/>
                  </a:cubicBezTo>
                  <a:cubicBezTo>
                    <a:pt x="30" y="41"/>
                    <a:pt x="48" y="20"/>
                    <a:pt x="70" y="2"/>
                  </a:cubicBezTo>
                  <a:cubicBezTo>
                    <a:pt x="70" y="1"/>
                    <a:pt x="71" y="1"/>
                    <a:pt x="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 name="Freeform 56"/>
            <p:cNvSpPr>
              <a:spLocks/>
            </p:cNvSpPr>
            <p:nvPr userDrawn="1"/>
          </p:nvSpPr>
          <p:spPr bwMode="auto">
            <a:xfrm>
              <a:off x="320675" y="3568700"/>
              <a:ext cx="350838" cy="261938"/>
            </a:xfrm>
            <a:custGeom>
              <a:avLst/>
              <a:gdLst>
                <a:gd name="T0" fmla="*/ 105 w 105"/>
                <a:gd name="T1" fmla="*/ 0 h 80"/>
                <a:gd name="T2" fmla="*/ 105 w 105"/>
                <a:gd name="T3" fmla="*/ 3 h 80"/>
                <a:gd name="T4" fmla="*/ 67 w 105"/>
                <a:gd name="T5" fmla="*/ 37 h 80"/>
                <a:gd name="T6" fmla="*/ 0 w 105"/>
                <a:gd name="T7" fmla="*/ 80 h 80"/>
                <a:gd name="T8" fmla="*/ 0 w 105"/>
                <a:gd name="T9" fmla="*/ 77 h 80"/>
                <a:gd name="T10" fmla="*/ 39 w 105"/>
                <a:gd name="T11" fmla="*/ 57 h 80"/>
                <a:gd name="T12" fmla="*/ 102 w 105"/>
                <a:gd name="T13" fmla="*/ 3 h 80"/>
                <a:gd name="T14" fmla="*/ 105 w 105"/>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80">
                  <a:moveTo>
                    <a:pt x="105" y="0"/>
                  </a:moveTo>
                  <a:cubicBezTo>
                    <a:pt x="105" y="3"/>
                    <a:pt x="105" y="3"/>
                    <a:pt x="105" y="3"/>
                  </a:cubicBezTo>
                  <a:cubicBezTo>
                    <a:pt x="92" y="14"/>
                    <a:pt x="80" y="25"/>
                    <a:pt x="67" y="37"/>
                  </a:cubicBezTo>
                  <a:cubicBezTo>
                    <a:pt x="48" y="55"/>
                    <a:pt x="25" y="70"/>
                    <a:pt x="0" y="80"/>
                  </a:cubicBezTo>
                  <a:cubicBezTo>
                    <a:pt x="0" y="77"/>
                    <a:pt x="0" y="77"/>
                    <a:pt x="0" y="77"/>
                  </a:cubicBezTo>
                  <a:cubicBezTo>
                    <a:pt x="14" y="72"/>
                    <a:pt x="27" y="65"/>
                    <a:pt x="39" y="57"/>
                  </a:cubicBezTo>
                  <a:cubicBezTo>
                    <a:pt x="62" y="41"/>
                    <a:pt x="81" y="21"/>
                    <a:pt x="102"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3" name="Freeform 57"/>
            <p:cNvSpPr>
              <a:spLocks/>
            </p:cNvSpPr>
            <p:nvPr userDrawn="1"/>
          </p:nvSpPr>
          <p:spPr bwMode="auto">
            <a:xfrm>
              <a:off x="320675" y="3506788"/>
              <a:ext cx="350838" cy="249238"/>
            </a:xfrm>
            <a:custGeom>
              <a:avLst/>
              <a:gdLst>
                <a:gd name="T0" fmla="*/ 105 w 105"/>
                <a:gd name="T1" fmla="*/ 0 h 76"/>
                <a:gd name="T2" fmla="*/ 105 w 105"/>
                <a:gd name="T3" fmla="*/ 2 h 76"/>
                <a:gd name="T4" fmla="*/ 67 w 105"/>
                <a:gd name="T5" fmla="*/ 35 h 76"/>
                <a:gd name="T6" fmla="*/ 0 w 105"/>
                <a:gd name="T7" fmla="*/ 76 h 76"/>
                <a:gd name="T8" fmla="*/ 0 w 105"/>
                <a:gd name="T9" fmla="*/ 74 h 76"/>
                <a:gd name="T10" fmla="*/ 39 w 105"/>
                <a:gd name="T11" fmla="*/ 54 h 76"/>
                <a:gd name="T12" fmla="*/ 101 w 105"/>
                <a:gd name="T13" fmla="*/ 2 h 76"/>
                <a:gd name="T14" fmla="*/ 105 w 105"/>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6">
                  <a:moveTo>
                    <a:pt x="105" y="0"/>
                  </a:moveTo>
                  <a:cubicBezTo>
                    <a:pt x="105" y="2"/>
                    <a:pt x="105" y="2"/>
                    <a:pt x="105" y="2"/>
                  </a:cubicBezTo>
                  <a:cubicBezTo>
                    <a:pt x="92" y="13"/>
                    <a:pt x="79" y="24"/>
                    <a:pt x="67" y="35"/>
                  </a:cubicBezTo>
                  <a:cubicBezTo>
                    <a:pt x="48" y="52"/>
                    <a:pt x="25" y="67"/>
                    <a:pt x="0" y="76"/>
                  </a:cubicBezTo>
                  <a:cubicBezTo>
                    <a:pt x="0" y="74"/>
                    <a:pt x="0" y="74"/>
                    <a:pt x="0" y="74"/>
                  </a:cubicBezTo>
                  <a:cubicBezTo>
                    <a:pt x="14" y="69"/>
                    <a:pt x="27" y="62"/>
                    <a:pt x="39" y="54"/>
                  </a:cubicBezTo>
                  <a:cubicBezTo>
                    <a:pt x="62" y="39"/>
                    <a:pt x="80" y="19"/>
                    <a:pt x="101"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4" name="Freeform 58"/>
            <p:cNvSpPr>
              <a:spLocks/>
            </p:cNvSpPr>
            <p:nvPr userDrawn="1"/>
          </p:nvSpPr>
          <p:spPr bwMode="auto">
            <a:xfrm>
              <a:off x="320675" y="3441700"/>
              <a:ext cx="350838" cy="241300"/>
            </a:xfrm>
            <a:custGeom>
              <a:avLst/>
              <a:gdLst>
                <a:gd name="T0" fmla="*/ 105 w 105"/>
                <a:gd name="T1" fmla="*/ 0 h 74"/>
                <a:gd name="T2" fmla="*/ 105 w 105"/>
                <a:gd name="T3" fmla="*/ 3 h 74"/>
                <a:gd name="T4" fmla="*/ 67 w 105"/>
                <a:gd name="T5" fmla="*/ 34 h 74"/>
                <a:gd name="T6" fmla="*/ 0 w 105"/>
                <a:gd name="T7" fmla="*/ 74 h 74"/>
                <a:gd name="T8" fmla="*/ 0 w 105"/>
                <a:gd name="T9" fmla="*/ 72 h 74"/>
                <a:gd name="T10" fmla="*/ 39 w 105"/>
                <a:gd name="T11" fmla="*/ 52 h 74"/>
                <a:gd name="T12" fmla="*/ 101 w 105"/>
                <a:gd name="T13" fmla="*/ 3 h 74"/>
                <a:gd name="T14" fmla="*/ 105 w 10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105" y="0"/>
                  </a:moveTo>
                  <a:cubicBezTo>
                    <a:pt x="105" y="3"/>
                    <a:pt x="105" y="3"/>
                    <a:pt x="105" y="3"/>
                  </a:cubicBezTo>
                  <a:cubicBezTo>
                    <a:pt x="92" y="13"/>
                    <a:pt x="79" y="24"/>
                    <a:pt x="67" y="34"/>
                  </a:cubicBezTo>
                  <a:cubicBezTo>
                    <a:pt x="47" y="51"/>
                    <a:pt x="25" y="65"/>
                    <a:pt x="0" y="74"/>
                  </a:cubicBezTo>
                  <a:cubicBezTo>
                    <a:pt x="0" y="72"/>
                    <a:pt x="0" y="72"/>
                    <a:pt x="0" y="72"/>
                  </a:cubicBezTo>
                  <a:cubicBezTo>
                    <a:pt x="14" y="67"/>
                    <a:pt x="27" y="60"/>
                    <a:pt x="39" y="52"/>
                  </a:cubicBezTo>
                  <a:cubicBezTo>
                    <a:pt x="62" y="38"/>
                    <a:pt x="80" y="19"/>
                    <a:pt x="101"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5" name="Freeform 59"/>
            <p:cNvSpPr>
              <a:spLocks/>
            </p:cNvSpPr>
            <p:nvPr userDrawn="1"/>
          </p:nvSpPr>
          <p:spPr bwMode="auto">
            <a:xfrm>
              <a:off x="320675" y="3382963"/>
              <a:ext cx="350838" cy="228600"/>
            </a:xfrm>
            <a:custGeom>
              <a:avLst/>
              <a:gdLst>
                <a:gd name="T0" fmla="*/ 105 w 105"/>
                <a:gd name="T1" fmla="*/ 0 h 70"/>
                <a:gd name="T2" fmla="*/ 105 w 105"/>
                <a:gd name="T3" fmla="*/ 2 h 70"/>
                <a:gd name="T4" fmla="*/ 67 w 105"/>
                <a:gd name="T5" fmla="*/ 32 h 70"/>
                <a:gd name="T6" fmla="*/ 0 w 105"/>
                <a:gd name="T7" fmla="*/ 70 h 70"/>
                <a:gd name="T8" fmla="*/ 0 w 105"/>
                <a:gd name="T9" fmla="*/ 68 h 70"/>
                <a:gd name="T10" fmla="*/ 40 w 105"/>
                <a:gd name="T11" fmla="*/ 50 h 70"/>
                <a:gd name="T12" fmla="*/ 102 w 105"/>
                <a:gd name="T13" fmla="*/ 2 h 70"/>
                <a:gd name="T14" fmla="*/ 105 w 105"/>
                <a:gd name="T15" fmla="*/ 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0">
                  <a:moveTo>
                    <a:pt x="105" y="0"/>
                  </a:moveTo>
                  <a:cubicBezTo>
                    <a:pt x="105" y="2"/>
                    <a:pt x="105" y="2"/>
                    <a:pt x="105" y="2"/>
                  </a:cubicBezTo>
                  <a:cubicBezTo>
                    <a:pt x="92" y="12"/>
                    <a:pt x="80" y="22"/>
                    <a:pt x="67" y="32"/>
                  </a:cubicBezTo>
                  <a:cubicBezTo>
                    <a:pt x="48" y="49"/>
                    <a:pt x="25" y="62"/>
                    <a:pt x="0" y="70"/>
                  </a:cubicBezTo>
                  <a:cubicBezTo>
                    <a:pt x="0" y="68"/>
                    <a:pt x="0" y="68"/>
                    <a:pt x="0" y="68"/>
                  </a:cubicBezTo>
                  <a:cubicBezTo>
                    <a:pt x="14" y="63"/>
                    <a:pt x="27" y="57"/>
                    <a:pt x="40" y="50"/>
                  </a:cubicBezTo>
                  <a:cubicBezTo>
                    <a:pt x="62" y="36"/>
                    <a:pt x="81" y="18"/>
                    <a:pt x="102" y="2"/>
                  </a:cubicBezTo>
                  <a:cubicBezTo>
                    <a:pt x="103"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6" name="Freeform 60"/>
            <p:cNvSpPr>
              <a:spLocks/>
            </p:cNvSpPr>
            <p:nvPr userDrawn="1"/>
          </p:nvSpPr>
          <p:spPr bwMode="auto">
            <a:xfrm>
              <a:off x="320675" y="3324225"/>
              <a:ext cx="350838" cy="219075"/>
            </a:xfrm>
            <a:custGeom>
              <a:avLst/>
              <a:gdLst>
                <a:gd name="T0" fmla="*/ 105 w 105"/>
                <a:gd name="T1" fmla="*/ 0 h 67"/>
                <a:gd name="T2" fmla="*/ 105 w 105"/>
                <a:gd name="T3" fmla="*/ 2 h 67"/>
                <a:gd name="T4" fmla="*/ 68 w 105"/>
                <a:gd name="T5" fmla="*/ 31 h 67"/>
                <a:gd name="T6" fmla="*/ 0 w 105"/>
                <a:gd name="T7" fmla="*/ 67 h 67"/>
                <a:gd name="T8" fmla="*/ 0 w 105"/>
                <a:gd name="T9" fmla="*/ 65 h 67"/>
                <a:gd name="T10" fmla="*/ 41 w 105"/>
                <a:gd name="T11" fmla="*/ 47 h 67"/>
                <a:gd name="T12" fmla="*/ 102 w 105"/>
                <a:gd name="T13" fmla="*/ 2 h 67"/>
                <a:gd name="T14" fmla="*/ 105 w 105"/>
                <a:gd name="T15" fmla="*/ 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7">
                  <a:moveTo>
                    <a:pt x="105" y="0"/>
                  </a:moveTo>
                  <a:cubicBezTo>
                    <a:pt x="105" y="2"/>
                    <a:pt x="105" y="2"/>
                    <a:pt x="105" y="2"/>
                  </a:cubicBezTo>
                  <a:cubicBezTo>
                    <a:pt x="92" y="11"/>
                    <a:pt x="80" y="21"/>
                    <a:pt x="68" y="31"/>
                  </a:cubicBezTo>
                  <a:cubicBezTo>
                    <a:pt x="48" y="47"/>
                    <a:pt x="25" y="60"/>
                    <a:pt x="0" y="67"/>
                  </a:cubicBezTo>
                  <a:cubicBezTo>
                    <a:pt x="0" y="65"/>
                    <a:pt x="0" y="65"/>
                    <a:pt x="0" y="65"/>
                  </a:cubicBezTo>
                  <a:cubicBezTo>
                    <a:pt x="14" y="61"/>
                    <a:pt x="28" y="55"/>
                    <a:pt x="41" y="47"/>
                  </a:cubicBezTo>
                  <a:cubicBezTo>
                    <a:pt x="63" y="34"/>
                    <a:pt x="81" y="17"/>
                    <a:pt x="102"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7" name="Freeform 61"/>
            <p:cNvSpPr>
              <a:spLocks/>
            </p:cNvSpPr>
            <p:nvPr userDrawn="1"/>
          </p:nvSpPr>
          <p:spPr bwMode="auto">
            <a:xfrm>
              <a:off x="320675" y="3263900"/>
              <a:ext cx="350838" cy="212725"/>
            </a:xfrm>
            <a:custGeom>
              <a:avLst/>
              <a:gdLst>
                <a:gd name="T0" fmla="*/ 105 w 105"/>
                <a:gd name="T1" fmla="*/ 0 h 65"/>
                <a:gd name="T2" fmla="*/ 105 w 105"/>
                <a:gd name="T3" fmla="*/ 3 h 65"/>
                <a:gd name="T4" fmla="*/ 69 w 105"/>
                <a:gd name="T5" fmla="*/ 29 h 65"/>
                <a:gd name="T6" fmla="*/ 0 w 105"/>
                <a:gd name="T7" fmla="*/ 65 h 65"/>
                <a:gd name="T8" fmla="*/ 0 w 105"/>
                <a:gd name="T9" fmla="*/ 62 h 65"/>
                <a:gd name="T10" fmla="*/ 42 w 105"/>
                <a:gd name="T11" fmla="*/ 45 h 65"/>
                <a:gd name="T12" fmla="*/ 103 w 105"/>
                <a:gd name="T13" fmla="*/ 2 h 65"/>
                <a:gd name="T14" fmla="*/ 105 w 105"/>
                <a:gd name="T15" fmla="*/ 0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5">
                  <a:moveTo>
                    <a:pt x="105" y="0"/>
                  </a:moveTo>
                  <a:cubicBezTo>
                    <a:pt x="105" y="3"/>
                    <a:pt x="105" y="3"/>
                    <a:pt x="105" y="3"/>
                  </a:cubicBezTo>
                  <a:cubicBezTo>
                    <a:pt x="93" y="11"/>
                    <a:pt x="81" y="20"/>
                    <a:pt x="69" y="29"/>
                  </a:cubicBezTo>
                  <a:cubicBezTo>
                    <a:pt x="49" y="45"/>
                    <a:pt x="25" y="58"/>
                    <a:pt x="0" y="65"/>
                  </a:cubicBezTo>
                  <a:cubicBezTo>
                    <a:pt x="0" y="62"/>
                    <a:pt x="0" y="62"/>
                    <a:pt x="0" y="62"/>
                  </a:cubicBezTo>
                  <a:cubicBezTo>
                    <a:pt x="15" y="58"/>
                    <a:pt x="29" y="53"/>
                    <a:pt x="42" y="45"/>
                  </a:cubicBezTo>
                  <a:cubicBezTo>
                    <a:pt x="64" y="33"/>
                    <a:pt x="82" y="16"/>
                    <a:pt x="103" y="2"/>
                  </a:cubicBezTo>
                  <a:cubicBezTo>
                    <a:pt x="104"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8" name="Freeform 62"/>
            <p:cNvSpPr>
              <a:spLocks/>
            </p:cNvSpPr>
            <p:nvPr userDrawn="1"/>
          </p:nvSpPr>
          <p:spPr bwMode="auto">
            <a:xfrm>
              <a:off x="320675" y="3208338"/>
              <a:ext cx="350838" cy="200025"/>
            </a:xfrm>
            <a:custGeom>
              <a:avLst/>
              <a:gdLst>
                <a:gd name="T0" fmla="*/ 105 w 105"/>
                <a:gd name="T1" fmla="*/ 0 h 61"/>
                <a:gd name="T2" fmla="*/ 105 w 105"/>
                <a:gd name="T3" fmla="*/ 3 h 61"/>
                <a:gd name="T4" fmla="*/ 71 w 105"/>
                <a:gd name="T5" fmla="*/ 27 h 61"/>
                <a:gd name="T6" fmla="*/ 0 w 105"/>
                <a:gd name="T7" fmla="*/ 61 h 61"/>
                <a:gd name="T8" fmla="*/ 0 w 105"/>
                <a:gd name="T9" fmla="*/ 59 h 61"/>
                <a:gd name="T10" fmla="*/ 44 w 105"/>
                <a:gd name="T11" fmla="*/ 42 h 61"/>
                <a:gd name="T12" fmla="*/ 104 w 105"/>
                <a:gd name="T13" fmla="*/ 1 h 61"/>
                <a:gd name="T14" fmla="*/ 105 w 105"/>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1">
                  <a:moveTo>
                    <a:pt x="105" y="0"/>
                  </a:moveTo>
                  <a:cubicBezTo>
                    <a:pt x="105" y="3"/>
                    <a:pt x="105" y="3"/>
                    <a:pt x="105" y="3"/>
                  </a:cubicBezTo>
                  <a:cubicBezTo>
                    <a:pt x="93" y="11"/>
                    <a:pt x="82" y="19"/>
                    <a:pt x="71" y="27"/>
                  </a:cubicBezTo>
                  <a:cubicBezTo>
                    <a:pt x="50" y="43"/>
                    <a:pt x="25" y="55"/>
                    <a:pt x="0" y="61"/>
                  </a:cubicBezTo>
                  <a:cubicBezTo>
                    <a:pt x="0" y="59"/>
                    <a:pt x="0" y="59"/>
                    <a:pt x="0" y="59"/>
                  </a:cubicBezTo>
                  <a:cubicBezTo>
                    <a:pt x="15" y="55"/>
                    <a:pt x="30" y="50"/>
                    <a:pt x="44" y="42"/>
                  </a:cubicBezTo>
                  <a:cubicBezTo>
                    <a:pt x="65" y="31"/>
                    <a:pt x="84" y="15"/>
                    <a:pt x="104" y="1"/>
                  </a:cubicBezTo>
                  <a:cubicBezTo>
                    <a:pt x="104" y="1"/>
                    <a:pt x="105"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9" name="Freeform 63"/>
            <p:cNvSpPr>
              <a:spLocks/>
            </p:cNvSpPr>
            <p:nvPr userDrawn="1"/>
          </p:nvSpPr>
          <p:spPr bwMode="auto">
            <a:xfrm>
              <a:off x="320675" y="3155950"/>
              <a:ext cx="350838" cy="190500"/>
            </a:xfrm>
            <a:custGeom>
              <a:avLst/>
              <a:gdLst>
                <a:gd name="T0" fmla="*/ 105 w 105"/>
                <a:gd name="T1" fmla="*/ 0 h 58"/>
                <a:gd name="T2" fmla="*/ 105 w 105"/>
                <a:gd name="T3" fmla="*/ 2 h 58"/>
                <a:gd name="T4" fmla="*/ 72 w 105"/>
                <a:gd name="T5" fmla="*/ 25 h 58"/>
                <a:gd name="T6" fmla="*/ 0 w 105"/>
                <a:gd name="T7" fmla="*/ 58 h 58"/>
                <a:gd name="T8" fmla="*/ 0 w 105"/>
                <a:gd name="T9" fmla="*/ 55 h 58"/>
                <a:gd name="T10" fmla="*/ 46 w 105"/>
                <a:gd name="T11" fmla="*/ 39 h 58"/>
                <a:gd name="T12" fmla="*/ 105 w 10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05" h="58">
                  <a:moveTo>
                    <a:pt x="105" y="0"/>
                  </a:moveTo>
                  <a:cubicBezTo>
                    <a:pt x="105" y="2"/>
                    <a:pt x="105" y="2"/>
                    <a:pt x="105" y="2"/>
                  </a:cubicBezTo>
                  <a:cubicBezTo>
                    <a:pt x="94" y="10"/>
                    <a:pt x="83" y="17"/>
                    <a:pt x="72" y="25"/>
                  </a:cubicBezTo>
                  <a:cubicBezTo>
                    <a:pt x="51" y="41"/>
                    <a:pt x="26" y="52"/>
                    <a:pt x="0" y="58"/>
                  </a:cubicBezTo>
                  <a:cubicBezTo>
                    <a:pt x="0" y="55"/>
                    <a:pt x="0" y="55"/>
                    <a:pt x="0" y="55"/>
                  </a:cubicBezTo>
                  <a:cubicBezTo>
                    <a:pt x="16" y="52"/>
                    <a:pt x="31" y="47"/>
                    <a:pt x="46" y="39"/>
                  </a:cubicBezTo>
                  <a:cubicBezTo>
                    <a:pt x="67" y="28"/>
                    <a:pt x="85" y="13"/>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0" name="Freeform 64"/>
            <p:cNvSpPr>
              <a:spLocks/>
            </p:cNvSpPr>
            <p:nvPr userDrawn="1"/>
          </p:nvSpPr>
          <p:spPr bwMode="auto">
            <a:xfrm>
              <a:off x="320675" y="3103563"/>
              <a:ext cx="350838" cy="177800"/>
            </a:xfrm>
            <a:custGeom>
              <a:avLst/>
              <a:gdLst>
                <a:gd name="T0" fmla="*/ 105 w 105"/>
                <a:gd name="T1" fmla="*/ 0 h 54"/>
                <a:gd name="T2" fmla="*/ 105 w 105"/>
                <a:gd name="T3" fmla="*/ 2 h 54"/>
                <a:gd name="T4" fmla="*/ 74 w 105"/>
                <a:gd name="T5" fmla="*/ 23 h 54"/>
                <a:gd name="T6" fmla="*/ 0 w 105"/>
                <a:gd name="T7" fmla="*/ 54 h 54"/>
                <a:gd name="T8" fmla="*/ 0 w 105"/>
                <a:gd name="T9" fmla="*/ 52 h 54"/>
                <a:gd name="T10" fmla="*/ 48 w 105"/>
                <a:gd name="T11" fmla="*/ 36 h 54"/>
                <a:gd name="T12" fmla="*/ 105 w 105"/>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105" h="54">
                  <a:moveTo>
                    <a:pt x="105" y="0"/>
                  </a:moveTo>
                  <a:cubicBezTo>
                    <a:pt x="105" y="2"/>
                    <a:pt x="105" y="2"/>
                    <a:pt x="105" y="2"/>
                  </a:cubicBezTo>
                  <a:cubicBezTo>
                    <a:pt x="95" y="9"/>
                    <a:pt x="84" y="16"/>
                    <a:pt x="74" y="23"/>
                  </a:cubicBezTo>
                  <a:cubicBezTo>
                    <a:pt x="52" y="38"/>
                    <a:pt x="27" y="49"/>
                    <a:pt x="0" y="54"/>
                  </a:cubicBezTo>
                  <a:cubicBezTo>
                    <a:pt x="0" y="52"/>
                    <a:pt x="0" y="52"/>
                    <a:pt x="0" y="52"/>
                  </a:cubicBezTo>
                  <a:cubicBezTo>
                    <a:pt x="17" y="49"/>
                    <a:pt x="33" y="44"/>
                    <a:pt x="48" y="36"/>
                  </a:cubicBezTo>
                  <a:cubicBezTo>
                    <a:pt x="68" y="26"/>
                    <a:pt x="86" y="12"/>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1" name="Freeform 65"/>
            <p:cNvSpPr>
              <a:spLocks/>
            </p:cNvSpPr>
            <p:nvPr userDrawn="1"/>
          </p:nvSpPr>
          <p:spPr bwMode="auto">
            <a:xfrm>
              <a:off x="320675" y="3055938"/>
              <a:ext cx="350838" cy="163513"/>
            </a:xfrm>
            <a:custGeom>
              <a:avLst/>
              <a:gdLst>
                <a:gd name="T0" fmla="*/ 105 w 105"/>
                <a:gd name="T1" fmla="*/ 0 h 50"/>
                <a:gd name="T2" fmla="*/ 105 w 105"/>
                <a:gd name="T3" fmla="*/ 2 h 50"/>
                <a:gd name="T4" fmla="*/ 76 w 105"/>
                <a:gd name="T5" fmla="*/ 20 h 50"/>
                <a:gd name="T6" fmla="*/ 0 w 105"/>
                <a:gd name="T7" fmla="*/ 50 h 50"/>
                <a:gd name="T8" fmla="*/ 0 w 105"/>
                <a:gd name="T9" fmla="*/ 48 h 50"/>
                <a:gd name="T10" fmla="*/ 51 w 105"/>
                <a:gd name="T11" fmla="*/ 33 h 50"/>
                <a:gd name="T12" fmla="*/ 105 w 105"/>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105" h="50">
                  <a:moveTo>
                    <a:pt x="105" y="0"/>
                  </a:moveTo>
                  <a:cubicBezTo>
                    <a:pt x="105" y="2"/>
                    <a:pt x="105" y="2"/>
                    <a:pt x="105" y="2"/>
                  </a:cubicBezTo>
                  <a:cubicBezTo>
                    <a:pt x="95" y="8"/>
                    <a:pt x="86" y="14"/>
                    <a:pt x="76" y="20"/>
                  </a:cubicBezTo>
                  <a:cubicBezTo>
                    <a:pt x="54" y="36"/>
                    <a:pt x="27" y="46"/>
                    <a:pt x="0" y="50"/>
                  </a:cubicBezTo>
                  <a:cubicBezTo>
                    <a:pt x="0" y="48"/>
                    <a:pt x="0" y="48"/>
                    <a:pt x="0" y="48"/>
                  </a:cubicBezTo>
                  <a:cubicBezTo>
                    <a:pt x="17" y="45"/>
                    <a:pt x="35" y="41"/>
                    <a:pt x="51" y="33"/>
                  </a:cubicBezTo>
                  <a:cubicBezTo>
                    <a:pt x="70" y="24"/>
                    <a:pt x="87"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2" name="Freeform 66"/>
            <p:cNvSpPr>
              <a:spLocks/>
            </p:cNvSpPr>
            <p:nvPr userDrawn="1"/>
          </p:nvSpPr>
          <p:spPr bwMode="auto">
            <a:xfrm>
              <a:off x="320675" y="3003550"/>
              <a:ext cx="350838" cy="152400"/>
            </a:xfrm>
            <a:custGeom>
              <a:avLst/>
              <a:gdLst>
                <a:gd name="T0" fmla="*/ 105 w 105"/>
                <a:gd name="T1" fmla="*/ 0 h 47"/>
                <a:gd name="T2" fmla="*/ 105 w 105"/>
                <a:gd name="T3" fmla="*/ 3 h 47"/>
                <a:gd name="T4" fmla="*/ 79 w 105"/>
                <a:gd name="T5" fmla="*/ 19 h 47"/>
                <a:gd name="T6" fmla="*/ 0 w 105"/>
                <a:gd name="T7" fmla="*/ 47 h 47"/>
                <a:gd name="T8" fmla="*/ 0 w 105"/>
                <a:gd name="T9" fmla="*/ 45 h 47"/>
                <a:gd name="T10" fmla="*/ 53 w 105"/>
                <a:gd name="T11" fmla="*/ 31 h 47"/>
                <a:gd name="T12" fmla="*/ 105 w 105"/>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105" h="47">
                  <a:moveTo>
                    <a:pt x="105" y="0"/>
                  </a:moveTo>
                  <a:cubicBezTo>
                    <a:pt x="105" y="3"/>
                    <a:pt x="105" y="3"/>
                    <a:pt x="105" y="3"/>
                  </a:cubicBezTo>
                  <a:cubicBezTo>
                    <a:pt x="96" y="8"/>
                    <a:pt x="88" y="13"/>
                    <a:pt x="79" y="19"/>
                  </a:cubicBezTo>
                  <a:cubicBezTo>
                    <a:pt x="55" y="34"/>
                    <a:pt x="28" y="44"/>
                    <a:pt x="0" y="47"/>
                  </a:cubicBezTo>
                  <a:cubicBezTo>
                    <a:pt x="0" y="45"/>
                    <a:pt x="0" y="45"/>
                    <a:pt x="0" y="45"/>
                  </a:cubicBezTo>
                  <a:cubicBezTo>
                    <a:pt x="18" y="43"/>
                    <a:pt x="36" y="39"/>
                    <a:pt x="53" y="31"/>
                  </a:cubicBezTo>
                  <a:cubicBezTo>
                    <a:pt x="72" y="23"/>
                    <a:pt x="88"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3" name="Freeform 67"/>
            <p:cNvSpPr>
              <a:spLocks/>
            </p:cNvSpPr>
            <p:nvPr userDrawn="1"/>
          </p:nvSpPr>
          <p:spPr bwMode="auto">
            <a:xfrm>
              <a:off x="320675" y="2957513"/>
              <a:ext cx="350838" cy="139700"/>
            </a:xfrm>
            <a:custGeom>
              <a:avLst/>
              <a:gdLst>
                <a:gd name="T0" fmla="*/ 105 w 105"/>
                <a:gd name="T1" fmla="*/ 0 h 43"/>
                <a:gd name="T2" fmla="*/ 105 w 105"/>
                <a:gd name="T3" fmla="*/ 2 h 43"/>
                <a:gd name="T4" fmla="*/ 82 w 105"/>
                <a:gd name="T5" fmla="*/ 16 h 43"/>
                <a:gd name="T6" fmla="*/ 0 w 105"/>
                <a:gd name="T7" fmla="*/ 43 h 43"/>
                <a:gd name="T8" fmla="*/ 0 w 105"/>
                <a:gd name="T9" fmla="*/ 40 h 43"/>
                <a:gd name="T10" fmla="*/ 56 w 105"/>
                <a:gd name="T11" fmla="*/ 27 h 43"/>
                <a:gd name="T12" fmla="*/ 105 w 10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105" h="43">
                  <a:moveTo>
                    <a:pt x="105" y="0"/>
                  </a:moveTo>
                  <a:cubicBezTo>
                    <a:pt x="105" y="2"/>
                    <a:pt x="105" y="2"/>
                    <a:pt x="105" y="2"/>
                  </a:cubicBezTo>
                  <a:cubicBezTo>
                    <a:pt x="97" y="6"/>
                    <a:pt x="89" y="11"/>
                    <a:pt x="82" y="16"/>
                  </a:cubicBezTo>
                  <a:cubicBezTo>
                    <a:pt x="57" y="31"/>
                    <a:pt x="29" y="41"/>
                    <a:pt x="0" y="43"/>
                  </a:cubicBezTo>
                  <a:cubicBezTo>
                    <a:pt x="0" y="40"/>
                    <a:pt x="0" y="40"/>
                    <a:pt x="0" y="40"/>
                  </a:cubicBezTo>
                  <a:cubicBezTo>
                    <a:pt x="19" y="39"/>
                    <a:pt x="38" y="35"/>
                    <a:pt x="56" y="27"/>
                  </a:cubicBezTo>
                  <a:cubicBezTo>
                    <a:pt x="74" y="20"/>
                    <a:pt x="89" y="9"/>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4" name="Freeform 68"/>
            <p:cNvSpPr>
              <a:spLocks/>
            </p:cNvSpPr>
            <p:nvPr userDrawn="1"/>
          </p:nvSpPr>
          <p:spPr bwMode="auto">
            <a:xfrm>
              <a:off x="320675" y="2911475"/>
              <a:ext cx="350838" cy="127000"/>
            </a:xfrm>
            <a:custGeom>
              <a:avLst/>
              <a:gdLst>
                <a:gd name="T0" fmla="*/ 105 w 105"/>
                <a:gd name="T1" fmla="*/ 0 h 39"/>
                <a:gd name="T2" fmla="*/ 105 w 105"/>
                <a:gd name="T3" fmla="*/ 2 h 39"/>
                <a:gd name="T4" fmla="*/ 85 w 105"/>
                <a:gd name="T5" fmla="*/ 13 h 39"/>
                <a:gd name="T6" fmla="*/ 0 w 105"/>
                <a:gd name="T7" fmla="*/ 39 h 39"/>
                <a:gd name="T8" fmla="*/ 0 w 105"/>
                <a:gd name="T9" fmla="*/ 36 h 39"/>
                <a:gd name="T10" fmla="*/ 60 w 105"/>
                <a:gd name="T11" fmla="*/ 24 h 39"/>
                <a:gd name="T12" fmla="*/ 105 w 105"/>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05" h="39">
                  <a:moveTo>
                    <a:pt x="105" y="0"/>
                  </a:moveTo>
                  <a:cubicBezTo>
                    <a:pt x="105" y="2"/>
                    <a:pt x="105" y="2"/>
                    <a:pt x="105" y="2"/>
                  </a:cubicBezTo>
                  <a:cubicBezTo>
                    <a:pt x="98" y="5"/>
                    <a:pt x="91" y="9"/>
                    <a:pt x="85" y="13"/>
                  </a:cubicBezTo>
                  <a:cubicBezTo>
                    <a:pt x="59" y="29"/>
                    <a:pt x="30" y="38"/>
                    <a:pt x="0" y="39"/>
                  </a:cubicBezTo>
                  <a:cubicBezTo>
                    <a:pt x="0" y="36"/>
                    <a:pt x="0" y="36"/>
                    <a:pt x="0" y="36"/>
                  </a:cubicBezTo>
                  <a:cubicBezTo>
                    <a:pt x="20" y="36"/>
                    <a:pt x="41" y="32"/>
                    <a:pt x="60" y="24"/>
                  </a:cubicBezTo>
                  <a:cubicBezTo>
                    <a:pt x="76" y="17"/>
                    <a:pt x="90" y="8"/>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5" name="Freeform 69"/>
            <p:cNvSpPr>
              <a:spLocks/>
            </p:cNvSpPr>
            <p:nvPr userDrawn="1"/>
          </p:nvSpPr>
          <p:spPr bwMode="auto">
            <a:xfrm>
              <a:off x="320675" y="2865438"/>
              <a:ext cx="350838" cy="114300"/>
            </a:xfrm>
            <a:custGeom>
              <a:avLst/>
              <a:gdLst>
                <a:gd name="T0" fmla="*/ 105 w 105"/>
                <a:gd name="T1" fmla="*/ 0 h 35"/>
                <a:gd name="T2" fmla="*/ 105 w 105"/>
                <a:gd name="T3" fmla="*/ 2 h 35"/>
                <a:gd name="T4" fmla="*/ 88 w 105"/>
                <a:gd name="T5" fmla="*/ 11 h 35"/>
                <a:gd name="T6" fmla="*/ 0 w 105"/>
                <a:gd name="T7" fmla="*/ 34 h 35"/>
                <a:gd name="T8" fmla="*/ 0 w 105"/>
                <a:gd name="T9" fmla="*/ 32 h 35"/>
                <a:gd name="T10" fmla="*/ 63 w 105"/>
                <a:gd name="T11" fmla="*/ 21 h 35"/>
                <a:gd name="T12" fmla="*/ 105 w 105"/>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105" h="35">
                  <a:moveTo>
                    <a:pt x="105" y="0"/>
                  </a:moveTo>
                  <a:cubicBezTo>
                    <a:pt x="105" y="2"/>
                    <a:pt x="105" y="2"/>
                    <a:pt x="105" y="2"/>
                  </a:cubicBezTo>
                  <a:cubicBezTo>
                    <a:pt x="99" y="5"/>
                    <a:pt x="93" y="8"/>
                    <a:pt x="88" y="11"/>
                  </a:cubicBezTo>
                  <a:cubicBezTo>
                    <a:pt x="61" y="27"/>
                    <a:pt x="31" y="35"/>
                    <a:pt x="0" y="34"/>
                  </a:cubicBezTo>
                  <a:cubicBezTo>
                    <a:pt x="0" y="32"/>
                    <a:pt x="0" y="32"/>
                    <a:pt x="0" y="32"/>
                  </a:cubicBezTo>
                  <a:cubicBezTo>
                    <a:pt x="21" y="33"/>
                    <a:pt x="43" y="29"/>
                    <a:pt x="63" y="21"/>
                  </a:cubicBezTo>
                  <a:cubicBezTo>
                    <a:pt x="78" y="16"/>
                    <a:pt x="91"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6" name="Freeform 70"/>
            <p:cNvSpPr>
              <a:spLocks/>
            </p:cNvSpPr>
            <p:nvPr userDrawn="1"/>
          </p:nvSpPr>
          <p:spPr bwMode="auto">
            <a:xfrm>
              <a:off x="320675" y="2819400"/>
              <a:ext cx="350838" cy="107950"/>
            </a:xfrm>
            <a:custGeom>
              <a:avLst/>
              <a:gdLst>
                <a:gd name="T0" fmla="*/ 105 w 105"/>
                <a:gd name="T1" fmla="*/ 0 h 33"/>
                <a:gd name="T2" fmla="*/ 105 w 105"/>
                <a:gd name="T3" fmla="*/ 2 h 33"/>
                <a:gd name="T4" fmla="*/ 91 w 105"/>
                <a:gd name="T5" fmla="*/ 10 h 33"/>
                <a:gd name="T6" fmla="*/ 0 w 105"/>
                <a:gd name="T7" fmla="*/ 30 h 33"/>
                <a:gd name="T8" fmla="*/ 0 w 105"/>
                <a:gd name="T9" fmla="*/ 28 h 33"/>
                <a:gd name="T10" fmla="*/ 3 w 105"/>
                <a:gd name="T11" fmla="*/ 28 h 33"/>
                <a:gd name="T12" fmla="*/ 67 w 105"/>
                <a:gd name="T13" fmla="*/ 19 h 33"/>
                <a:gd name="T14" fmla="*/ 105 w 105"/>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33">
                  <a:moveTo>
                    <a:pt x="105" y="0"/>
                  </a:moveTo>
                  <a:cubicBezTo>
                    <a:pt x="105" y="2"/>
                    <a:pt x="105" y="2"/>
                    <a:pt x="105" y="2"/>
                  </a:cubicBezTo>
                  <a:cubicBezTo>
                    <a:pt x="100" y="4"/>
                    <a:pt x="96" y="7"/>
                    <a:pt x="91" y="10"/>
                  </a:cubicBezTo>
                  <a:cubicBezTo>
                    <a:pt x="64" y="25"/>
                    <a:pt x="31" y="33"/>
                    <a:pt x="0" y="30"/>
                  </a:cubicBezTo>
                  <a:cubicBezTo>
                    <a:pt x="0" y="28"/>
                    <a:pt x="0" y="28"/>
                    <a:pt x="0" y="28"/>
                  </a:cubicBezTo>
                  <a:cubicBezTo>
                    <a:pt x="1" y="28"/>
                    <a:pt x="2" y="28"/>
                    <a:pt x="3" y="28"/>
                  </a:cubicBezTo>
                  <a:cubicBezTo>
                    <a:pt x="25" y="29"/>
                    <a:pt x="47" y="27"/>
                    <a:pt x="67" y="19"/>
                  </a:cubicBezTo>
                  <a:cubicBezTo>
                    <a:pt x="80" y="14"/>
                    <a:pt x="93"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7" name="Freeform 71"/>
            <p:cNvSpPr>
              <a:spLocks/>
            </p:cNvSpPr>
            <p:nvPr userDrawn="1"/>
          </p:nvSpPr>
          <p:spPr bwMode="auto">
            <a:xfrm>
              <a:off x="320675" y="2816225"/>
              <a:ext cx="284163" cy="55563"/>
            </a:xfrm>
            <a:custGeom>
              <a:avLst/>
              <a:gdLst>
                <a:gd name="T0" fmla="*/ 85 w 85"/>
                <a:gd name="T1" fmla="*/ 0 h 17"/>
                <a:gd name="T2" fmla="*/ 0 w 85"/>
                <a:gd name="T3" fmla="*/ 14 h 17"/>
                <a:gd name="T4" fmla="*/ 0 w 85"/>
                <a:gd name="T5" fmla="*/ 11 h 17"/>
                <a:gd name="T6" fmla="*/ 8 w 85"/>
                <a:gd name="T7" fmla="*/ 12 h 17"/>
                <a:gd name="T8" fmla="*/ 71 w 85"/>
                <a:gd name="T9" fmla="*/ 4 h 17"/>
                <a:gd name="T10" fmla="*/ 80 w 85"/>
                <a:gd name="T11" fmla="*/ 0 h 17"/>
                <a:gd name="T12" fmla="*/ 85 w 8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85" h="17">
                  <a:moveTo>
                    <a:pt x="85" y="0"/>
                  </a:moveTo>
                  <a:cubicBezTo>
                    <a:pt x="58" y="12"/>
                    <a:pt x="29" y="17"/>
                    <a:pt x="0" y="14"/>
                  </a:cubicBezTo>
                  <a:cubicBezTo>
                    <a:pt x="0" y="11"/>
                    <a:pt x="0" y="11"/>
                    <a:pt x="0" y="11"/>
                  </a:cubicBezTo>
                  <a:cubicBezTo>
                    <a:pt x="3" y="12"/>
                    <a:pt x="5" y="12"/>
                    <a:pt x="8" y="12"/>
                  </a:cubicBezTo>
                  <a:cubicBezTo>
                    <a:pt x="29" y="13"/>
                    <a:pt x="51" y="11"/>
                    <a:pt x="71" y="4"/>
                  </a:cubicBezTo>
                  <a:cubicBezTo>
                    <a:pt x="74" y="3"/>
                    <a:pt x="77" y="1"/>
                    <a:pt x="80" y="0"/>
                  </a:cubicBezTo>
                  <a:lnTo>
                    <a:pt x="8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spTree>
    <p:extLst>
      <p:ext uri="{BB962C8B-B14F-4D97-AF65-F5344CB8AC3E}">
        <p14:creationId xmlns:p14="http://schemas.microsoft.com/office/powerpoint/2010/main" val="1468601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x Pictures righ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a:p>
        </p:txBody>
      </p:sp>
      <p:sp>
        <p:nvSpPr>
          <p:cNvPr id="9" name="Picture Placeholder 4"/>
          <p:cNvSpPr>
            <a:spLocks noGrp="1"/>
          </p:cNvSpPr>
          <p:nvPr>
            <p:ph type="pic" sz="quarter" idx="14" hasCustomPrompt="1"/>
          </p:nvPr>
        </p:nvSpPr>
        <p:spPr>
          <a:xfrm>
            <a:off x="7427912" y="3492500"/>
            <a:ext cx="4764087" cy="3360132"/>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10" name="Title 4"/>
          <p:cNvSpPr>
            <a:spLocks noGrp="1"/>
          </p:cNvSpPr>
          <p:nvPr>
            <p:ph type="title" hasCustomPrompt="1"/>
          </p:nvPr>
        </p:nvSpPr>
        <p:spPr>
          <a:xfrm>
            <a:off x="587375" y="357948"/>
            <a:ext cx="4229100" cy="1486727"/>
          </a:xfrm>
        </p:spPr>
        <p:txBody>
          <a:bodyPr/>
          <a:lstStyle>
            <a:lvl1pPr>
              <a:defRPr sz="3600"/>
            </a:lvl1pPr>
          </a:lstStyle>
          <a:p>
            <a:r>
              <a:rPr lang="en-US" dirty="0"/>
              <a:t>CLICK TO EDIT TITLE</a:t>
            </a:r>
          </a:p>
        </p:txBody>
      </p:sp>
      <p:sp>
        <p:nvSpPr>
          <p:cNvPr id="7" name="Pladsholder til tekst 3"/>
          <p:cNvSpPr>
            <a:spLocks noGrp="1"/>
          </p:cNvSpPr>
          <p:nvPr>
            <p:ph type="body" sz="quarter" idx="15" hasCustomPrompt="1"/>
          </p:nvPr>
        </p:nvSpPr>
        <p:spPr>
          <a:xfrm>
            <a:off x="587375" y="2127154"/>
            <a:ext cx="4229100" cy="3575409"/>
          </a:xfrm>
        </p:spPr>
        <p:txBody>
          <a:bodyPr/>
          <a:lstStyle>
            <a:lvl1pPr marL="285750" indent="-285750">
              <a:lnSpc>
                <a:spcPct val="100000"/>
              </a:lnSpc>
              <a:spcBef>
                <a:spcPts val="600"/>
              </a:spcBef>
              <a:buFontTx/>
              <a:buBlip>
                <a:blip r:embed="rId2"/>
              </a:buBlip>
              <a:defRPr sz="1600" baseline="0"/>
            </a:lvl1pPr>
          </a:lstStyle>
          <a:p>
            <a:pPr lvl="0"/>
            <a:r>
              <a:rPr lang="da-DK" dirty="0" err="1"/>
              <a:t>Insert</a:t>
            </a:r>
            <a:r>
              <a:rPr lang="da-DK" dirty="0"/>
              <a:t> </a:t>
            </a:r>
            <a:r>
              <a:rPr lang="da-DK" dirty="0" err="1"/>
              <a:t>bullets</a:t>
            </a:r>
            <a:endParaRPr lang="da-DK" dirty="0"/>
          </a:p>
          <a:p>
            <a:pPr lvl="0"/>
            <a:endParaRPr lang="da-DK" dirty="0"/>
          </a:p>
          <a:p>
            <a:pPr lvl="0"/>
            <a:endParaRPr lang="da-DK" dirty="0"/>
          </a:p>
        </p:txBody>
      </p:sp>
      <p:sp>
        <p:nvSpPr>
          <p:cNvPr id="11" name="Picture Placeholder 4"/>
          <p:cNvSpPr>
            <a:spLocks noGrp="1"/>
          </p:cNvSpPr>
          <p:nvPr>
            <p:ph type="pic" sz="quarter" idx="16" hasCustomPrompt="1"/>
          </p:nvPr>
        </p:nvSpPr>
        <p:spPr>
          <a:xfrm>
            <a:off x="7427912" y="0"/>
            <a:ext cx="4764087" cy="3360132"/>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Tree>
    <p:extLst>
      <p:ext uri="{BB962C8B-B14F-4D97-AF65-F5344CB8AC3E}">
        <p14:creationId xmlns:p14="http://schemas.microsoft.com/office/powerpoint/2010/main" val="6119794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ue layout right">
    <p:spTree>
      <p:nvGrpSpPr>
        <p:cNvPr id="1" name=""/>
        <p:cNvGrpSpPr/>
        <p:nvPr/>
      </p:nvGrpSpPr>
      <p:grpSpPr>
        <a:xfrm>
          <a:off x="0" y="0"/>
          <a:ext cx="0" cy="0"/>
          <a:chOff x="0" y="0"/>
          <a:chExt cx="0" cy="0"/>
        </a:xfrm>
      </p:grpSpPr>
      <p:sp>
        <p:nvSpPr>
          <p:cNvPr id="26" name="Rectangle 6"/>
          <p:cNvSpPr/>
          <p:nvPr userDrawn="1"/>
        </p:nvSpPr>
        <p:spPr>
          <a:xfrm>
            <a:off x="7427913" y="0"/>
            <a:ext cx="476408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Pladsholder til tekst 3"/>
          <p:cNvSpPr>
            <a:spLocks noGrp="1"/>
          </p:cNvSpPr>
          <p:nvPr>
            <p:ph type="body" sz="quarter" idx="17" hasCustomPrompt="1"/>
          </p:nvPr>
        </p:nvSpPr>
        <p:spPr>
          <a:xfrm>
            <a:off x="8027662" y="2804344"/>
            <a:ext cx="3592838" cy="3222624"/>
          </a:xfrm>
        </p:spPr>
        <p:txBody>
          <a:bodyPr/>
          <a:lstStyle>
            <a:lvl1pPr marL="285750" indent="-285750">
              <a:buFontTx/>
              <a:buBlip>
                <a:blip r:embed="rId2"/>
              </a:buBlip>
              <a:defRPr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a-DK" dirty="0" err="1"/>
              <a:t>Insert</a:t>
            </a:r>
            <a:r>
              <a:rPr lang="da-DK" dirty="0"/>
              <a:t> </a:t>
            </a:r>
            <a:r>
              <a:rPr lang="da-DK" dirty="0" err="1"/>
              <a:t>text</a:t>
            </a:r>
            <a:r>
              <a:rPr lang="da-DK" dirty="0"/>
              <a:t> </a:t>
            </a:r>
            <a:r>
              <a:rPr lang="da-DK" dirty="0" err="1"/>
              <a:t>here</a:t>
            </a:r>
            <a:endParaRPr lang="da-DK" dirty="0"/>
          </a:p>
        </p:txBody>
      </p:sp>
      <p:sp>
        <p:nvSpPr>
          <p:cNvPr id="3" name="Slide Number Placeholder 2"/>
          <p:cNvSpPr>
            <a:spLocks noGrp="1"/>
          </p:cNvSpPr>
          <p:nvPr>
            <p:ph type="sldNum" sz="quarter" idx="10"/>
          </p:nvPr>
        </p:nvSpPr>
        <p:spPr/>
        <p:txBody>
          <a:bodyPr/>
          <a:lstStyle>
            <a:lvl1pPr>
              <a:defRPr>
                <a:solidFill>
                  <a:schemeClr val="bg1">
                    <a:alpha val="70000"/>
                  </a:schemeClr>
                </a:solidFill>
              </a:defRPr>
            </a:lvl1pPr>
          </a:lstStyle>
          <a:p>
            <a:fld id="{D8D877B3-D348-4611-9BDB-C5374591D951}" type="slidenum">
              <a:rPr lang="en-US" smtClean="0"/>
              <a:pPr/>
              <a:t>‹#›</a:t>
            </a:fld>
            <a:endParaRPr lang="en-US" dirty="0"/>
          </a:p>
        </p:txBody>
      </p:sp>
      <p:grpSp>
        <p:nvGrpSpPr>
          <p:cNvPr id="5" name="Gruppe 4"/>
          <p:cNvGrpSpPr/>
          <p:nvPr userDrawn="1"/>
        </p:nvGrpSpPr>
        <p:grpSpPr>
          <a:xfrm>
            <a:off x="7427914" y="1288619"/>
            <a:ext cx="405154" cy="1182460"/>
            <a:chOff x="320675" y="2816225"/>
            <a:chExt cx="350838" cy="1023938"/>
          </a:xfrm>
          <a:solidFill>
            <a:schemeClr val="bg1"/>
          </a:solidFill>
        </p:grpSpPr>
        <p:sp>
          <p:nvSpPr>
            <p:cNvPr id="6" name="Freeform 53"/>
            <p:cNvSpPr>
              <a:spLocks/>
            </p:cNvSpPr>
            <p:nvPr userDrawn="1"/>
          </p:nvSpPr>
          <p:spPr bwMode="auto">
            <a:xfrm>
              <a:off x="608013" y="3778250"/>
              <a:ext cx="63500" cy="61913"/>
            </a:xfrm>
            <a:custGeom>
              <a:avLst/>
              <a:gdLst>
                <a:gd name="T0" fmla="*/ 19 w 19"/>
                <a:gd name="T1" fmla="*/ 0 h 19"/>
                <a:gd name="T2" fmla="*/ 19 w 19"/>
                <a:gd name="T3" fmla="*/ 4 h 19"/>
                <a:gd name="T4" fmla="*/ 3 w 19"/>
                <a:gd name="T5" fmla="*/ 19 h 19"/>
                <a:gd name="T6" fmla="*/ 0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4"/>
                    <a:pt x="19" y="4"/>
                    <a:pt x="19" y="4"/>
                  </a:cubicBezTo>
                  <a:cubicBezTo>
                    <a:pt x="14" y="9"/>
                    <a:pt x="8" y="14"/>
                    <a:pt x="3" y="19"/>
                  </a:cubicBezTo>
                  <a:cubicBezTo>
                    <a:pt x="0" y="19"/>
                    <a:pt x="0" y="19"/>
                    <a:pt x="0" y="19"/>
                  </a:cubicBezTo>
                  <a:cubicBezTo>
                    <a:pt x="6" y="13"/>
                    <a:pt x="13" y="7"/>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 name="Freeform 54"/>
            <p:cNvSpPr>
              <a:spLocks/>
            </p:cNvSpPr>
            <p:nvPr userDrawn="1"/>
          </p:nvSpPr>
          <p:spPr bwMode="auto">
            <a:xfrm>
              <a:off x="528638" y="3706813"/>
              <a:ext cx="142875" cy="133350"/>
            </a:xfrm>
            <a:custGeom>
              <a:avLst/>
              <a:gdLst>
                <a:gd name="T0" fmla="*/ 43 w 43"/>
                <a:gd name="T1" fmla="*/ 0 h 41"/>
                <a:gd name="T2" fmla="*/ 43 w 43"/>
                <a:gd name="T3" fmla="*/ 4 h 41"/>
                <a:gd name="T4" fmla="*/ 7 w 43"/>
                <a:gd name="T5" fmla="*/ 38 h 41"/>
                <a:gd name="T6" fmla="*/ 3 w 43"/>
                <a:gd name="T7" fmla="*/ 41 h 41"/>
                <a:gd name="T8" fmla="*/ 0 w 43"/>
                <a:gd name="T9" fmla="*/ 41 h 41"/>
                <a:gd name="T10" fmla="*/ 42 w 43"/>
                <a:gd name="T11" fmla="*/ 1 h 41"/>
                <a:gd name="T12" fmla="*/ 43 w 43"/>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43" h="41">
                  <a:moveTo>
                    <a:pt x="43" y="0"/>
                  </a:moveTo>
                  <a:cubicBezTo>
                    <a:pt x="43" y="4"/>
                    <a:pt x="43" y="4"/>
                    <a:pt x="43" y="4"/>
                  </a:cubicBezTo>
                  <a:cubicBezTo>
                    <a:pt x="31" y="14"/>
                    <a:pt x="19" y="26"/>
                    <a:pt x="7" y="38"/>
                  </a:cubicBezTo>
                  <a:cubicBezTo>
                    <a:pt x="6" y="39"/>
                    <a:pt x="5" y="40"/>
                    <a:pt x="3" y="41"/>
                  </a:cubicBezTo>
                  <a:cubicBezTo>
                    <a:pt x="0" y="41"/>
                    <a:pt x="0" y="41"/>
                    <a:pt x="0" y="41"/>
                  </a:cubicBezTo>
                  <a:cubicBezTo>
                    <a:pt x="14" y="28"/>
                    <a:pt x="27" y="14"/>
                    <a:pt x="42" y="1"/>
                  </a:cubicBezTo>
                  <a:cubicBezTo>
                    <a:pt x="42" y="1"/>
                    <a:pt x="43" y="1"/>
                    <a:pt x="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 name="Freeform 55"/>
            <p:cNvSpPr>
              <a:spLocks/>
            </p:cNvSpPr>
            <p:nvPr userDrawn="1"/>
          </p:nvSpPr>
          <p:spPr bwMode="auto">
            <a:xfrm>
              <a:off x="431800" y="3636963"/>
              <a:ext cx="239713" cy="203200"/>
            </a:xfrm>
            <a:custGeom>
              <a:avLst/>
              <a:gdLst>
                <a:gd name="T0" fmla="*/ 72 w 72"/>
                <a:gd name="T1" fmla="*/ 0 h 62"/>
                <a:gd name="T2" fmla="*/ 72 w 72"/>
                <a:gd name="T3" fmla="*/ 3 h 62"/>
                <a:gd name="T4" fmla="*/ 35 w 72"/>
                <a:gd name="T5" fmla="*/ 37 h 62"/>
                <a:gd name="T6" fmla="*/ 4 w 72"/>
                <a:gd name="T7" fmla="*/ 62 h 62"/>
                <a:gd name="T8" fmla="*/ 0 w 72"/>
                <a:gd name="T9" fmla="*/ 62 h 62"/>
                <a:gd name="T10" fmla="*/ 7 w 72"/>
                <a:gd name="T11" fmla="*/ 58 h 62"/>
                <a:gd name="T12" fmla="*/ 70 w 72"/>
                <a:gd name="T13" fmla="*/ 2 h 62"/>
                <a:gd name="T14" fmla="*/ 72 w 72"/>
                <a:gd name="T15" fmla="*/ 0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62">
                  <a:moveTo>
                    <a:pt x="72" y="0"/>
                  </a:moveTo>
                  <a:cubicBezTo>
                    <a:pt x="72" y="3"/>
                    <a:pt x="72" y="3"/>
                    <a:pt x="72" y="3"/>
                  </a:cubicBezTo>
                  <a:cubicBezTo>
                    <a:pt x="59" y="14"/>
                    <a:pt x="47" y="25"/>
                    <a:pt x="35" y="37"/>
                  </a:cubicBezTo>
                  <a:cubicBezTo>
                    <a:pt x="26" y="46"/>
                    <a:pt x="15" y="55"/>
                    <a:pt x="4" y="62"/>
                  </a:cubicBezTo>
                  <a:cubicBezTo>
                    <a:pt x="0" y="62"/>
                    <a:pt x="0" y="62"/>
                    <a:pt x="0" y="62"/>
                  </a:cubicBezTo>
                  <a:cubicBezTo>
                    <a:pt x="2" y="61"/>
                    <a:pt x="5" y="59"/>
                    <a:pt x="7" y="58"/>
                  </a:cubicBezTo>
                  <a:cubicBezTo>
                    <a:pt x="30" y="41"/>
                    <a:pt x="48" y="20"/>
                    <a:pt x="70" y="2"/>
                  </a:cubicBezTo>
                  <a:cubicBezTo>
                    <a:pt x="70" y="1"/>
                    <a:pt x="71" y="1"/>
                    <a:pt x="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 name="Freeform 56"/>
            <p:cNvSpPr>
              <a:spLocks/>
            </p:cNvSpPr>
            <p:nvPr userDrawn="1"/>
          </p:nvSpPr>
          <p:spPr bwMode="auto">
            <a:xfrm>
              <a:off x="320675" y="3568700"/>
              <a:ext cx="350838" cy="261938"/>
            </a:xfrm>
            <a:custGeom>
              <a:avLst/>
              <a:gdLst>
                <a:gd name="T0" fmla="*/ 105 w 105"/>
                <a:gd name="T1" fmla="*/ 0 h 80"/>
                <a:gd name="T2" fmla="*/ 105 w 105"/>
                <a:gd name="T3" fmla="*/ 3 h 80"/>
                <a:gd name="T4" fmla="*/ 67 w 105"/>
                <a:gd name="T5" fmla="*/ 37 h 80"/>
                <a:gd name="T6" fmla="*/ 0 w 105"/>
                <a:gd name="T7" fmla="*/ 80 h 80"/>
                <a:gd name="T8" fmla="*/ 0 w 105"/>
                <a:gd name="T9" fmla="*/ 77 h 80"/>
                <a:gd name="T10" fmla="*/ 39 w 105"/>
                <a:gd name="T11" fmla="*/ 57 h 80"/>
                <a:gd name="T12" fmla="*/ 102 w 105"/>
                <a:gd name="T13" fmla="*/ 3 h 80"/>
                <a:gd name="T14" fmla="*/ 105 w 105"/>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80">
                  <a:moveTo>
                    <a:pt x="105" y="0"/>
                  </a:moveTo>
                  <a:cubicBezTo>
                    <a:pt x="105" y="3"/>
                    <a:pt x="105" y="3"/>
                    <a:pt x="105" y="3"/>
                  </a:cubicBezTo>
                  <a:cubicBezTo>
                    <a:pt x="92" y="14"/>
                    <a:pt x="80" y="25"/>
                    <a:pt x="67" y="37"/>
                  </a:cubicBezTo>
                  <a:cubicBezTo>
                    <a:pt x="48" y="55"/>
                    <a:pt x="25" y="70"/>
                    <a:pt x="0" y="80"/>
                  </a:cubicBezTo>
                  <a:cubicBezTo>
                    <a:pt x="0" y="77"/>
                    <a:pt x="0" y="77"/>
                    <a:pt x="0" y="77"/>
                  </a:cubicBezTo>
                  <a:cubicBezTo>
                    <a:pt x="14" y="72"/>
                    <a:pt x="27" y="65"/>
                    <a:pt x="39" y="57"/>
                  </a:cubicBezTo>
                  <a:cubicBezTo>
                    <a:pt x="62" y="41"/>
                    <a:pt x="81" y="21"/>
                    <a:pt x="102"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 name="Freeform 57"/>
            <p:cNvSpPr>
              <a:spLocks/>
            </p:cNvSpPr>
            <p:nvPr userDrawn="1"/>
          </p:nvSpPr>
          <p:spPr bwMode="auto">
            <a:xfrm>
              <a:off x="320675" y="3506788"/>
              <a:ext cx="350838" cy="249238"/>
            </a:xfrm>
            <a:custGeom>
              <a:avLst/>
              <a:gdLst>
                <a:gd name="T0" fmla="*/ 105 w 105"/>
                <a:gd name="T1" fmla="*/ 0 h 76"/>
                <a:gd name="T2" fmla="*/ 105 w 105"/>
                <a:gd name="T3" fmla="*/ 2 h 76"/>
                <a:gd name="T4" fmla="*/ 67 w 105"/>
                <a:gd name="T5" fmla="*/ 35 h 76"/>
                <a:gd name="T6" fmla="*/ 0 w 105"/>
                <a:gd name="T7" fmla="*/ 76 h 76"/>
                <a:gd name="T8" fmla="*/ 0 w 105"/>
                <a:gd name="T9" fmla="*/ 74 h 76"/>
                <a:gd name="T10" fmla="*/ 39 w 105"/>
                <a:gd name="T11" fmla="*/ 54 h 76"/>
                <a:gd name="T12" fmla="*/ 101 w 105"/>
                <a:gd name="T13" fmla="*/ 2 h 76"/>
                <a:gd name="T14" fmla="*/ 105 w 105"/>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6">
                  <a:moveTo>
                    <a:pt x="105" y="0"/>
                  </a:moveTo>
                  <a:cubicBezTo>
                    <a:pt x="105" y="2"/>
                    <a:pt x="105" y="2"/>
                    <a:pt x="105" y="2"/>
                  </a:cubicBezTo>
                  <a:cubicBezTo>
                    <a:pt x="92" y="13"/>
                    <a:pt x="79" y="24"/>
                    <a:pt x="67" y="35"/>
                  </a:cubicBezTo>
                  <a:cubicBezTo>
                    <a:pt x="48" y="52"/>
                    <a:pt x="25" y="67"/>
                    <a:pt x="0" y="76"/>
                  </a:cubicBezTo>
                  <a:cubicBezTo>
                    <a:pt x="0" y="74"/>
                    <a:pt x="0" y="74"/>
                    <a:pt x="0" y="74"/>
                  </a:cubicBezTo>
                  <a:cubicBezTo>
                    <a:pt x="14" y="69"/>
                    <a:pt x="27" y="62"/>
                    <a:pt x="39" y="54"/>
                  </a:cubicBezTo>
                  <a:cubicBezTo>
                    <a:pt x="62" y="39"/>
                    <a:pt x="80" y="19"/>
                    <a:pt x="101"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 name="Freeform 58"/>
            <p:cNvSpPr>
              <a:spLocks/>
            </p:cNvSpPr>
            <p:nvPr userDrawn="1"/>
          </p:nvSpPr>
          <p:spPr bwMode="auto">
            <a:xfrm>
              <a:off x="320675" y="3441700"/>
              <a:ext cx="350838" cy="241300"/>
            </a:xfrm>
            <a:custGeom>
              <a:avLst/>
              <a:gdLst>
                <a:gd name="T0" fmla="*/ 105 w 105"/>
                <a:gd name="T1" fmla="*/ 0 h 74"/>
                <a:gd name="T2" fmla="*/ 105 w 105"/>
                <a:gd name="T3" fmla="*/ 3 h 74"/>
                <a:gd name="T4" fmla="*/ 67 w 105"/>
                <a:gd name="T5" fmla="*/ 34 h 74"/>
                <a:gd name="T6" fmla="*/ 0 w 105"/>
                <a:gd name="T7" fmla="*/ 74 h 74"/>
                <a:gd name="T8" fmla="*/ 0 w 105"/>
                <a:gd name="T9" fmla="*/ 72 h 74"/>
                <a:gd name="T10" fmla="*/ 39 w 105"/>
                <a:gd name="T11" fmla="*/ 52 h 74"/>
                <a:gd name="T12" fmla="*/ 101 w 105"/>
                <a:gd name="T13" fmla="*/ 3 h 74"/>
                <a:gd name="T14" fmla="*/ 105 w 10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105" y="0"/>
                  </a:moveTo>
                  <a:cubicBezTo>
                    <a:pt x="105" y="3"/>
                    <a:pt x="105" y="3"/>
                    <a:pt x="105" y="3"/>
                  </a:cubicBezTo>
                  <a:cubicBezTo>
                    <a:pt x="92" y="13"/>
                    <a:pt x="79" y="24"/>
                    <a:pt x="67" y="34"/>
                  </a:cubicBezTo>
                  <a:cubicBezTo>
                    <a:pt x="47" y="51"/>
                    <a:pt x="25" y="65"/>
                    <a:pt x="0" y="74"/>
                  </a:cubicBezTo>
                  <a:cubicBezTo>
                    <a:pt x="0" y="72"/>
                    <a:pt x="0" y="72"/>
                    <a:pt x="0" y="72"/>
                  </a:cubicBezTo>
                  <a:cubicBezTo>
                    <a:pt x="14" y="67"/>
                    <a:pt x="27" y="60"/>
                    <a:pt x="39" y="52"/>
                  </a:cubicBezTo>
                  <a:cubicBezTo>
                    <a:pt x="62" y="38"/>
                    <a:pt x="80" y="19"/>
                    <a:pt x="101"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 name="Freeform 59"/>
            <p:cNvSpPr>
              <a:spLocks/>
            </p:cNvSpPr>
            <p:nvPr userDrawn="1"/>
          </p:nvSpPr>
          <p:spPr bwMode="auto">
            <a:xfrm>
              <a:off x="320675" y="3382963"/>
              <a:ext cx="350838" cy="228600"/>
            </a:xfrm>
            <a:custGeom>
              <a:avLst/>
              <a:gdLst>
                <a:gd name="T0" fmla="*/ 105 w 105"/>
                <a:gd name="T1" fmla="*/ 0 h 70"/>
                <a:gd name="T2" fmla="*/ 105 w 105"/>
                <a:gd name="T3" fmla="*/ 2 h 70"/>
                <a:gd name="T4" fmla="*/ 67 w 105"/>
                <a:gd name="T5" fmla="*/ 32 h 70"/>
                <a:gd name="T6" fmla="*/ 0 w 105"/>
                <a:gd name="T7" fmla="*/ 70 h 70"/>
                <a:gd name="T8" fmla="*/ 0 w 105"/>
                <a:gd name="T9" fmla="*/ 68 h 70"/>
                <a:gd name="T10" fmla="*/ 40 w 105"/>
                <a:gd name="T11" fmla="*/ 50 h 70"/>
                <a:gd name="T12" fmla="*/ 102 w 105"/>
                <a:gd name="T13" fmla="*/ 2 h 70"/>
                <a:gd name="T14" fmla="*/ 105 w 105"/>
                <a:gd name="T15" fmla="*/ 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0">
                  <a:moveTo>
                    <a:pt x="105" y="0"/>
                  </a:moveTo>
                  <a:cubicBezTo>
                    <a:pt x="105" y="2"/>
                    <a:pt x="105" y="2"/>
                    <a:pt x="105" y="2"/>
                  </a:cubicBezTo>
                  <a:cubicBezTo>
                    <a:pt x="92" y="12"/>
                    <a:pt x="80" y="22"/>
                    <a:pt x="67" y="32"/>
                  </a:cubicBezTo>
                  <a:cubicBezTo>
                    <a:pt x="48" y="49"/>
                    <a:pt x="25" y="62"/>
                    <a:pt x="0" y="70"/>
                  </a:cubicBezTo>
                  <a:cubicBezTo>
                    <a:pt x="0" y="68"/>
                    <a:pt x="0" y="68"/>
                    <a:pt x="0" y="68"/>
                  </a:cubicBezTo>
                  <a:cubicBezTo>
                    <a:pt x="14" y="63"/>
                    <a:pt x="27" y="57"/>
                    <a:pt x="40" y="50"/>
                  </a:cubicBezTo>
                  <a:cubicBezTo>
                    <a:pt x="62" y="36"/>
                    <a:pt x="81" y="18"/>
                    <a:pt x="102" y="2"/>
                  </a:cubicBezTo>
                  <a:cubicBezTo>
                    <a:pt x="103"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3" name="Freeform 60"/>
            <p:cNvSpPr>
              <a:spLocks/>
            </p:cNvSpPr>
            <p:nvPr userDrawn="1"/>
          </p:nvSpPr>
          <p:spPr bwMode="auto">
            <a:xfrm>
              <a:off x="320675" y="3324225"/>
              <a:ext cx="350838" cy="219075"/>
            </a:xfrm>
            <a:custGeom>
              <a:avLst/>
              <a:gdLst>
                <a:gd name="T0" fmla="*/ 105 w 105"/>
                <a:gd name="T1" fmla="*/ 0 h 67"/>
                <a:gd name="T2" fmla="*/ 105 w 105"/>
                <a:gd name="T3" fmla="*/ 2 h 67"/>
                <a:gd name="T4" fmla="*/ 68 w 105"/>
                <a:gd name="T5" fmla="*/ 31 h 67"/>
                <a:gd name="T6" fmla="*/ 0 w 105"/>
                <a:gd name="T7" fmla="*/ 67 h 67"/>
                <a:gd name="T8" fmla="*/ 0 w 105"/>
                <a:gd name="T9" fmla="*/ 65 h 67"/>
                <a:gd name="T10" fmla="*/ 41 w 105"/>
                <a:gd name="T11" fmla="*/ 47 h 67"/>
                <a:gd name="T12" fmla="*/ 102 w 105"/>
                <a:gd name="T13" fmla="*/ 2 h 67"/>
                <a:gd name="T14" fmla="*/ 105 w 105"/>
                <a:gd name="T15" fmla="*/ 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7">
                  <a:moveTo>
                    <a:pt x="105" y="0"/>
                  </a:moveTo>
                  <a:cubicBezTo>
                    <a:pt x="105" y="2"/>
                    <a:pt x="105" y="2"/>
                    <a:pt x="105" y="2"/>
                  </a:cubicBezTo>
                  <a:cubicBezTo>
                    <a:pt x="92" y="11"/>
                    <a:pt x="80" y="21"/>
                    <a:pt x="68" y="31"/>
                  </a:cubicBezTo>
                  <a:cubicBezTo>
                    <a:pt x="48" y="47"/>
                    <a:pt x="25" y="60"/>
                    <a:pt x="0" y="67"/>
                  </a:cubicBezTo>
                  <a:cubicBezTo>
                    <a:pt x="0" y="65"/>
                    <a:pt x="0" y="65"/>
                    <a:pt x="0" y="65"/>
                  </a:cubicBezTo>
                  <a:cubicBezTo>
                    <a:pt x="14" y="61"/>
                    <a:pt x="28" y="55"/>
                    <a:pt x="41" y="47"/>
                  </a:cubicBezTo>
                  <a:cubicBezTo>
                    <a:pt x="63" y="34"/>
                    <a:pt x="81" y="17"/>
                    <a:pt x="102"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4" name="Freeform 61"/>
            <p:cNvSpPr>
              <a:spLocks/>
            </p:cNvSpPr>
            <p:nvPr userDrawn="1"/>
          </p:nvSpPr>
          <p:spPr bwMode="auto">
            <a:xfrm>
              <a:off x="320675" y="3263900"/>
              <a:ext cx="350838" cy="212725"/>
            </a:xfrm>
            <a:custGeom>
              <a:avLst/>
              <a:gdLst>
                <a:gd name="T0" fmla="*/ 105 w 105"/>
                <a:gd name="T1" fmla="*/ 0 h 65"/>
                <a:gd name="T2" fmla="*/ 105 w 105"/>
                <a:gd name="T3" fmla="*/ 3 h 65"/>
                <a:gd name="T4" fmla="*/ 69 w 105"/>
                <a:gd name="T5" fmla="*/ 29 h 65"/>
                <a:gd name="T6" fmla="*/ 0 w 105"/>
                <a:gd name="T7" fmla="*/ 65 h 65"/>
                <a:gd name="T8" fmla="*/ 0 w 105"/>
                <a:gd name="T9" fmla="*/ 62 h 65"/>
                <a:gd name="T10" fmla="*/ 42 w 105"/>
                <a:gd name="T11" fmla="*/ 45 h 65"/>
                <a:gd name="T12" fmla="*/ 103 w 105"/>
                <a:gd name="T13" fmla="*/ 2 h 65"/>
                <a:gd name="T14" fmla="*/ 105 w 105"/>
                <a:gd name="T15" fmla="*/ 0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5">
                  <a:moveTo>
                    <a:pt x="105" y="0"/>
                  </a:moveTo>
                  <a:cubicBezTo>
                    <a:pt x="105" y="3"/>
                    <a:pt x="105" y="3"/>
                    <a:pt x="105" y="3"/>
                  </a:cubicBezTo>
                  <a:cubicBezTo>
                    <a:pt x="93" y="11"/>
                    <a:pt x="81" y="20"/>
                    <a:pt x="69" y="29"/>
                  </a:cubicBezTo>
                  <a:cubicBezTo>
                    <a:pt x="49" y="45"/>
                    <a:pt x="25" y="58"/>
                    <a:pt x="0" y="65"/>
                  </a:cubicBezTo>
                  <a:cubicBezTo>
                    <a:pt x="0" y="62"/>
                    <a:pt x="0" y="62"/>
                    <a:pt x="0" y="62"/>
                  </a:cubicBezTo>
                  <a:cubicBezTo>
                    <a:pt x="15" y="58"/>
                    <a:pt x="29" y="53"/>
                    <a:pt x="42" y="45"/>
                  </a:cubicBezTo>
                  <a:cubicBezTo>
                    <a:pt x="64" y="33"/>
                    <a:pt x="82" y="16"/>
                    <a:pt x="103" y="2"/>
                  </a:cubicBezTo>
                  <a:cubicBezTo>
                    <a:pt x="104"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5" name="Freeform 62"/>
            <p:cNvSpPr>
              <a:spLocks/>
            </p:cNvSpPr>
            <p:nvPr userDrawn="1"/>
          </p:nvSpPr>
          <p:spPr bwMode="auto">
            <a:xfrm>
              <a:off x="320675" y="3208338"/>
              <a:ext cx="350838" cy="200025"/>
            </a:xfrm>
            <a:custGeom>
              <a:avLst/>
              <a:gdLst>
                <a:gd name="T0" fmla="*/ 105 w 105"/>
                <a:gd name="T1" fmla="*/ 0 h 61"/>
                <a:gd name="T2" fmla="*/ 105 w 105"/>
                <a:gd name="T3" fmla="*/ 3 h 61"/>
                <a:gd name="T4" fmla="*/ 71 w 105"/>
                <a:gd name="T5" fmla="*/ 27 h 61"/>
                <a:gd name="T6" fmla="*/ 0 w 105"/>
                <a:gd name="T7" fmla="*/ 61 h 61"/>
                <a:gd name="T8" fmla="*/ 0 w 105"/>
                <a:gd name="T9" fmla="*/ 59 h 61"/>
                <a:gd name="T10" fmla="*/ 44 w 105"/>
                <a:gd name="T11" fmla="*/ 42 h 61"/>
                <a:gd name="T12" fmla="*/ 104 w 105"/>
                <a:gd name="T13" fmla="*/ 1 h 61"/>
                <a:gd name="T14" fmla="*/ 105 w 105"/>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1">
                  <a:moveTo>
                    <a:pt x="105" y="0"/>
                  </a:moveTo>
                  <a:cubicBezTo>
                    <a:pt x="105" y="3"/>
                    <a:pt x="105" y="3"/>
                    <a:pt x="105" y="3"/>
                  </a:cubicBezTo>
                  <a:cubicBezTo>
                    <a:pt x="93" y="11"/>
                    <a:pt x="82" y="19"/>
                    <a:pt x="71" y="27"/>
                  </a:cubicBezTo>
                  <a:cubicBezTo>
                    <a:pt x="50" y="43"/>
                    <a:pt x="25" y="55"/>
                    <a:pt x="0" y="61"/>
                  </a:cubicBezTo>
                  <a:cubicBezTo>
                    <a:pt x="0" y="59"/>
                    <a:pt x="0" y="59"/>
                    <a:pt x="0" y="59"/>
                  </a:cubicBezTo>
                  <a:cubicBezTo>
                    <a:pt x="15" y="55"/>
                    <a:pt x="30" y="50"/>
                    <a:pt x="44" y="42"/>
                  </a:cubicBezTo>
                  <a:cubicBezTo>
                    <a:pt x="65" y="31"/>
                    <a:pt x="84" y="15"/>
                    <a:pt x="104" y="1"/>
                  </a:cubicBezTo>
                  <a:cubicBezTo>
                    <a:pt x="104" y="1"/>
                    <a:pt x="105"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6" name="Freeform 63"/>
            <p:cNvSpPr>
              <a:spLocks/>
            </p:cNvSpPr>
            <p:nvPr userDrawn="1"/>
          </p:nvSpPr>
          <p:spPr bwMode="auto">
            <a:xfrm>
              <a:off x="320675" y="3155950"/>
              <a:ext cx="350838" cy="190500"/>
            </a:xfrm>
            <a:custGeom>
              <a:avLst/>
              <a:gdLst>
                <a:gd name="T0" fmla="*/ 105 w 105"/>
                <a:gd name="T1" fmla="*/ 0 h 58"/>
                <a:gd name="T2" fmla="*/ 105 w 105"/>
                <a:gd name="T3" fmla="*/ 2 h 58"/>
                <a:gd name="T4" fmla="*/ 72 w 105"/>
                <a:gd name="T5" fmla="*/ 25 h 58"/>
                <a:gd name="T6" fmla="*/ 0 w 105"/>
                <a:gd name="T7" fmla="*/ 58 h 58"/>
                <a:gd name="T8" fmla="*/ 0 w 105"/>
                <a:gd name="T9" fmla="*/ 55 h 58"/>
                <a:gd name="T10" fmla="*/ 46 w 105"/>
                <a:gd name="T11" fmla="*/ 39 h 58"/>
                <a:gd name="T12" fmla="*/ 105 w 10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05" h="58">
                  <a:moveTo>
                    <a:pt x="105" y="0"/>
                  </a:moveTo>
                  <a:cubicBezTo>
                    <a:pt x="105" y="2"/>
                    <a:pt x="105" y="2"/>
                    <a:pt x="105" y="2"/>
                  </a:cubicBezTo>
                  <a:cubicBezTo>
                    <a:pt x="94" y="10"/>
                    <a:pt x="83" y="17"/>
                    <a:pt x="72" y="25"/>
                  </a:cubicBezTo>
                  <a:cubicBezTo>
                    <a:pt x="51" y="41"/>
                    <a:pt x="26" y="52"/>
                    <a:pt x="0" y="58"/>
                  </a:cubicBezTo>
                  <a:cubicBezTo>
                    <a:pt x="0" y="55"/>
                    <a:pt x="0" y="55"/>
                    <a:pt x="0" y="55"/>
                  </a:cubicBezTo>
                  <a:cubicBezTo>
                    <a:pt x="16" y="52"/>
                    <a:pt x="31" y="47"/>
                    <a:pt x="46" y="39"/>
                  </a:cubicBezTo>
                  <a:cubicBezTo>
                    <a:pt x="67" y="28"/>
                    <a:pt x="85" y="13"/>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7" name="Freeform 64"/>
            <p:cNvSpPr>
              <a:spLocks/>
            </p:cNvSpPr>
            <p:nvPr userDrawn="1"/>
          </p:nvSpPr>
          <p:spPr bwMode="auto">
            <a:xfrm>
              <a:off x="320675" y="3103563"/>
              <a:ext cx="350838" cy="177800"/>
            </a:xfrm>
            <a:custGeom>
              <a:avLst/>
              <a:gdLst>
                <a:gd name="T0" fmla="*/ 105 w 105"/>
                <a:gd name="T1" fmla="*/ 0 h 54"/>
                <a:gd name="T2" fmla="*/ 105 w 105"/>
                <a:gd name="T3" fmla="*/ 2 h 54"/>
                <a:gd name="T4" fmla="*/ 74 w 105"/>
                <a:gd name="T5" fmla="*/ 23 h 54"/>
                <a:gd name="T6" fmla="*/ 0 w 105"/>
                <a:gd name="T7" fmla="*/ 54 h 54"/>
                <a:gd name="T8" fmla="*/ 0 w 105"/>
                <a:gd name="T9" fmla="*/ 52 h 54"/>
                <a:gd name="T10" fmla="*/ 48 w 105"/>
                <a:gd name="T11" fmla="*/ 36 h 54"/>
                <a:gd name="T12" fmla="*/ 105 w 105"/>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105" h="54">
                  <a:moveTo>
                    <a:pt x="105" y="0"/>
                  </a:moveTo>
                  <a:cubicBezTo>
                    <a:pt x="105" y="2"/>
                    <a:pt x="105" y="2"/>
                    <a:pt x="105" y="2"/>
                  </a:cubicBezTo>
                  <a:cubicBezTo>
                    <a:pt x="95" y="9"/>
                    <a:pt x="84" y="16"/>
                    <a:pt x="74" y="23"/>
                  </a:cubicBezTo>
                  <a:cubicBezTo>
                    <a:pt x="52" y="38"/>
                    <a:pt x="27" y="49"/>
                    <a:pt x="0" y="54"/>
                  </a:cubicBezTo>
                  <a:cubicBezTo>
                    <a:pt x="0" y="52"/>
                    <a:pt x="0" y="52"/>
                    <a:pt x="0" y="52"/>
                  </a:cubicBezTo>
                  <a:cubicBezTo>
                    <a:pt x="17" y="49"/>
                    <a:pt x="33" y="44"/>
                    <a:pt x="48" y="36"/>
                  </a:cubicBezTo>
                  <a:cubicBezTo>
                    <a:pt x="68" y="26"/>
                    <a:pt x="86" y="12"/>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8" name="Freeform 65"/>
            <p:cNvSpPr>
              <a:spLocks/>
            </p:cNvSpPr>
            <p:nvPr userDrawn="1"/>
          </p:nvSpPr>
          <p:spPr bwMode="auto">
            <a:xfrm>
              <a:off x="320675" y="3055938"/>
              <a:ext cx="350838" cy="163513"/>
            </a:xfrm>
            <a:custGeom>
              <a:avLst/>
              <a:gdLst>
                <a:gd name="T0" fmla="*/ 105 w 105"/>
                <a:gd name="T1" fmla="*/ 0 h 50"/>
                <a:gd name="T2" fmla="*/ 105 w 105"/>
                <a:gd name="T3" fmla="*/ 2 h 50"/>
                <a:gd name="T4" fmla="*/ 76 w 105"/>
                <a:gd name="T5" fmla="*/ 20 h 50"/>
                <a:gd name="T6" fmla="*/ 0 w 105"/>
                <a:gd name="T7" fmla="*/ 50 h 50"/>
                <a:gd name="T8" fmla="*/ 0 w 105"/>
                <a:gd name="T9" fmla="*/ 48 h 50"/>
                <a:gd name="T10" fmla="*/ 51 w 105"/>
                <a:gd name="T11" fmla="*/ 33 h 50"/>
                <a:gd name="T12" fmla="*/ 105 w 105"/>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105" h="50">
                  <a:moveTo>
                    <a:pt x="105" y="0"/>
                  </a:moveTo>
                  <a:cubicBezTo>
                    <a:pt x="105" y="2"/>
                    <a:pt x="105" y="2"/>
                    <a:pt x="105" y="2"/>
                  </a:cubicBezTo>
                  <a:cubicBezTo>
                    <a:pt x="95" y="8"/>
                    <a:pt x="86" y="14"/>
                    <a:pt x="76" y="20"/>
                  </a:cubicBezTo>
                  <a:cubicBezTo>
                    <a:pt x="54" y="36"/>
                    <a:pt x="27" y="46"/>
                    <a:pt x="0" y="50"/>
                  </a:cubicBezTo>
                  <a:cubicBezTo>
                    <a:pt x="0" y="48"/>
                    <a:pt x="0" y="48"/>
                    <a:pt x="0" y="48"/>
                  </a:cubicBezTo>
                  <a:cubicBezTo>
                    <a:pt x="17" y="45"/>
                    <a:pt x="35" y="41"/>
                    <a:pt x="51" y="33"/>
                  </a:cubicBezTo>
                  <a:cubicBezTo>
                    <a:pt x="70" y="24"/>
                    <a:pt x="87"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9" name="Freeform 66"/>
            <p:cNvSpPr>
              <a:spLocks/>
            </p:cNvSpPr>
            <p:nvPr userDrawn="1"/>
          </p:nvSpPr>
          <p:spPr bwMode="auto">
            <a:xfrm>
              <a:off x="320675" y="3003550"/>
              <a:ext cx="350838" cy="152400"/>
            </a:xfrm>
            <a:custGeom>
              <a:avLst/>
              <a:gdLst>
                <a:gd name="T0" fmla="*/ 105 w 105"/>
                <a:gd name="T1" fmla="*/ 0 h 47"/>
                <a:gd name="T2" fmla="*/ 105 w 105"/>
                <a:gd name="T3" fmla="*/ 3 h 47"/>
                <a:gd name="T4" fmla="*/ 79 w 105"/>
                <a:gd name="T5" fmla="*/ 19 h 47"/>
                <a:gd name="T6" fmla="*/ 0 w 105"/>
                <a:gd name="T7" fmla="*/ 47 h 47"/>
                <a:gd name="T8" fmla="*/ 0 w 105"/>
                <a:gd name="T9" fmla="*/ 45 h 47"/>
                <a:gd name="T10" fmla="*/ 53 w 105"/>
                <a:gd name="T11" fmla="*/ 31 h 47"/>
                <a:gd name="T12" fmla="*/ 105 w 105"/>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105" h="47">
                  <a:moveTo>
                    <a:pt x="105" y="0"/>
                  </a:moveTo>
                  <a:cubicBezTo>
                    <a:pt x="105" y="3"/>
                    <a:pt x="105" y="3"/>
                    <a:pt x="105" y="3"/>
                  </a:cubicBezTo>
                  <a:cubicBezTo>
                    <a:pt x="96" y="8"/>
                    <a:pt x="88" y="13"/>
                    <a:pt x="79" y="19"/>
                  </a:cubicBezTo>
                  <a:cubicBezTo>
                    <a:pt x="55" y="34"/>
                    <a:pt x="28" y="44"/>
                    <a:pt x="0" y="47"/>
                  </a:cubicBezTo>
                  <a:cubicBezTo>
                    <a:pt x="0" y="45"/>
                    <a:pt x="0" y="45"/>
                    <a:pt x="0" y="45"/>
                  </a:cubicBezTo>
                  <a:cubicBezTo>
                    <a:pt x="18" y="43"/>
                    <a:pt x="36" y="39"/>
                    <a:pt x="53" y="31"/>
                  </a:cubicBezTo>
                  <a:cubicBezTo>
                    <a:pt x="72" y="23"/>
                    <a:pt x="88"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0" name="Freeform 67"/>
            <p:cNvSpPr>
              <a:spLocks/>
            </p:cNvSpPr>
            <p:nvPr userDrawn="1"/>
          </p:nvSpPr>
          <p:spPr bwMode="auto">
            <a:xfrm>
              <a:off x="320675" y="2957513"/>
              <a:ext cx="350838" cy="139700"/>
            </a:xfrm>
            <a:custGeom>
              <a:avLst/>
              <a:gdLst>
                <a:gd name="T0" fmla="*/ 105 w 105"/>
                <a:gd name="T1" fmla="*/ 0 h 43"/>
                <a:gd name="T2" fmla="*/ 105 w 105"/>
                <a:gd name="T3" fmla="*/ 2 h 43"/>
                <a:gd name="T4" fmla="*/ 82 w 105"/>
                <a:gd name="T5" fmla="*/ 16 h 43"/>
                <a:gd name="T6" fmla="*/ 0 w 105"/>
                <a:gd name="T7" fmla="*/ 43 h 43"/>
                <a:gd name="T8" fmla="*/ 0 w 105"/>
                <a:gd name="T9" fmla="*/ 40 h 43"/>
                <a:gd name="T10" fmla="*/ 56 w 105"/>
                <a:gd name="T11" fmla="*/ 27 h 43"/>
                <a:gd name="T12" fmla="*/ 105 w 10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105" h="43">
                  <a:moveTo>
                    <a:pt x="105" y="0"/>
                  </a:moveTo>
                  <a:cubicBezTo>
                    <a:pt x="105" y="2"/>
                    <a:pt x="105" y="2"/>
                    <a:pt x="105" y="2"/>
                  </a:cubicBezTo>
                  <a:cubicBezTo>
                    <a:pt x="97" y="6"/>
                    <a:pt x="89" y="11"/>
                    <a:pt x="82" y="16"/>
                  </a:cubicBezTo>
                  <a:cubicBezTo>
                    <a:pt x="57" y="31"/>
                    <a:pt x="29" y="41"/>
                    <a:pt x="0" y="43"/>
                  </a:cubicBezTo>
                  <a:cubicBezTo>
                    <a:pt x="0" y="40"/>
                    <a:pt x="0" y="40"/>
                    <a:pt x="0" y="40"/>
                  </a:cubicBezTo>
                  <a:cubicBezTo>
                    <a:pt x="19" y="39"/>
                    <a:pt x="38" y="35"/>
                    <a:pt x="56" y="27"/>
                  </a:cubicBezTo>
                  <a:cubicBezTo>
                    <a:pt x="74" y="20"/>
                    <a:pt x="89" y="9"/>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1" name="Freeform 68"/>
            <p:cNvSpPr>
              <a:spLocks/>
            </p:cNvSpPr>
            <p:nvPr userDrawn="1"/>
          </p:nvSpPr>
          <p:spPr bwMode="auto">
            <a:xfrm>
              <a:off x="320675" y="2911475"/>
              <a:ext cx="350838" cy="127000"/>
            </a:xfrm>
            <a:custGeom>
              <a:avLst/>
              <a:gdLst>
                <a:gd name="T0" fmla="*/ 105 w 105"/>
                <a:gd name="T1" fmla="*/ 0 h 39"/>
                <a:gd name="T2" fmla="*/ 105 w 105"/>
                <a:gd name="T3" fmla="*/ 2 h 39"/>
                <a:gd name="T4" fmla="*/ 85 w 105"/>
                <a:gd name="T5" fmla="*/ 13 h 39"/>
                <a:gd name="T6" fmla="*/ 0 w 105"/>
                <a:gd name="T7" fmla="*/ 39 h 39"/>
                <a:gd name="T8" fmla="*/ 0 w 105"/>
                <a:gd name="T9" fmla="*/ 36 h 39"/>
                <a:gd name="T10" fmla="*/ 60 w 105"/>
                <a:gd name="T11" fmla="*/ 24 h 39"/>
                <a:gd name="T12" fmla="*/ 105 w 105"/>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05" h="39">
                  <a:moveTo>
                    <a:pt x="105" y="0"/>
                  </a:moveTo>
                  <a:cubicBezTo>
                    <a:pt x="105" y="2"/>
                    <a:pt x="105" y="2"/>
                    <a:pt x="105" y="2"/>
                  </a:cubicBezTo>
                  <a:cubicBezTo>
                    <a:pt x="98" y="5"/>
                    <a:pt x="91" y="9"/>
                    <a:pt x="85" y="13"/>
                  </a:cubicBezTo>
                  <a:cubicBezTo>
                    <a:pt x="59" y="29"/>
                    <a:pt x="30" y="38"/>
                    <a:pt x="0" y="39"/>
                  </a:cubicBezTo>
                  <a:cubicBezTo>
                    <a:pt x="0" y="36"/>
                    <a:pt x="0" y="36"/>
                    <a:pt x="0" y="36"/>
                  </a:cubicBezTo>
                  <a:cubicBezTo>
                    <a:pt x="20" y="36"/>
                    <a:pt x="41" y="32"/>
                    <a:pt x="60" y="24"/>
                  </a:cubicBezTo>
                  <a:cubicBezTo>
                    <a:pt x="76" y="17"/>
                    <a:pt x="90" y="8"/>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2" name="Freeform 69"/>
            <p:cNvSpPr>
              <a:spLocks/>
            </p:cNvSpPr>
            <p:nvPr userDrawn="1"/>
          </p:nvSpPr>
          <p:spPr bwMode="auto">
            <a:xfrm>
              <a:off x="320675" y="2865438"/>
              <a:ext cx="350838" cy="114300"/>
            </a:xfrm>
            <a:custGeom>
              <a:avLst/>
              <a:gdLst>
                <a:gd name="T0" fmla="*/ 105 w 105"/>
                <a:gd name="T1" fmla="*/ 0 h 35"/>
                <a:gd name="T2" fmla="*/ 105 w 105"/>
                <a:gd name="T3" fmla="*/ 2 h 35"/>
                <a:gd name="T4" fmla="*/ 88 w 105"/>
                <a:gd name="T5" fmla="*/ 11 h 35"/>
                <a:gd name="T6" fmla="*/ 0 w 105"/>
                <a:gd name="T7" fmla="*/ 34 h 35"/>
                <a:gd name="T8" fmla="*/ 0 w 105"/>
                <a:gd name="T9" fmla="*/ 32 h 35"/>
                <a:gd name="T10" fmla="*/ 63 w 105"/>
                <a:gd name="T11" fmla="*/ 21 h 35"/>
                <a:gd name="T12" fmla="*/ 105 w 105"/>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105" h="35">
                  <a:moveTo>
                    <a:pt x="105" y="0"/>
                  </a:moveTo>
                  <a:cubicBezTo>
                    <a:pt x="105" y="2"/>
                    <a:pt x="105" y="2"/>
                    <a:pt x="105" y="2"/>
                  </a:cubicBezTo>
                  <a:cubicBezTo>
                    <a:pt x="99" y="5"/>
                    <a:pt x="93" y="8"/>
                    <a:pt x="88" y="11"/>
                  </a:cubicBezTo>
                  <a:cubicBezTo>
                    <a:pt x="61" y="27"/>
                    <a:pt x="31" y="35"/>
                    <a:pt x="0" y="34"/>
                  </a:cubicBezTo>
                  <a:cubicBezTo>
                    <a:pt x="0" y="32"/>
                    <a:pt x="0" y="32"/>
                    <a:pt x="0" y="32"/>
                  </a:cubicBezTo>
                  <a:cubicBezTo>
                    <a:pt x="21" y="33"/>
                    <a:pt x="43" y="29"/>
                    <a:pt x="63" y="21"/>
                  </a:cubicBezTo>
                  <a:cubicBezTo>
                    <a:pt x="78" y="16"/>
                    <a:pt x="91"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3" name="Freeform 70"/>
            <p:cNvSpPr>
              <a:spLocks/>
            </p:cNvSpPr>
            <p:nvPr userDrawn="1"/>
          </p:nvSpPr>
          <p:spPr bwMode="auto">
            <a:xfrm>
              <a:off x="320675" y="2819400"/>
              <a:ext cx="350838" cy="107950"/>
            </a:xfrm>
            <a:custGeom>
              <a:avLst/>
              <a:gdLst>
                <a:gd name="T0" fmla="*/ 105 w 105"/>
                <a:gd name="T1" fmla="*/ 0 h 33"/>
                <a:gd name="T2" fmla="*/ 105 w 105"/>
                <a:gd name="T3" fmla="*/ 2 h 33"/>
                <a:gd name="T4" fmla="*/ 91 w 105"/>
                <a:gd name="T5" fmla="*/ 10 h 33"/>
                <a:gd name="T6" fmla="*/ 0 w 105"/>
                <a:gd name="T7" fmla="*/ 30 h 33"/>
                <a:gd name="T8" fmla="*/ 0 w 105"/>
                <a:gd name="T9" fmla="*/ 28 h 33"/>
                <a:gd name="T10" fmla="*/ 3 w 105"/>
                <a:gd name="T11" fmla="*/ 28 h 33"/>
                <a:gd name="T12" fmla="*/ 67 w 105"/>
                <a:gd name="T13" fmla="*/ 19 h 33"/>
                <a:gd name="T14" fmla="*/ 105 w 105"/>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33">
                  <a:moveTo>
                    <a:pt x="105" y="0"/>
                  </a:moveTo>
                  <a:cubicBezTo>
                    <a:pt x="105" y="2"/>
                    <a:pt x="105" y="2"/>
                    <a:pt x="105" y="2"/>
                  </a:cubicBezTo>
                  <a:cubicBezTo>
                    <a:pt x="100" y="4"/>
                    <a:pt x="96" y="7"/>
                    <a:pt x="91" y="10"/>
                  </a:cubicBezTo>
                  <a:cubicBezTo>
                    <a:pt x="64" y="25"/>
                    <a:pt x="31" y="33"/>
                    <a:pt x="0" y="30"/>
                  </a:cubicBezTo>
                  <a:cubicBezTo>
                    <a:pt x="0" y="28"/>
                    <a:pt x="0" y="28"/>
                    <a:pt x="0" y="28"/>
                  </a:cubicBezTo>
                  <a:cubicBezTo>
                    <a:pt x="1" y="28"/>
                    <a:pt x="2" y="28"/>
                    <a:pt x="3" y="28"/>
                  </a:cubicBezTo>
                  <a:cubicBezTo>
                    <a:pt x="25" y="29"/>
                    <a:pt x="47" y="27"/>
                    <a:pt x="67" y="19"/>
                  </a:cubicBezTo>
                  <a:cubicBezTo>
                    <a:pt x="80" y="14"/>
                    <a:pt x="93"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4" name="Freeform 71"/>
            <p:cNvSpPr>
              <a:spLocks/>
            </p:cNvSpPr>
            <p:nvPr userDrawn="1"/>
          </p:nvSpPr>
          <p:spPr bwMode="auto">
            <a:xfrm>
              <a:off x="320675" y="2816225"/>
              <a:ext cx="284163" cy="55563"/>
            </a:xfrm>
            <a:custGeom>
              <a:avLst/>
              <a:gdLst>
                <a:gd name="T0" fmla="*/ 85 w 85"/>
                <a:gd name="T1" fmla="*/ 0 h 17"/>
                <a:gd name="T2" fmla="*/ 0 w 85"/>
                <a:gd name="T3" fmla="*/ 14 h 17"/>
                <a:gd name="T4" fmla="*/ 0 w 85"/>
                <a:gd name="T5" fmla="*/ 11 h 17"/>
                <a:gd name="T6" fmla="*/ 8 w 85"/>
                <a:gd name="T7" fmla="*/ 12 h 17"/>
                <a:gd name="T8" fmla="*/ 71 w 85"/>
                <a:gd name="T9" fmla="*/ 4 h 17"/>
                <a:gd name="T10" fmla="*/ 80 w 85"/>
                <a:gd name="T11" fmla="*/ 0 h 17"/>
                <a:gd name="T12" fmla="*/ 85 w 8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85" h="17">
                  <a:moveTo>
                    <a:pt x="85" y="0"/>
                  </a:moveTo>
                  <a:cubicBezTo>
                    <a:pt x="58" y="12"/>
                    <a:pt x="29" y="17"/>
                    <a:pt x="0" y="14"/>
                  </a:cubicBezTo>
                  <a:cubicBezTo>
                    <a:pt x="0" y="11"/>
                    <a:pt x="0" y="11"/>
                    <a:pt x="0" y="11"/>
                  </a:cubicBezTo>
                  <a:cubicBezTo>
                    <a:pt x="3" y="12"/>
                    <a:pt x="5" y="12"/>
                    <a:pt x="8" y="12"/>
                  </a:cubicBezTo>
                  <a:cubicBezTo>
                    <a:pt x="29" y="13"/>
                    <a:pt x="51" y="11"/>
                    <a:pt x="71" y="4"/>
                  </a:cubicBezTo>
                  <a:cubicBezTo>
                    <a:pt x="74" y="3"/>
                    <a:pt x="77" y="1"/>
                    <a:pt x="80" y="0"/>
                  </a:cubicBezTo>
                  <a:lnTo>
                    <a:pt x="8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sp>
        <p:nvSpPr>
          <p:cNvPr id="53" name="Title 4"/>
          <p:cNvSpPr>
            <a:spLocks noGrp="1"/>
          </p:cNvSpPr>
          <p:nvPr>
            <p:ph type="title" hasCustomPrompt="1"/>
          </p:nvPr>
        </p:nvSpPr>
        <p:spPr>
          <a:xfrm>
            <a:off x="8027664" y="943460"/>
            <a:ext cx="3592836" cy="1621619"/>
          </a:xfrm>
        </p:spPr>
        <p:txBody>
          <a:bodyPr/>
          <a:lstStyle>
            <a:lvl1pPr>
              <a:defRPr sz="3600">
                <a:solidFill>
                  <a:schemeClr val="bg1"/>
                </a:solidFill>
              </a:defRPr>
            </a:lvl1pPr>
          </a:lstStyle>
          <a:p>
            <a:r>
              <a:rPr lang="en-US" dirty="0"/>
              <a:t>CLICK TO EDIT TITLE</a:t>
            </a:r>
          </a:p>
        </p:txBody>
      </p:sp>
      <p:grpSp>
        <p:nvGrpSpPr>
          <p:cNvPr id="54" name="Group 4"/>
          <p:cNvGrpSpPr>
            <a:grpSpLocks noChangeAspect="1"/>
          </p:cNvGrpSpPr>
          <p:nvPr userDrawn="1"/>
        </p:nvGrpSpPr>
        <p:grpSpPr bwMode="auto">
          <a:xfrm>
            <a:off x="5492750" y="5903913"/>
            <a:ext cx="1236663" cy="815975"/>
            <a:chOff x="3460" y="3719"/>
            <a:chExt cx="779" cy="514"/>
          </a:xfrm>
        </p:grpSpPr>
        <p:sp>
          <p:nvSpPr>
            <p:cNvPr id="55" name="AutoShape 3"/>
            <p:cNvSpPr>
              <a:spLocks noChangeAspect="1" noChangeArrowheads="1" noTextEdit="1"/>
            </p:cNvSpPr>
            <p:nvPr userDrawn="1"/>
          </p:nvSpPr>
          <p:spPr bwMode="auto">
            <a:xfrm>
              <a:off x="3460" y="3719"/>
              <a:ext cx="779" cy="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6" name="Freeform 5"/>
            <p:cNvSpPr>
              <a:spLocks noEditPoints="1"/>
            </p:cNvSpPr>
            <p:nvPr userDrawn="1"/>
          </p:nvSpPr>
          <p:spPr bwMode="auto">
            <a:xfrm>
              <a:off x="3458" y="4111"/>
              <a:ext cx="38" cy="40"/>
            </a:xfrm>
            <a:custGeom>
              <a:avLst/>
              <a:gdLst>
                <a:gd name="T0" fmla="*/ 8 w 22"/>
                <a:gd name="T1" fmla="*/ 0 h 23"/>
                <a:gd name="T2" fmla="*/ 9 w 22"/>
                <a:gd name="T3" fmla="*/ 0 h 23"/>
                <a:gd name="T4" fmla="*/ 14 w 22"/>
                <a:gd name="T5" fmla="*/ 0 h 23"/>
                <a:gd name="T6" fmla="*/ 15 w 22"/>
                <a:gd name="T7" fmla="*/ 0 h 23"/>
                <a:gd name="T8" fmla="*/ 22 w 22"/>
                <a:gd name="T9" fmla="*/ 23 h 23"/>
                <a:gd name="T10" fmla="*/ 22 w 22"/>
                <a:gd name="T11" fmla="*/ 23 h 23"/>
                <a:gd name="T12" fmla="*/ 17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4 w 22"/>
                <a:gd name="T31" fmla="*/ 14 h 23"/>
                <a:gd name="T32" fmla="*/ 11 w 22"/>
                <a:gd name="T33" fmla="*/ 7 h 23"/>
                <a:gd name="T34" fmla="*/ 11 w 22"/>
                <a:gd name="T35" fmla="*/ 7 h 23"/>
                <a:gd name="T36" fmla="*/ 9 w 22"/>
                <a:gd name="T37" fmla="*/ 14 h 23"/>
                <a:gd name="T38" fmla="*/ 14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9" y="0"/>
                  </a:cubicBezTo>
                  <a:cubicBezTo>
                    <a:pt x="14" y="0"/>
                    <a:pt x="14" y="0"/>
                    <a:pt x="14" y="0"/>
                  </a:cubicBezTo>
                  <a:cubicBezTo>
                    <a:pt x="14" y="0"/>
                    <a:pt x="15" y="0"/>
                    <a:pt x="15" y="0"/>
                  </a:cubicBezTo>
                  <a:cubicBezTo>
                    <a:pt x="22" y="23"/>
                    <a:pt x="22" y="23"/>
                    <a:pt x="22" y="23"/>
                  </a:cubicBezTo>
                  <a:cubicBezTo>
                    <a:pt x="22" y="23"/>
                    <a:pt x="22" y="23"/>
                    <a:pt x="22" y="23"/>
                  </a:cubicBezTo>
                  <a:cubicBezTo>
                    <a:pt x="17" y="23"/>
                    <a:pt x="17" y="23"/>
                    <a:pt x="17"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4" y="14"/>
                  </a:moveTo>
                  <a:cubicBezTo>
                    <a:pt x="11" y="7"/>
                    <a:pt x="11" y="7"/>
                    <a:pt x="11" y="7"/>
                  </a:cubicBezTo>
                  <a:cubicBezTo>
                    <a:pt x="11" y="7"/>
                    <a:pt x="11" y="7"/>
                    <a:pt x="11" y="7"/>
                  </a:cubicBezTo>
                  <a:cubicBezTo>
                    <a:pt x="9" y="14"/>
                    <a:pt x="9" y="14"/>
                    <a:pt x="9" y="14"/>
                  </a:cubicBezTo>
                  <a:lnTo>
                    <a:pt x="14"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7" name="Freeform 6"/>
            <p:cNvSpPr>
              <a:spLocks noEditPoints="1"/>
            </p:cNvSpPr>
            <p:nvPr userDrawn="1"/>
          </p:nvSpPr>
          <p:spPr bwMode="auto">
            <a:xfrm>
              <a:off x="3509" y="4111"/>
              <a:ext cx="38" cy="4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8" name="Freeform 7"/>
            <p:cNvSpPr>
              <a:spLocks/>
            </p:cNvSpPr>
            <p:nvPr userDrawn="1"/>
          </p:nvSpPr>
          <p:spPr bwMode="auto">
            <a:xfrm>
              <a:off x="3562" y="4111"/>
              <a:ext cx="28" cy="4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9" name="Freeform 8"/>
            <p:cNvSpPr>
              <a:spLocks noEditPoints="1"/>
            </p:cNvSpPr>
            <p:nvPr userDrawn="1"/>
          </p:nvSpPr>
          <p:spPr bwMode="auto">
            <a:xfrm>
              <a:off x="3607" y="4111"/>
              <a:ext cx="29" cy="40"/>
            </a:xfrm>
            <a:custGeom>
              <a:avLst/>
              <a:gdLst>
                <a:gd name="T0" fmla="*/ 0 w 17"/>
                <a:gd name="T1" fmla="*/ 0 h 23"/>
                <a:gd name="T2" fmla="*/ 0 w 17"/>
                <a:gd name="T3" fmla="*/ 0 h 23"/>
                <a:gd name="T4" fmla="*/ 10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10" y="0"/>
                    <a:pt x="10" y="0"/>
                    <a:pt x="10"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1" y="19"/>
                    <a:pt x="11" y="18"/>
                    <a:pt x="11" y="16"/>
                  </a:cubicBezTo>
                  <a:cubicBezTo>
                    <a:pt x="11" y="15"/>
                    <a:pt x="11"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0" name="Freeform 9"/>
            <p:cNvSpPr>
              <a:spLocks noEditPoints="1"/>
            </p:cNvSpPr>
            <p:nvPr userDrawn="1"/>
          </p:nvSpPr>
          <p:spPr bwMode="auto">
            <a:xfrm>
              <a:off x="3653" y="4111"/>
              <a:ext cx="32" cy="41"/>
            </a:xfrm>
            <a:custGeom>
              <a:avLst/>
              <a:gdLst>
                <a:gd name="T0" fmla="*/ 1 w 19"/>
                <a:gd name="T1" fmla="*/ 18 h 24"/>
                <a:gd name="T2" fmla="*/ 0 w 19"/>
                <a:gd name="T3" fmla="*/ 12 h 24"/>
                <a:gd name="T4" fmla="*/ 1 w 19"/>
                <a:gd name="T5" fmla="*/ 5 h 24"/>
                <a:gd name="T6" fmla="*/ 9 w 19"/>
                <a:gd name="T7" fmla="*/ 0 h 24"/>
                <a:gd name="T8" fmla="*/ 18 w 19"/>
                <a:gd name="T9" fmla="*/ 5 h 24"/>
                <a:gd name="T10" fmla="*/ 19 w 19"/>
                <a:gd name="T11" fmla="*/ 12 h 24"/>
                <a:gd name="T12" fmla="*/ 18 w 19"/>
                <a:gd name="T13" fmla="*/ 18 h 24"/>
                <a:gd name="T14" fmla="*/ 9 w 19"/>
                <a:gd name="T15" fmla="*/ 24 h 24"/>
                <a:gd name="T16" fmla="*/ 1 w 19"/>
                <a:gd name="T17" fmla="*/ 18 h 24"/>
                <a:gd name="T18" fmla="*/ 12 w 19"/>
                <a:gd name="T19" fmla="*/ 16 h 24"/>
                <a:gd name="T20" fmla="*/ 13 w 19"/>
                <a:gd name="T21" fmla="*/ 12 h 24"/>
                <a:gd name="T22" fmla="*/ 12 w 19"/>
                <a:gd name="T23" fmla="*/ 7 h 24"/>
                <a:gd name="T24" fmla="*/ 9 w 19"/>
                <a:gd name="T25" fmla="*/ 5 h 24"/>
                <a:gd name="T26" fmla="*/ 6 w 19"/>
                <a:gd name="T27" fmla="*/ 7 h 24"/>
                <a:gd name="T28" fmla="*/ 6 w 19"/>
                <a:gd name="T29" fmla="*/ 12 h 24"/>
                <a:gd name="T30" fmla="*/ 6 w 19"/>
                <a:gd name="T31" fmla="*/ 16 h 24"/>
                <a:gd name="T32" fmla="*/ 9 w 19"/>
                <a:gd name="T33" fmla="*/ 18 h 24"/>
                <a:gd name="T34" fmla="*/ 12 w 19"/>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4">
                  <a:moveTo>
                    <a:pt x="1" y="18"/>
                  </a:moveTo>
                  <a:cubicBezTo>
                    <a:pt x="0" y="16"/>
                    <a:pt x="0" y="15"/>
                    <a:pt x="0" y="12"/>
                  </a:cubicBezTo>
                  <a:cubicBezTo>
                    <a:pt x="0" y="9"/>
                    <a:pt x="0" y="7"/>
                    <a:pt x="1" y="5"/>
                  </a:cubicBezTo>
                  <a:cubicBezTo>
                    <a:pt x="2" y="2"/>
                    <a:pt x="5" y="0"/>
                    <a:pt x="9" y="0"/>
                  </a:cubicBezTo>
                  <a:cubicBezTo>
                    <a:pt x="13" y="0"/>
                    <a:pt x="17" y="2"/>
                    <a:pt x="18" y="5"/>
                  </a:cubicBezTo>
                  <a:cubicBezTo>
                    <a:pt x="18" y="7"/>
                    <a:pt x="19" y="9"/>
                    <a:pt x="19" y="12"/>
                  </a:cubicBezTo>
                  <a:cubicBezTo>
                    <a:pt x="19" y="15"/>
                    <a:pt x="18" y="16"/>
                    <a:pt x="18" y="18"/>
                  </a:cubicBezTo>
                  <a:cubicBezTo>
                    <a:pt x="17" y="22"/>
                    <a:pt x="13" y="24"/>
                    <a:pt x="9" y="24"/>
                  </a:cubicBezTo>
                  <a:cubicBezTo>
                    <a:pt x="5" y="24"/>
                    <a:pt x="2" y="22"/>
                    <a:pt x="1" y="18"/>
                  </a:cubicBezTo>
                  <a:close/>
                  <a:moveTo>
                    <a:pt x="12" y="16"/>
                  </a:moveTo>
                  <a:cubicBezTo>
                    <a:pt x="12" y="16"/>
                    <a:pt x="13" y="14"/>
                    <a:pt x="13" y="12"/>
                  </a:cubicBezTo>
                  <a:cubicBezTo>
                    <a:pt x="13"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1" name="Freeform 10"/>
            <p:cNvSpPr>
              <a:spLocks noEditPoints="1"/>
            </p:cNvSpPr>
            <p:nvPr userDrawn="1"/>
          </p:nvSpPr>
          <p:spPr bwMode="auto">
            <a:xfrm>
              <a:off x="3703" y="4111"/>
              <a:ext cx="30" cy="40"/>
            </a:xfrm>
            <a:custGeom>
              <a:avLst/>
              <a:gdLst>
                <a:gd name="T0" fmla="*/ 12 w 18"/>
                <a:gd name="T1" fmla="*/ 23 h 23"/>
                <a:gd name="T2" fmla="*/ 11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9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1" y="23"/>
                  </a:cubicBezTo>
                  <a:cubicBezTo>
                    <a:pt x="8" y="15"/>
                    <a:pt x="8" y="15"/>
                    <a:pt x="8" y="15"/>
                  </a:cubicBezTo>
                  <a:cubicBezTo>
                    <a:pt x="6" y="15"/>
                    <a:pt x="6" y="15"/>
                    <a:pt x="6" y="15"/>
                  </a:cubicBezTo>
                  <a:cubicBezTo>
                    <a:pt x="6" y="15"/>
                    <a:pt x="6" y="15"/>
                    <a:pt x="6" y="15"/>
                  </a:cubicBezTo>
                  <a:cubicBezTo>
                    <a:pt x="6" y="23"/>
                    <a:pt x="6" y="23"/>
                    <a:pt x="6" y="23"/>
                  </a:cubicBezTo>
                  <a:cubicBezTo>
                    <a:pt x="6" y="23"/>
                    <a:pt x="5" y="23"/>
                    <a:pt x="5" y="23"/>
                  </a:cubicBezTo>
                  <a:cubicBezTo>
                    <a:pt x="0" y="23"/>
                    <a:pt x="0" y="23"/>
                    <a:pt x="0" y="23"/>
                  </a:cubicBezTo>
                  <a:cubicBezTo>
                    <a:pt x="0" y="23"/>
                    <a:pt x="0" y="23"/>
                    <a:pt x="0" y="23"/>
                  </a:cubicBezTo>
                  <a:cubicBezTo>
                    <a:pt x="0" y="0"/>
                    <a:pt x="0" y="0"/>
                    <a:pt x="0" y="0"/>
                  </a:cubicBezTo>
                  <a:cubicBezTo>
                    <a:pt x="0" y="0"/>
                    <a:pt x="0" y="0"/>
                    <a:pt x="0" y="0"/>
                  </a:cubicBezTo>
                  <a:cubicBezTo>
                    <a:pt x="9" y="0"/>
                    <a:pt x="9" y="0"/>
                    <a:pt x="9"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2" name="Freeform 11"/>
            <p:cNvSpPr>
              <a:spLocks/>
            </p:cNvSpPr>
            <p:nvPr userDrawn="1"/>
          </p:nvSpPr>
          <p:spPr bwMode="auto">
            <a:xfrm>
              <a:off x="3749" y="4111"/>
              <a:ext cx="32" cy="41"/>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10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7"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10"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9" y="10"/>
                    <a:pt x="19" y="10"/>
                    <a:pt x="19" y="11"/>
                  </a:cubicBezTo>
                  <a:cubicBezTo>
                    <a:pt x="19" y="12"/>
                    <a:pt x="19" y="12"/>
                    <a:pt x="19" y="12"/>
                  </a:cubicBezTo>
                  <a:cubicBezTo>
                    <a:pt x="19" y="15"/>
                    <a:pt x="19"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3" name="Freeform 12"/>
            <p:cNvSpPr>
              <a:spLocks/>
            </p:cNvSpPr>
            <p:nvPr userDrawn="1"/>
          </p:nvSpPr>
          <p:spPr bwMode="auto">
            <a:xfrm>
              <a:off x="3824" y="4111"/>
              <a:ext cx="31" cy="41"/>
            </a:xfrm>
            <a:custGeom>
              <a:avLst/>
              <a:gdLst>
                <a:gd name="T0" fmla="*/ 0 w 18"/>
                <a:gd name="T1" fmla="*/ 14 h 24"/>
                <a:gd name="T2" fmla="*/ 0 w 18"/>
                <a:gd name="T3" fmla="*/ 0 h 24"/>
                <a:gd name="T4" fmla="*/ 0 w 18"/>
                <a:gd name="T5" fmla="*/ 0 h 24"/>
                <a:gd name="T6" fmla="*/ 5 w 18"/>
                <a:gd name="T7" fmla="*/ 0 h 24"/>
                <a:gd name="T8" fmla="*/ 6 w 18"/>
                <a:gd name="T9" fmla="*/ 0 h 24"/>
                <a:gd name="T10" fmla="*/ 6 w 18"/>
                <a:gd name="T11" fmla="*/ 15 h 24"/>
                <a:gd name="T12" fmla="*/ 9 w 18"/>
                <a:gd name="T13" fmla="*/ 18 h 24"/>
                <a:gd name="T14" fmla="*/ 12 w 18"/>
                <a:gd name="T15" fmla="*/ 15 h 24"/>
                <a:gd name="T16" fmla="*/ 12 w 18"/>
                <a:gd name="T17" fmla="*/ 0 h 24"/>
                <a:gd name="T18" fmla="*/ 12 w 18"/>
                <a:gd name="T19" fmla="*/ 0 h 24"/>
                <a:gd name="T20" fmla="*/ 18 w 18"/>
                <a:gd name="T21" fmla="*/ 0 h 24"/>
                <a:gd name="T22" fmla="*/ 18 w 18"/>
                <a:gd name="T23" fmla="*/ 0 h 24"/>
                <a:gd name="T24" fmla="*/ 18 w 18"/>
                <a:gd name="T25" fmla="*/ 14 h 24"/>
                <a:gd name="T26" fmla="*/ 9 w 18"/>
                <a:gd name="T27" fmla="*/ 24 h 24"/>
                <a:gd name="T28" fmla="*/ 0 w 18"/>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4">
                  <a:moveTo>
                    <a:pt x="0" y="14"/>
                  </a:moveTo>
                  <a:cubicBezTo>
                    <a:pt x="0" y="0"/>
                    <a:pt x="0" y="0"/>
                    <a:pt x="0" y="0"/>
                  </a:cubicBezTo>
                  <a:cubicBezTo>
                    <a:pt x="0" y="0"/>
                    <a:pt x="0" y="0"/>
                    <a:pt x="0" y="0"/>
                  </a:cubicBezTo>
                  <a:cubicBezTo>
                    <a:pt x="5" y="0"/>
                    <a:pt x="5" y="0"/>
                    <a:pt x="5" y="0"/>
                  </a:cubicBezTo>
                  <a:cubicBezTo>
                    <a:pt x="5" y="0"/>
                    <a:pt x="6" y="0"/>
                    <a:pt x="6" y="0"/>
                  </a:cubicBezTo>
                  <a:cubicBezTo>
                    <a:pt x="6" y="15"/>
                    <a:pt x="6" y="15"/>
                    <a:pt x="6" y="15"/>
                  </a:cubicBezTo>
                  <a:cubicBezTo>
                    <a:pt x="6" y="17"/>
                    <a:pt x="7" y="18"/>
                    <a:pt x="9" y="18"/>
                  </a:cubicBezTo>
                  <a:cubicBezTo>
                    <a:pt x="11" y="18"/>
                    <a:pt x="12" y="17"/>
                    <a:pt x="12" y="15"/>
                  </a:cubicBezTo>
                  <a:cubicBezTo>
                    <a:pt x="12" y="0"/>
                    <a:pt x="12" y="0"/>
                    <a:pt x="12" y="0"/>
                  </a:cubicBezTo>
                  <a:cubicBezTo>
                    <a:pt x="12" y="0"/>
                    <a:pt x="12" y="0"/>
                    <a:pt x="12" y="0"/>
                  </a:cubicBezTo>
                  <a:cubicBezTo>
                    <a:pt x="18" y="0"/>
                    <a:pt x="18" y="0"/>
                    <a:pt x="18" y="0"/>
                  </a:cubicBezTo>
                  <a:cubicBezTo>
                    <a:pt x="18" y="0"/>
                    <a:pt x="18" y="0"/>
                    <a:pt x="18" y="0"/>
                  </a:cubicBezTo>
                  <a:cubicBezTo>
                    <a:pt x="18" y="14"/>
                    <a:pt x="18" y="14"/>
                    <a:pt x="18" y="14"/>
                  </a:cubicBezTo>
                  <a:cubicBezTo>
                    <a:pt x="18" y="20"/>
                    <a:pt x="14" y="24"/>
                    <a:pt x="9" y="24"/>
                  </a:cubicBezTo>
                  <a:cubicBezTo>
                    <a:pt x="3" y="24"/>
                    <a:pt x="0" y="20"/>
                    <a:pt x="0" y="14"/>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4" name="Freeform 13"/>
            <p:cNvSpPr>
              <a:spLocks/>
            </p:cNvSpPr>
            <p:nvPr userDrawn="1"/>
          </p:nvSpPr>
          <p:spPr bwMode="auto">
            <a:xfrm>
              <a:off x="3872" y="4111"/>
              <a:ext cx="32" cy="4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9 w 19"/>
                <a:gd name="T17" fmla="*/ 0 h 23"/>
                <a:gd name="T18" fmla="*/ 19 w 19"/>
                <a:gd name="T19" fmla="*/ 0 h 23"/>
                <a:gd name="T20" fmla="*/ 19 w 19"/>
                <a:gd name="T21" fmla="*/ 23 h 23"/>
                <a:gd name="T22" fmla="*/ 19 w 19"/>
                <a:gd name="T23" fmla="*/ 23 h 23"/>
                <a:gd name="T24" fmla="*/ 14 w 19"/>
                <a:gd name="T25" fmla="*/ 23 h 23"/>
                <a:gd name="T26" fmla="*/ 13 w 19"/>
                <a:gd name="T27" fmla="*/ 23 h 23"/>
                <a:gd name="T28" fmla="*/ 6 w 19"/>
                <a:gd name="T29" fmla="*/ 10 h 23"/>
                <a:gd name="T30" fmla="*/ 6 w 19"/>
                <a:gd name="T31" fmla="*/ 10 h 23"/>
                <a:gd name="T32" fmla="*/ 6 w 19"/>
                <a:gd name="T33" fmla="*/ 23 h 23"/>
                <a:gd name="T34" fmla="*/ 6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1"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4" y="0"/>
                    <a:pt x="14" y="0"/>
                  </a:cubicBezTo>
                  <a:cubicBezTo>
                    <a:pt x="19" y="0"/>
                    <a:pt x="19" y="0"/>
                    <a:pt x="19" y="0"/>
                  </a:cubicBezTo>
                  <a:cubicBezTo>
                    <a:pt x="19" y="0"/>
                    <a:pt x="19" y="0"/>
                    <a:pt x="19" y="0"/>
                  </a:cubicBezTo>
                  <a:cubicBezTo>
                    <a:pt x="19" y="23"/>
                    <a:pt x="19" y="23"/>
                    <a:pt x="19" y="23"/>
                  </a:cubicBezTo>
                  <a:cubicBezTo>
                    <a:pt x="19" y="23"/>
                    <a:pt x="19" y="23"/>
                    <a:pt x="19" y="23"/>
                  </a:cubicBezTo>
                  <a:cubicBezTo>
                    <a:pt x="14" y="23"/>
                    <a:pt x="14" y="23"/>
                    <a:pt x="14"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5" name="Freeform 14"/>
            <p:cNvSpPr>
              <a:spLocks/>
            </p:cNvSpPr>
            <p:nvPr userDrawn="1"/>
          </p:nvSpPr>
          <p:spPr bwMode="auto">
            <a:xfrm>
              <a:off x="3921" y="4111"/>
              <a:ext cx="10"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6" name="Freeform 15"/>
            <p:cNvSpPr>
              <a:spLocks/>
            </p:cNvSpPr>
            <p:nvPr userDrawn="1"/>
          </p:nvSpPr>
          <p:spPr bwMode="auto">
            <a:xfrm>
              <a:off x="3947" y="4111"/>
              <a:ext cx="36" cy="4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7"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4"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7" name="Freeform 16"/>
            <p:cNvSpPr>
              <a:spLocks/>
            </p:cNvSpPr>
            <p:nvPr userDrawn="1"/>
          </p:nvSpPr>
          <p:spPr bwMode="auto">
            <a:xfrm>
              <a:off x="3998" y="4111"/>
              <a:ext cx="27" cy="4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8" name="Freeform 17"/>
            <p:cNvSpPr>
              <a:spLocks noEditPoints="1"/>
            </p:cNvSpPr>
            <p:nvPr userDrawn="1"/>
          </p:nvSpPr>
          <p:spPr bwMode="auto">
            <a:xfrm>
              <a:off x="4042" y="4111"/>
              <a:ext cx="33" cy="40"/>
            </a:xfrm>
            <a:custGeom>
              <a:avLst/>
              <a:gdLst>
                <a:gd name="T0" fmla="*/ 12 w 19"/>
                <a:gd name="T1" fmla="*/ 23 h 23"/>
                <a:gd name="T2" fmla="*/ 12 w 19"/>
                <a:gd name="T3" fmla="*/ 23 h 23"/>
                <a:gd name="T4" fmla="*/ 8 w 19"/>
                <a:gd name="T5" fmla="*/ 15 h 23"/>
                <a:gd name="T6" fmla="*/ 6 w 19"/>
                <a:gd name="T7" fmla="*/ 15 h 23"/>
                <a:gd name="T8" fmla="*/ 6 w 19"/>
                <a:gd name="T9" fmla="*/ 15 h 23"/>
                <a:gd name="T10" fmla="*/ 6 w 19"/>
                <a:gd name="T11" fmla="*/ 23 h 23"/>
                <a:gd name="T12" fmla="*/ 6 w 19"/>
                <a:gd name="T13" fmla="*/ 23 h 23"/>
                <a:gd name="T14" fmla="*/ 0 w 19"/>
                <a:gd name="T15" fmla="*/ 23 h 23"/>
                <a:gd name="T16" fmla="*/ 0 w 19"/>
                <a:gd name="T17" fmla="*/ 23 h 23"/>
                <a:gd name="T18" fmla="*/ 0 w 19"/>
                <a:gd name="T19" fmla="*/ 0 h 23"/>
                <a:gd name="T20" fmla="*/ 0 w 19"/>
                <a:gd name="T21" fmla="*/ 0 h 23"/>
                <a:gd name="T22" fmla="*/ 10 w 19"/>
                <a:gd name="T23" fmla="*/ 0 h 23"/>
                <a:gd name="T24" fmla="*/ 18 w 19"/>
                <a:gd name="T25" fmla="*/ 8 h 23"/>
                <a:gd name="T26" fmla="*/ 14 w 19"/>
                <a:gd name="T27" fmla="*/ 14 h 23"/>
                <a:gd name="T28" fmla="*/ 18 w 19"/>
                <a:gd name="T29" fmla="*/ 23 h 23"/>
                <a:gd name="T30" fmla="*/ 18 w 19"/>
                <a:gd name="T31" fmla="*/ 23 h 23"/>
                <a:gd name="T32" fmla="*/ 12 w 19"/>
                <a:gd name="T33" fmla="*/ 23 h 23"/>
                <a:gd name="T34" fmla="*/ 12 w 19"/>
                <a:gd name="T35" fmla="*/ 8 h 23"/>
                <a:gd name="T36" fmla="*/ 9 w 19"/>
                <a:gd name="T37" fmla="*/ 5 h 23"/>
                <a:gd name="T38" fmla="*/ 6 w 19"/>
                <a:gd name="T39" fmla="*/ 5 h 23"/>
                <a:gd name="T40" fmla="*/ 6 w 19"/>
                <a:gd name="T41" fmla="*/ 5 h 23"/>
                <a:gd name="T42" fmla="*/ 6 w 19"/>
                <a:gd name="T43" fmla="*/ 10 h 23"/>
                <a:gd name="T44" fmla="*/ 6 w 19"/>
                <a:gd name="T45" fmla="*/ 10 h 23"/>
                <a:gd name="T46" fmla="*/ 9 w 19"/>
                <a:gd name="T47" fmla="*/ 10 h 23"/>
                <a:gd name="T48" fmla="*/ 12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6"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7" y="13"/>
                    <a:pt x="14" y="14"/>
                  </a:cubicBezTo>
                  <a:cubicBezTo>
                    <a:pt x="18" y="23"/>
                    <a:pt x="18" y="23"/>
                    <a:pt x="18" y="23"/>
                  </a:cubicBezTo>
                  <a:cubicBezTo>
                    <a:pt x="19"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9" name="Freeform 18"/>
            <p:cNvSpPr>
              <a:spLocks/>
            </p:cNvSpPr>
            <p:nvPr userDrawn="1"/>
          </p:nvSpPr>
          <p:spPr bwMode="auto">
            <a:xfrm>
              <a:off x="4089" y="4111"/>
              <a:ext cx="32" cy="41"/>
            </a:xfrm>
            <a:custGeom>
              <a:avLst/>
              <a:gdLst>
                <a:gd name="T0" fmla="*/ 0 w 19"/>
                <a:gd name="T1" fmla="*/ 20 h 24"/>
                <a:gd name="T2" fmla="*/ 0 w 19"/>
                <a:gd name="T3" fmla="*/ 20 h 24"/>
                <a:gd name="T4" fmla="*/ 3 w 19"/>
                <a:gd name="T5" fmla="*/ 16 h 24"/>
                <a:gd name="T6" fmla="*/ 4 w 19"/>
                <a:gd name="T7" fmla="*/ 16 h 24"/>
                <a:gd name="T8" fmla="*/ 9 w 19"/>
                <a:gd name="T9" fmla="*/ 19 h 24"/>
                <a:gd name="T10" fmla="*/ 13 w 19"/>
                <a:gd name="T11" fmla="*/ 16 h 24"/>
                <a:gd name="T12" fmla="*/ 10 w 19"/>
                <a:gd name="T13" fmla="*/ 14 h 24"/>
                <a:gd name="T14" fmla="*/ 9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10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4" y="16"/>
                  </a:cubicBezTo>
                  <a:cubicBezTo>
                    <a:pt x="5" y="17"/>
                    <a:pt x="7" y="19"/>
                    <a:pt x="9" y="19"/>
                  </a:cubicBezTo>
                  <a:cubicBezTo>
                    <a:pt x="12" y="19"/>
                    <a:pt x="13" y="18"/>
                    <a:pt x="13" y="16"/>
                  </a:cubicBezTo>
                  <a:cubicBezTo>
                    <a:pt x="13" y="15"/>
                    <a:pt x="12" y="15"/>
                    <a:pt x="10" y="14"/>
                  </a:cubicBezTo>
                  <a:cubicBezTo>
                    <a:pt x="9" y="14"/>
                    <a:pt x="9" y="14"/>
                    <a:pt x="9" y="14"/>
                  </a:cubicBezTo>
                  <a:cubicBezTo>
                    <a:pt x="4"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10" y="5"/>
                  </a:cubicBezTo>
                  <a:cubicBezTo>
                    <a:pt x="8" y="5"/>
                    <a:pt x="7" y="6"/>
                    <a:pt x="7" y="7"/>
                  </a:cubicBezTo>
                  <a:cubicBezTo>
                    <a:pt x="7" y="8"/>
                    <a:pt x="8" y="8"/>
                    <a:pt x="10" y="9"/>
                  </a:cubicBezTo>
                  <a:cubicBezTo>
                    <a:pt x="11" y="9"/>
                    <a:pt x="11" y="9"/>
                    <a:pt x="11" y="9"/>
                  </a:cubicBezTo>
                  <a:cubicBezTo>
                    <a:pt x="16" y="10"/>
                    <a:pt x="19" y="12"/>
                    <a:pt x="19" y="16"/>
                  </a:cubicBezTo>
                  <a:cubicBezTo>
                    <a:pt x="19" y="21"/>
                    <a:pt x="16" y="24"/>
                    <a:pt x="9" y="24"/>
                  </a:cubicBezTo>
                  <a:cubicBezTo>
                    <a:pt x="6" y="24"/>
                    <a:pt x="2" y="22"/>
                    <a:pt x="0" y="20"/>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0" name="Freeform 19"/>
            <p:cNvSpPr>
              <a:spLocks/>
            </p:cNvSpPr>
            <p:nvPr userDrawn="1"/>
          </p:nvSpPr>
          <p:spPr bwMode="auto">
            <a:xfrm>
              <a:off x="4136" y="4111"/>
              <a:ext cx="11"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1" name="Freeform 20"/>
            <p:cNvSpPr>
              <a:spLocks/>
            </p:cNvSpPr>
            <p:nvPr userDrawn="1"/>
          </p:nvSpPr>
          <p:spPr bwMode="auto">
            <a:xfrm>
              <a:off x="4164" y="4111"/>
              <a:ext cx="31" cy="40"/>
            </a:xfrm>
            <a:custGeom>
              <a:avLst/>
              <a:gdLst>
                <a:gd name="T0" fmla="*/ 6 w 18"/>
                <a:gd name="T1" fmla="*/ 23 h 23"/>
                <a:gd name="T2" fmla="*/ 6 w 18"/>
                <a:gd name="T3" fmla="*/ 23 h 23"/>
                <a:gd name="T4" fmla="*/ 6 w 18"/>
                <a:gd name="T5" fmla="*/ 23 h 23"/>
                <a:gd name="T6" fmla="*/ 6 w 18"/>
                <a:gd name="T7" fmla="*/ 23 h 23"/>
                <a:gd name="T8" fmla="*/ 6 w 18"/>
                <a:gd name="T9" fmla="*/ 23 h 23"/>
                <a:gd name="T10" fmla="*/ 6 w 18"/>
                <a:gd name="T11" fmla="*/ 6 h 23"/>
                <a:gd name="T12" fmla="*/ 6 w 18"/>
                <a:gd name="T13" fmla="*/ 5 h 23"/>
                <a:gd name="T14" fmla="*/ 6 w 18"/>
                <a:gd name="T15" fmla="*/ 5 h 23"/>
                <a:gd name="T16" fmla="*/ 0 w 18"/>
                <a:gd name="T17" fmla="*/ 5 h 23"/>
                <a:gd name="T18" fmla="*/ 0 w 18"/>
                <a:gd name="T19" fmla="*/ 5 h 23"/>
                <a:gd name="T20" fmla="*/ 0 w 18"/>
                <a:gd name="T21" fmla="*/ 5 h 23"/>
                <a:gd name="T22" fmla="*/ 0 w 18"/>
                <a:gd name="T23" fmla="*/ 5 h 23"/>
                <a:gd name="T24" fmla="*/ 0 w 18"/>
                <a:gd name="T25" fmla="*/ 5 h 23"/>
                <a:gd name="T26" fmla="*/ 0 w 18"/>
                <a:gd name="T27" fmla="*/ 5 h 23"/>
                <a:gd name="T28" fmla="*/ 0 w 18"/>
                <a:gd name="T29" fmla="*/ 0 h 23"/>
                <a:gd name="T30" fmla="*/ 0 w 18"/>
                <a:gd name="T31" fmla="*/ 0 h 23"/>
                <a:gd name="T32" fmla="*/ 0 w 18"/>
                <a:gd name="T33" fmla="*/ 0 h 23"/>
                <a:gd name="T34" fmla="*/ 18 w 18"/>
                <a:gd name="T35" fmla="*/ 0 h 23"/>
                <a:gd name="T36" fmla="*/ 18 w 18"/>
                <a:gd name="T37" fmla="*/ 0 h 23"/>
                <a:gd name="T38" fmla="*/ 18 w 18"/>
                <a:gd name="T39" fmla="*/ 0 h 23"/>
                <a:gd name="T40" fmla="*/ 18 w 18"/>
                <a:gd name="T41" fmla="*/ 0 h 23"/>
                <a:gd name="T42" fmla="*/ 18 w 18"/>
                <a:gd name="T43" fmla="*/ 5 h 23"/>
                <a:gd name="T44" fmla="*/ 18 w 18"/>
                <a:gd name="T45" fmla="*/ 5 h 23"/>
                <a:gd name="T46" fmla="*/ 18 w 18"/>
                <a:gd name="T47" fmla="*/ 5 h 23"/>
                <a:gd name="T48" fmla="*/ 18 w 18"/>
                <a:gd name="T49" fmla="*/ 5 h 23"/>
                <a:gd name="T50" fmla="*/ 12 w 18"/>
                <a:gd name="T51" fmla="*/ 5 h 23"/>
                <a:gd name="T52" fmla="*/ 12 w 18"/>
                <a:gd name="T53" fmla="*/ 5 h 23"/>
                <a:gd name="T54" fmla="*/ 12 w 18"/>
                <a:gd name="T55" fmla="*/ 6 h 23"/>
                <a:gd name="T56" fmla="*/ 12 w 18"/>
                <a:gd name="T57" fmla="*/ 6 h 23"/>
                <a:gd name="T58" fmla="*/ 12 w 18"/>
                <a:gd name="T59" fmla="*/ 23 h 23"/>
                <a:gd name="T60" fmla="*/ 12 w 18"/>
                <a:gd name="T61" fmla="*/ 23 h 23"/>
                <a:gd name="T62" fmla="*/ 12 w 18"/>
                <a:gd name="T63" fmla="*/ 23 h 23"/>
                <a:gd name="T64" fmla="*/ 11 w 18"/>
                <a:gd name="T65" fmla="*/ 23 h 23"/>
                <a:gd name="T66" fmla="*/ 6 w 18"/>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 h="23">
                  <a:moveTo>
                    <a:pt x="6" y="23"/>
                  </a:moveTo>
                  <a:cubicBezTo>
                    <a:pt x="6" y="23"/>
                    <a:pt x="6" y="23"/>
                    <a:pt x="6" y="23"/>
                  </a:cubicBezTo>
                  <a:cubicBezTo>
                    <a:pt x="6" y="23"/>
                    <a:pt x="6"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0" y="0"/>
                    <a:pt x="0" y="0"/>
                    <a:pt x="0" y="0"/>
                  </a:cubicBezTo>
                  <a:cubicBezTo>
                    <a:pt x="18" y="0"/>
                    <a:pt x="18" y="0"/>
                    <a:pt x="18" y="0"/>
                  </a:cubicBezTo>
                  <a:cubicBezTo>
                    <a:pt x="18" y="0"/>
                    <a:pt x="18" y="0"/>
                    <a:pt x="18" y="0"/>
                  </a:cubicBezTo>
                  <a:cubicBezTo>
                    <a:pt x="18" y="0"/>
                    <a:pt x="18" y="0"/>
                    <a:pt x="18" y="0"/>
                  </a:cubicBezTo>
                  <a:cubicBezTo>
                    <a:pt x="18" y="0"/>
                    <a:pt x="18" y="0"/>
                    <a:pt x="18" y="0"/>
                  </a:cubicBezTo>
                  <a:cubicBezTo>
                    <a:pt x="18" y="5"/>
                    <a:pt x="18" y="5"/>
                    <a:pt x="18" y="5"/>
                  </a:cubicBezTo>
                  <a:cubicBezTo>
                    <a:pt x="18" y="5"/>
                    <a:pt x="18" y="5"/>
                    <a:pt x="18" y="5"/>
                  </a:cubicBezTo>
                  <a:cubicBezTo>
                    <a:pt x="18" y="5"/>
                    <a:pt x="18" y="5"/>
                    <a:pt x="18" y="5"/>
                  </a:cubicBezTo>
                  <a:cubicBezTo>
                    <a:pt x="18" y="5"/>
                    <a:pt x="18" y="5"/>
                    <a:pt x="18" y="5"/>
                  </a:cubicBezTo>
                  <a:cubicBezTo>
                    <a:pt x="12" y="5"/>
                    <a:pt x="12" y="5"/>
                    <a:pt x="12" y="5"/>
                  </a:cubicBezTo>
                  <a:cubicBezTo>
                    <a:pt x="12"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1" y="23"/>
                    <a:pt x="11" y="23"/>
                  </a:cubicBezTo>
                  <a:lnTo>
                    <a:pt x="6"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2" name="Freeform 21"/>
            <p:cNvSpPr>
              <a:spLocks/>
            </p:cNvSpPr>
            <p:nvPr userDrawn="1"/>
          </p:nvSpPr>
          <p:spPr bwMode="auto">
            <a:xfrm>
              <a:off x="4206" y="4111"/>
              <a:ext cx="35" cy="40"/>
            </a:xfrm>
            <a:custGeom>
              <a:avLst/>
              <a:gdLst>
                <a:gd name="T0" fmla="*/ 8 w 20"/>
                <a:gd name="T1" fmla="*/ 23 h 23"/>
                <a:gd name="T2" fmla="*/ 7 w 20"/>
                <a:gd name="T3" fmla="*/ 23 h 23"/>
                <a:gd name="T4" fmla="*/ 7 w 20"/>
                <a:gd name="T5" fmla="*/ 14 h 23"/>
                <a:gd name="T6" fmla="*/ 0 w 20"/>
                <a:gd name="T7" fmla="*/ 1 h 23"/>
                <a:gd name="T8" fmla="*/ 1 w 20"/>
                <a:gd name="T9" fmla="*/ 0 h 23"/>
                <a:gd name="T10" fmla="*/ 6 w 20"/>
                <a:gd name="T11" fmla="*/ 0 h 23"/>
                <a:gd name="T12" fmla="*/ 7 w 20"/>
                <a:gd name="T13" fmla="*/ 0 h 23"/>
                <a:gd name="T14" fmla="*/ 10 w 20"/>
                <a:gd name="T15" fmla="*/ 8 h 23"/>
                <a:gd name="T16" fmla="*/ 11 w 20"/>
                <a:gd name="T17" fmla="*/ 8 h 23"/>
                <a:gd name="T18" fmla="*/ 14 w 20"/>
                <a:gd name="T19" fmla="*/ 0 h 23"/>
                <a:gd name="T20" fmla="*/ 15 w 20"/>
                <a:gd name="T21" fmla="*/ 0 h 23"/>
                <a:gd name="T22" fmla="*/ 20 w 20"/>
                <a:gd name="T23" fmla="*/ 0 h 23"/>
                <a:gd name="T24" fmla="*/ 20 w 20"/>
                <a:gd name="T25" fmla="*/ 1 h 23"/>
                <a:gd name="T26" fmla="*/ 13 w 20"/>
                <a:gd name="T27" fmla="*/ 14 h 23"/>
                <a:gd name="T28" fmla="*/ 13 w 20"/>
                <a:gd name="T29" fmla="*/ 23 h 23"/>
                <a:gd name="T30" fmla="*/ 13 w 20"/>
                <a:gd name="T31" fmla="*/ 23 h 23"/>
                <a:gd name="T32" fmla="*/ 8 w 20"/>
                <a:gd name="T3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23">
                  <a:moveTo>
                    <a:pt x="8" y="23"/>
                  </a:moveTo>
                  <a:cubicBezTo>
                    <a:pt x="8" y="23"/>
                    <a:pt x="7" y="23"/>
                    <a:pt x="7" y="23"/>
                  </a:cubicBezTo>
                  <a:cubicBezTo>
                    <a:pt x="7" y="14"/>
                    <a:pt x="7" y="14"/>
                    <a:pt x="7" y="14"/>
                  </a:cubicBezTo>
                  <a:cubicBezTo>
                    <a:pt x="0" y="1"/>
                    <a:pt x="0" y="1"/>
                    <a:pt x="0" y="1"/>
                  </a:cubicBezTo>
                  <a:cubicBezTo>
                    <a:pt x="0" y="0"/>
                    <a:pt x="0" y="0"/>
                    <a:pt x="1" y="0"/>
                  </a:cubicBezTo>
                  <a:cubicBezTo>
                    <a:pt x="6" y="0"/>
                    <a:pt x="6" y="0"/>
                    <a:pt x="6" y="0"/>
                  </a:cubicBezTo>
                  <a:cubicBezTo>
                    <a:pt x="6" y="0"/>
                    <a:pt x="6" y="0"/>
                    <a:pt x="7" y="0"/>
                  </a:cubicBezTo>
                  <a:cubicBezTo>
                    <a:pt x="10" y="8"/>
                    <a:pt x="10" y="8"/>
                    <a:pt x="10" y="8"/>
                  </a:cubicBezTo>
                  <a:cubicBezTo>
                    <a:pt x="11" y="8"/>
                    <a:pt x="11" y="8"/>
                    <a:pt x="11" y="8"/>
                  </a:cubicBezTo>
                  <a:cubicBezTo>
                    <a:pt x="14" y="0"/>
                    <a:pt x="14" y="0"/>
                    <a:pt x="14" y="0"/>
                  </a:cubicBezTo>
                  <a:cubicBezTo>
                    <a:pt x="14" y="0"/>
                    <a:pt x="15" y="0"/>
                    <a:pt x="15" y="0"/>
                  </a:cubicBezTo>
                  <a:cubicBezTo>
                    <a:pt x="20" y="0"/>
                    <a:pt x="20" y="0"/>
                    <a:pt x="20" y="0"/>
                  </a:cubicBezTo>
                  <a:cubicBezTo>
                    <a:pt x="20" y="0"/>
                    <a:pt x="20" y="0"/>
                    <a:pt x="20" y="1"/>
                  </a:cubicBezTo>
                  <a:cubicBezTo>
                    <a:pt x="13" y="14"/>
                    <a:pt x="13" y="14"/>
                    <a:pt x="13" y="14"/>
                  </a:cubicBezTo>
                  <a:cubicBezTo>
                    <a:pt x="13" y="23"/>
                    <a:pt x="13" y="23"/>
                    <a:pt x="13" y="23"/>
                  </a:cubicBezTo>
                  <a:cubicBezTo>
                    <a:pt x="13" y="23"/>
                    <a:pt x="13"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3" name="Freeform 22"/>
            <p:cNvSpPr>
              <a:spLocks noEditPoints="1"/>
            </p:cNvSpPr>
            <p:nvPr userDrawn="1"/>
          </p:nvSpPr>
          <p:spPr bwMode="auto">
            <a:xfrm>
              <a:off x="3692" y="4194"/>
              <a:ext cx="26" cy="39"/>
            </a:xfrm>
            <a:custGeom>
              <a:avLst/>
              <a:gdLst>
                <a:gd name="T0" fmla="*/ 0 w 15"/>
                <a:gd name="T1" fmla="*/ 0 h 23"/>
                <a:gd name="T2" fmla="*/ 0 w 15"/>
                <a:gd name="T3" fmla="*/ 0 h 23"/>
                <a:gd name="T4" fmla="*/ 7 w 15"/>
                <a:gd name="T5" fmla="*/ 0 h 23"/>
                <a:gd name="T6" fmla="*/ 15 w 15"/>
                <a:gd name="T7" fmla="*/ 5 h 23"/>
                <a:gd name="T8" fmla="*/ 15 w 15"/>
                <a:gd name="T9" fmla="*/ 12 h 23"/>
                <a:gd name="T10" fmla="*/ 15 w 15"/>
                <a:gd name="T11" fmla="*/ 19 h 23"/>
                <a:gd name="T12" fmla="*/ 7 w 15"/>
                <a:gd name="T13" fmla="*/ 23 h 23"/>
                <a:gd name="T14" fmla="*/ 0 w 15"/>
                <a:gd name="T15" fmla="*/ 23 h 23"/>
                <a:gd name="T16" fmla="*/ 0 w 15"/>
                <a:gd name="T17" fmla="*/ 23 h 23"/>
                <a:gd name="T18" fmla="*/ 0 w 15"/>
                <a:gd name="T19" fmla="*/ 0 h 23"/>
                <a:gd name="T20" fmla="*/ 2 w 15"/>
                <a:gd name="T21" fmla="*/ 21 h 23"/>
                <a:gd name="T22" fmla="*/ 7 w 15"/>
                <a:gd name="T23" fmla="*/ 21 h 23"/>
                <a:gd name="T24" fmla="*/ 13 w 15"/>
                <a:gd name="T25" fmla="*/ 18 h 23"/>
                <a:gd name="T26" fmla="*/ 14 w 15"/>
                <a:gd name="T27" fmla="*/ 12 h 23"/>
                <a:gd name="T28" fmla="*/ 13 w 15"/>
                <a:gd name="T29" fmla="*/ 5 h 23"/>
                <a:gd name="T30" fmla="*/ 7 w 15"/>
                <a:gd name="T31" fmla="*/ 2 h 23"/>
                <a:gd name="T32" fmla="*/ 2 w 15"/>
                <a:gd name="T33" fmla="*/ 2 h 23"/>
                <a:gd name="T34" fmla="*/ 2 w 15"/>
                <a:gd name="T35" fmla="*/ 2 h 23"/>
                <a:gd name="T36" fmla="*/ 2 w 15"/>
                <a:gd name="T37" fmla="*/ 21 h 23"/>
                <a:gd name="T38" fmla="*/ 2 w 15"/>
                <a:gd name="T3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23">
                  <a:moveTo>
                    <a:pt x="0" y="0"/>
                  </a:moveTo>
                  <a:cubicBezTo>
                    <a:pt x="0" y="0"/>
                    <a:pt x="0" y="0"/>
                    <a:pt x="0" y="0"/>
                  </a:cubicBezTo>
                  <a:cubicBezTo>
                    <a:pt x="7" y="0"/>
                    <a:pt x="7" y="0"/>
                    <a:pt x="7" y="0"/>
                  </a:cubicBezTo>
                  <a:cubicBezTo>
                    <a:pt x="11" y="0"/>
                    <a:pt x="14" y="2"/>
                    <a:pt x="15" y="5"/>
                  </a:cubicBezTo>
                  <a:cubicBezTo>
                    <a:pt x="15" y="6"/>
                    <a:pt x="15" y="8"/>
                    <a:pt x="15" y="12"/>
                  </a:cubicBezTo>
                  <a:cubicBezTo>
                    <a:pt x="15" y="16"/>
                    <a:pt x="15" y="17"/>
                    <a:pt x="15" y="19"/>
                  </a:cubicBezTo>
                  <a:cubicBezTo>
                    <a:pt x="14" y="22"/>
                    <a:pt x="11" y="23"/>
                    <a:pt x="7" y="23"/>
                  </a:cubicBezTo>
                  <a:cubicBezTo>
                    <a:pt x="0" y="23"/>
                    <a:pt x="0" y="23"/>
                    <a:pt x="0" y="23"/>
                  </a:cubicBezTo>
                  <a:cubicBezTo>
                    <a:pt x="0" y="23"/>
                    <a:pt x="0" y="23"/>
                    <a:pt x="0" y="23"/>
                  </a:cubicBezTo>
                  <a:lnTo>
                    <a:pt x="0" y="0"/>
                  </a:lnTo>
                  <a:close/>
                  <a:moveTo>
                    <a:pt x="2" y="21"/>
                  </a:moveTo>
                  <a:cubicBezTo>
                    <a:pt x="7" y="21"/>
                    <a:pt x="7" y="21"/>
                    <a:pt x="7" y="21"/>
                  </a:cubicBezTo>
                  <a:cubicBezTo>
                    <a:pt x="10" y="21"/>
                    <a:pt x="12" y="20"/>
                    <a:pt x="13" y="18"/>
                  </a:cubicBezTo>
                  <a:cubicBezTo>
                    <a:pt x="13" y="17"/>
                    <a:pt x="14" y="16"/>
                    <a:pt x="14" y="12"/>
                  </a:cubicBezTo>
                  <a:cubicBezTo>
                    <a:pt x="14" y="8"/>
                    <a:pt x="13" y="7"/>
                    <a:pt x="13" y="5"/>
                  </a:cubicBezTo>
                  <a:cubicBezTo>
                    <a:pt x="12" y="3"/>
                    <a:pt x="10" y="2"/>
                    <a:pt x="7" y="2"/>
                  </a:cubicBezTo>
                  <a:cubicBezTo>
                    <a:pt x="2" y="2"/>
                    <a:pt x="2" y="2"/>
                    <a:pt x="2" y="2"/>
                  </a:cubicBezTo>
                  <a:cubicBezTo>
                    <a:pt x="2" y="2"/>
                    <a:pt x="2" y="2"/>
                    <a:pt x="2" y="2"/>
                  </a:cubicBezTo>
                  <a:cubicBezTo>
                    <a:pt x="2" y="21"/>
                    <a:pt x="2" y="21"/>
                    <a:pt x="2" y="21"/>
                  </a:cubicBezTo>
                  <a:cubicBezTo>
                    <a:pt x="2" y="21"/>
                    <a:pt x="2" y="21"/>
                    <a:pt x="2" y="2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4" name="Freeform 23"/>
            <p:cNvSpPr>
              <a:spLocks/>
            </p:cNvSpPr>
            <p:nvPr userDrawn="1"/>
          </p:nvSpPr>
          <p:spPr bwMode="auto">
            <a:xfrm>
              <a:off x="3740" y="4194"/>
              <a:ext cx="24" cy="39"/>
            </a:xfrm>
            <a:custGeom>
              <a:avLst/>
              <a:gdLst>
                <a:gd name="T0" fmla="*/ 0 w 14"/>
                <a:gd name="T1" fmla="*/ 0 h 23"/>
                <a:gd name="T2" fmla="*/ 0 w 14"/>
                <a:gd name="T3" fmla="*/ 0 h 23"/>
                <a:gd name="T4" fmla="*/ 13 w 14"/>
                <a:gd name="T5" fmla="*/ 0 h 23"/>
                <a:gd name="T6" fmla="*/ 14 w 14"/>
                <a:gd name="T7" fmla="*/ 0 h 23"/>
                <a:gd name="T8" fmla="*/ 14 w 14"/>
                <a:gd name="T9" fmla="*/ 2 h 23"/>
                <a:gd name="T10" fmla="*/ 13 w 14"/>
                <a:gd name="T11" fmla="*/ 2 h 23"/>
                <a:gd name="T12" fmla="*/ 2 w 14"/>
                <a:gd name="T13" fmla="*/ 2 h 23"/>
                <a:gd name="T14" fmla="*/ 2 w 14"/>
                <a:gd name="T15" fmla="*/ 2 h 23"/>
                <a:gd name="T16" fmla="*/ 2 w 14"/>
                <a:gd name="T17" fmla="*/ 10 h 23"/>
                <a:gd name="T18" fmla="*/ 2 w 14"/>
                <a:gd name="T19" fmla="*/ 11 h 23"/>
                <a:gd name="T20" fmla="*/ 12 w 14"/>
                <a:gd name="T21" fmla="*/ 11 h 23"/>
                <a:gd name="T22" fmla="*/ 12 w 14"/>
                <a:gd name="T23" fmla="*/ 11 h 23"/>
                <a:gd name="T24" fmla="*/ 12 w 14"/>
                <a:gd name="T25" fmla="*/ 12 h 23"/>
                <a:gd name="T26" fmla="*/ 12 w 14"/>
                <a:gd name="T27" fmla="*/ 12 h 23"/>
                <a:gd name="T28" fmla="*/ 2 w 14"/>
                <a:gd name="T29" fmla="*/ 12 h 23"/>
                <a:gd name="T30" fmla="*/ 2 w 14"/>
                <a:gd name="T31" fmla="*/ 13 h 23"/>
                <a:gd name="T32" fmla="*/ 2 w 14"/>
                <a:gd name="T33" fmla="*/ 21 h 23"/>
                <a:gd name="T34" fmla="*/ 2 w 14"/>
                <a:gd name="T35" fmla="*/ 21 h 23"/>
                <a:gd name="T36" fmla="*/ 13 w 14"/>
                <a:gd name="T37" fmla="*/ 21 h 23"/>
                <a:gd name="T38" fmla="*/ 14 w 14"/>
                <a:gd name="T39" fmla="*/ 22 h 23"/>
                <a:gd name="T40" fmla="*/ 14 w 14"/>
                <a:gd name="T41" fmla="*/ 23 h 23"/>
                <a:gd name="T42" fmla="*/ 13 w 14"/>
                <a:gd name="T43" fmla="*/ 23 h 23"/>
                <a:gd name="T44" fmla="*/ 0 w 14"/>
                <a:gd name="T45" fmla="*/ 23 h 23"/>
                <a:gd name="T46" fmla="*/ 0 w 14"/>
                <a:gd name="T47" fmla="*/ 23 h 23"/>
                <a:gd name="T48" fmla="*/ 0 w 14"/>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 h="23">
                  <a:moveTo>
                    <a:pt x="0" y="0"/>
                  </a:moveTo>
                  <a:cubicBezTo>
                    <a:pt x="0" y="0"/>
                    <a:pt x="0" y="0"/>
                    <a:pt x="0" y="0"/>
                  </a:cubicBezTo>
                  <a:cubicBezTo>
                    <a:pt x="13" y="0"/>
                    <a:pt x="13" y="0"/>
                    <a:pt x="13" y="0"/>
                  </a:cubicBezTo>
                  <a:cubicBezTo>
                    <a:pt x="14" y="0"/>
                    <a:pt x="14" y="0"/>
                    <a:pt x="14" y="0"/>
                  </a:cubicBezTo>
                  <a:cubicBezTo>
                    <a:pt x="14" y="2"/>
                    <a:pt x="14" y="2"/>
                    <a:pt x="14" y="2"/>
                  </a:cubicBezTo>
                  <a:cubicBezTo>
                    <a:pt x="14" y="2"/>
                    <a:pt x="14" y="2"/>
                    <a:pt x="13" y="2"/>
                  </a:cubicBezTo>
                  <a:cubicBezTo>
                    <a:pt x="2" y="2"/>
                    <a:pt x="2" y="2"/>
                    <a:pt x="2" y="2"/>
                  </a:cubicBezTo>
                  <a:cubicBezTo>
                    <a:pt x="2" y="2"/>
                    <a:pt x="2" y="2"/>
                    <a:pt x="2" y="2"/>
                  </a:cubicBezTo>
                  <a:cubicBezTo>
                    <a:pt x="2" y="10"/>
                    <a:pt x="2" y="10"/>
                    <a:pt x="2" y="10"/>
                  </a:cubicBezTo>
                  <a:cubicBezTo>
                    <a:pt x="2" y="11"/>
                    <a:pt x="2" y="11"/>
                    <a:pt x="2" y="11"/>
                  </a:cubicBezTo>
                  <a:cubicBezTo>
                    <a:pt x="12" y="11"/>
                    <a:pt x="12" y="11"/>
                    <a:pt x="12" y="11"/>
                  </a:cubicBezTo>
                  <a:cubicBezTo>
                    <a:pt x="12" y="11"/>
                    <a:pt x="12" y="11"/>
                    <a:pt x="12" y="11"/>
                  </a:cubicBezTo>
                  <a:cubicBezTo>
                    <a:pt x="12" y="12"/>
                    <a:pt x="12" y="12"/>
                    <a:pt x="12" y="12"/>
                  </a:cubicBezTo>
                  <a:cubicBezTo>
                    <a:pt x="12" y="12"/>
                    <a:pt x="12" y="12"/>
                    <a:pt x="12" y="12"/>
                  </a:cubicBezTo>
                  <a:cubicBezTo>
                    <a:pt x="2" y="12"/>
                    <a:pt x="2" y="12"/>
                    <a:pt x="2" y="12"/>
                  </a:cubicBezTo>
                  <a:cubicBezTo>
                    <a:pt x="2" y="12"/>
                    <a:pt x="2" y="13"/>
                    <a:pt x="2" y="13"/>
                  </a:cubicBezTo>
                  <a:cubicBezTo>
                    <a:pt x="2" y="21"/>
                    <a:pt x="2" y="21"/>
                    <a:pt x="2" y="21"/>
                  </a:cubicBezTo>
                  <a:cubicBezTo>
                    <a:pt x="2" y="21"/>
                    <a:pt x="2" y="21"/>
                    <a:pt x="2" y="21"/>
                  </a:cubicBezTo>
                  <a:cubicBezTo>
                    <a:pt x="13" y="21"/>
                    <a:pt x="13" y="21"/>
                    <a:pt x="13" y="21"/>
                  </a:cubicBezTo>
                  <a:cubicBezTo>
                    <a:pt x="14" y="21"/>
                    <a:pt x="14" y="22"/>
                    <a:pt x="14" y="22"/>
                  </a:cubicBezTo>
                  <a:cubicBezTo>
                    <a:pt x="14" y="23"/>
                    <a:pt x="14" y="23"/>
                    <a:pt x="14" y="23"/>
                  </a:cubicBezTo>
                  <a:cubicBezTo>
                    <a:pt x="14" y="23"/>
                    <a:pt x="14" y="23"/>
                    <a:pt x="13"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5" name="Freeform 24"/>
            <p:cNvSpPr>
              <a:spLocks/>
            </p:cNvSpPr>
            <p:nvPr userDrawn="1"/>
          </p:nvSpPr>
          <p:spPr bwMode="auto">
            <a:xfrm>
              <a:off x="3783" y="4194"/>
              <a:ext cx="27" cy="39"/>
            </a:xfrm>
            <a:custGeom>
              <a:avLst/>
              <a:gdLst>
                <a:gd name="T0" fmla="*/ 0 w 16"/>
                <a:gd name="T1" fmla="*/ 0 h 23"/>
                <a:gd name="T2" fmla="*/ 1 w 16"/>
                <a:gd name="T3" fmla="*/ 0 h 23"/>
                <a:gd name="T4" fmla="*/ 2 w 16"/>
                <a:gd name="T5" fmla="*/ 0 h 23"/>
                <a:gd name="T6" fmla="*/ 3 w 16"/>
                <a:gd name="T7" fmla="*/ 0 h 23"/>
                <a:gd name="T8" fmla="*/ 14 w 16"/>
                <a:gd name="T9" fmla="*/ 20 h 23"/>
                <a:gd name="T10" fmla="*/ 14 w 16"/>
                <a:gd name="T11" fmla="*/ 20 h 23"/>
                <a:gd name="T12" fmla="*/ 14 w 16"/>
                <a:gd name="T13" fmla="*/ 0 h 23"/>
                <a:gd name="T14" fmla="*/ 15 w 16"/>
                <a:gd name="T15" fmla="*/ 0 h 23"/>
                <a:gd name="T16" fmla="*/ 16 w 16"/>
                <a:gd name="T17" fmla="*/ 0 h 23"/>
                <a:gd name="T18" fmla="*/ 16 w 16"/>
                <a:gd name="T19" fmla="*/ 0 h 23"/>
                <a:gd name="T20" fmla="*/ 16 w 16"/>
                <a:gd name="T21" fmla="*/ 23 h 23"/>
                <a:gd name="T22" fmla="*/ 16 w 16"/>
                <a:gd name="T23" fmla="*/ 23 h 23"/>
                <a:gd name="T24" fmla="*/ 15 w 16"/>
                <a:gd name="T25" fmla="*/ 23 h 23"/>
                <a:gd name="T26" fmla="*/ 14 w 16"/>
                <a:gd name="T27" fmla="*/ 23 h 23"/>
                <a:gd name="T28" fmla="*/ 3 w 16"/>
                <a:gd name="T29" fmla="*/ 4 h 23"/>
                <a:gd name="T30" fmla="*/ 2 w 16"/>
                <a:gd name="T31" fmla="*/ 4 h 23"/>
                <a:gd name="T32" fmla="*/ 2 w 16"/>
                <a:gd name="T33" fmla="*/ 23 h 23"/>
                <a:gd name="T34" fmla="*/ 2 w 16"/>
                <a:gd name="T35" fmla="*/ 23 h 23"/>
                <a:gd name="T36" fmla="*/ 1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1" y="0"/>
                    <a:pt x="1" y="0"/>
                  </a:cubicBezTo>
                  <a:cubicBezTo>
                    <a:pt x="2" y="0"/>
                    <a:pt x="2" y="0"/>
                    <a:pt x="2" y="0"/>
                  </a:cubicBezTo>
                  <a:cubicBezTo>
                    <a:pt x="2" y="0"/>
                    <a:pt x="3" y="0"/>
                    <a:pt x="3" y="0"/>
                  </a:cubicBezTo>
                  <a:cubicBezTo>
                    <a:pt x="14" y="20"/>
                    <a:pt x="14" y="20"/>
                    <a:pt x="14" y="20"/>
                  </a:cubicBezTo>
                  <a:cubicBezTo>
                    <a:pt x="14" y="20"/>
                    <a:pt x="14" y="20"/>
                    <a:pt x="14" y="20"/>
                  </a:cubicBezTo>
                  <a:cubicBezTo>
                    <a:pt x="14" y="0"/>
                    <a:pt x="14" y="0"/>
                    <a:pt x="14" y="0"/>
                  </a:cubicBezTo>
                  <a:cubicBezTo>
                    <a:pt x="14" y="0"/>
                    <a:pt x="14" y="0"/>
                    <a:pt x="15" y="0"/>
                  </a:cubicBezTo>
                  <a:cubicBezTo>
                    <a:pt x="16" y="0"/>
                    <a:pt x="16" y="0"/>
                    <a:pt x="16" y="0"/>
                  </a:cubicBezTo>
                  <a:cubicBezTo>
                    <a:pt x="16" y="0"/>
                    <a:pt x="16" y="0"/>
                    <a:pt x="16" y="0"/>
                  </a:cubicBezTo>
                  <a:cubicBezTo>
                    <a:pt x="16" y="23"/>
                    <a:pt x="16" y="23"/>
                    <a:pt x="16" y="23"/>
                  </a:cubicBezTo>
                  <a:cubicBezTo>
                    <a:pt x="16" y="23"/>
                    <a:pt x="16" y="23"/>
                    <a:pt x="16" y="23"/>
                  </a:cubicBezTo>
                  <a:cubicBezTo>
                    <a:pt x="15" y="23"/>
                    <a:pt x="15" y="23"/>
                    <a:pt x="15" y="23"/>
                  </a:cubicBezTo>
                  <a:cubicBezTo>
                    <a:pt x="14" y="23"/>
                    <a:pt x="14" y="23"/>
                    <a:pt x="14" y="23"/>
                  </a:cubicBezTo>
                  <a:cubicBezTo>
                    <a:pt x="3" y="4"/>
                    <a:pt x="3" y="4"/>
                    <a:pt x="3" y="4"/>
                  </a:cubicBezTo>
                  <a:cubicBezTo>
                    <a:pt x="2" y="4"/>
                    <a:pt x="2" y="4"/>
                    <a:pt x="2" y="4"/>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6" name="Freeform 25"/>
            <p:cNvSpPr>
              <a:spLocks/>
            </p:cNvSpPr>
            <p:nvPr userDrawn="1"/>
          </p:nvSpPr>
          <p:spPr bwMode="auto">
            <a:xfrm>
              <a:off x="3832" y="4194"/>
              <a:ext cx="35" cy="39"/>
            </a:xfrm>
            <a:custGeom>
              <a:avLst/>
              <a:gdLst>
                <a:gd name="T0" fmla="*/ 0 w 20"/>
                <a:gd name="T1" fmla="*/ 0 h 23"/>
                <a:gd name="T2" fmla="*/ 1 w 20"/>
                <a:gd name="T3" fmla="*/ 0 h 23"/>
                <a:gd name="T4" fmla="*/ 2 w 20"/>
                <a:gd name="T5" fmla="*/ 0 h 23"/>
                <a:gd name="T6" fmla="*/ 3 w 20"/>
                <a:gd name="T7" fmla="*/ 0 h 23"/>
                <a:gd name="T8" fmla="*/ 10 w 20"/>
                <a:gd name="T9" fmla="*/ 17 h 23"/>
                <a:gd name="T10" fmla="*/ 10 w 20"/>
                <a:gd name="T11" fmla="*/ 17 h 23"/>
                <a:gd name="T12" fmla="*/ 18 w 20"/>
                <a:gd name="T13" fmla="*/ 0 h 23"/>
                <a:gd name="T14" fmla="*/ 18 w 20"/>
                <a:gd name="T15" fmla="*/ 0 h 23"/>
                <a:gd name="T16" fmla="*/ 19 w 20"/>
                <a:gd name="T17" fmla="*/ 0 h 23"/>
                <a:gd name="T18" fmla="*/ 20 w 20"/>
                <a:gd name="T19" fmla="*/ 0 h 23"/>
                <a:gd name="T20" fmla="*/ 20 w 20"/>
                <a:gd name="T21" fmla="*/ 23 h 23"/>
                <a:gd name="T22" fmla="*/ 19 w 20"/>
                <a:gd name="T23" fmla="*/ 23 h 23"/>
                <a:gd name="T24" fmla="*/ 18 w 20"/>
                <a:gd name="T25" fmla="*/ 23 h 23"/>
                <a:gd name="T26" fmla="*/ 18 w 20"/>
                <a:gd name="T27" fmla="*/ 23 h 23"/>
                <a:gd name="T28" fmla="*/ 18 w 20"/>
                <a:gd name="T29" fmla="*/ 5 h 23"/>
                <a:gd name="T30" fmla="*/ 18 w 20"/>
                <a:gd name="T31" fmla="*/ 5 h 23"/>
                <a:gd name="T32" fmla="*/ 11 w 20"/>
                <a:gd name="T33" fmla="*/ 20 h 23"/>
                <a:gd name="T34" fmla="*/ 10 w 20"/>
                <a:gd name="T35" fmla="*/ 20 h 23"/>
                <a:gd name="T36" fmla="*/ 10 w 20"/>
                <a:gd name="T37" fmla="*/ 20 h 23"/>
                <a:gd name="T38" fmla="*/ 9 w 20"/>
                <a:gd name="T39" fmla="*/ 20 h 23"/>
                <a:gd name="T40" fmla="*/ 2 w 20"/>
                <a:gd name="T41" fmla="*/ 5 h 23"/>
                <a:gd name="T42" fmla="*/ 2 w 20"/>
                <a:gd name="T43" fmla="*/ 5 h 23"/>
                <a:gd name="T44" fmla="*/ 2 w 20"/>
                <a:gd name="T45" fmla="*/ 23 h 23"/>
                <a:gd name="T46" fmla="*/ 2 w 20"/>
                <a:gd name="T47" fmla="*/ 23 h 23"/>
                <a:gd name="T48" fmla="*/ 1 w 20"/>
                <a:gd name="T49" fmla="*/ 23 h 23"/>
                <a:gd name="T50" fmla="*/ 0 w 20"/>
                <a:gd name="T51" fmla="*/ 23 h 23"/>
                <a:gd name="T52" fmla="*/ 0 w 20"/>
                <a:gd name="T5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23">
                  <a:moveTo>
                    <a:pt x="0" y="0"/>
                  </a:moveTo>
                  <a:cubicBezTo>
                    <a:pt x="0" y="0"/>
                    <a:pt x="1" y="0"/>
                    <a:pt x="1" y="0"/>
                  </a:cubicBezTo>
                  <a:cubicBezTo>
                    <a:pt x="2" y="0"/>
                    <a:pt x="2" y="0"/>
                    <a:pt x="2" y="0"/>
                  </a:cubicBezTo>
                  <a:cubicBezTo>
                    <a:pt x="2" y="0"/>
                    <a:pt x="2" y="0"/>
                    <a:pt x="3" y="0"/>
                  </a:cubicBezTo>
                  <a:cubicBezTo>
                    <a:pt x="10" y="17"/>
                    <a:pt x="10" y="17"/>
                    <a:pt x="10" y="17"/>
                  </a:cubicBezTo>
                  <a:cubicBezTo>
                    <a:pt x="10" y="17"/>
                    <a:pt x="10" y="17"/>
                    <a:pt x="10" y="17"/>
                  </a:cubicBezTo>
                  <a:cubicBezTo>
                    <a:pt x="18" y="0"/>
                    <a:pt x="18" y="0"/>
                    <a:pt x="18" y="0"/>
                  </a:cubicBezTo>
                  <a:cubicBezTo>
                    <a:pt x="18" y="0"/>
                    <a:pt x="18" y="0"/>
                    <a:pt x="18" y="0"/>
                  </a:cubicBezTo>
                  <a:cubicBezTo>
                    <a:pt x="19" y="0"/>
                    <a:pt x="19" y="0"/>
                    <a:pt x="19" y="0"/>
                  </a:cubicBezTo>
                  <a:cubicBezTo>
                    <a:pt x="20" y="0"/>
                    <a:pt x="20" y="0"/>
                    <a:pt x="20" y="0"/>
                  </a:cubicBezTo>
                  <a:cubicBezTo>
                    <a:pt x="20" y="23"/>
                    <a:pt x="20" y="23"/>
                    <a:pt x="20" y="23"/>
                  </a:cubicBezTo>
                  <a:cubicBezTo>
                    <a:pt x="20" y="23"/>
                    <a:pt x="20" y="23"/>
                    <a:pt x="19" y="23"/>
                  </a:cubicBezTo>
                  <a:cubicBezTo>
                    <a:pt x="18" y="23"/>
                    <a:pt x="18" y="23"/>
                    <a:pt x="18" y="23"/>
                  </a:cubicBezTo>
                  <a:cubicBezTo>
                    <a:pt x="18" y="23"/>
                    <a:pt x="18" y="23"/>
                    <a:pt x="18" y="23"/>
                  </a:cubicBezTo>
                  <a:cubicBezTo>
                    <a:pt x="18" y="5"/>
                    <a:pt x="18" y="5"/>
                    <a:pt x="18" y="5"/>
                  </a:cubicBezTo>
                  <a:cubicBezTo>
                    <a:pt x="18" y="5"/>
                    <a:pt x="18" y="5"/>
                    <a:pt x="18" y="5"/>
                  </a:cubicBezTo>
                  <a:cubicBezTo>
                    <a:pt x="11" y="20"/>
                    <a:pt x="11" y="20"/>
                    <a:pt x="11" y="20"/>
                  </a:cubicBezTo>
                  <a:cubicBezTo>
                    <a:pt x="11" y="20"/>
                    <a:pt x="11" y="20"/>
                    <a:pt x="10" y="20"/>
                  </a:cubicBezTo>
                  <a:cubicBezTo>
                    <a:pt x="10" y="20"/>
                    <a:pt x="10" y="20"/>
                    <a:pt x="10" y="20"/>
                  </a:cubicBezTo>
                  <a:cubicBezTo>
                    <a:pt x="9" y="20"/>
                    <a:pt x="9" y="20"/>
                    <a:pt x="9" y="20"/>
                  </a:cubicBezTo>
                  <a:cubicBezTo>
                    <a:pt x="2" y="5"/>
                    <a:pt x="2" y="5"/>
                    <a:pt x="2" y="5"/>
                  </a:cubicBezTo>
                  <a:cubicBezTo>
                    <a:pt x="2" y="5"/>
                    <a:pt x="2" y="5"/>
                    <a:pt x="2" y="5"/>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7" name="Freeform 26"/>
            <p:cNvSpPr>
              <a:spLocks noEditPoints="1"/>
            </p:cNvSpPr>
            <p:nvPr userDrawn="1"/>
          </p:nvSpPr>
          <p:spPr bwMode="auto">
            <a:xfrm>
              <a:off x="3885" y="4194"/>
              <a:ext cx="31" cy="39"/>
            </a:xfrm>
            <a:custGeom>
              <a:avLst/>
              <a:gdLst>
                <a:gd name="T0" fmla="*/ 8 w 18"/>
                <a:gd name="T1" fmla="*/ 0 h 23"/>
                <a:gd name="T2" fmla="*/ 8 w 18"/>
                <a:gd name="T3" fmla="*/ 0 h 23"/>
                <a:gd name="T4" fmla="*/ 9 w 18"/>
                <a:gd name="T5" fmla="*/ 0 h 23"/>
                <a:gd name="T6" fmla="*/ 10 w 18"/>
                <a:gd name="T7" fmla="*/ 0 h 23"/>
                <a:gd name="T8" fmla="*/ 18 w 18"/>
                <a:gd name="T9" fmla="*/ 23 h 23"/>
                <a:gd name="T10" fmla="*/ 18 w 18"/>
                <a:gd name="T11" fmla="*/ 23 h 23"/>
                <a:gd name="T12" fmla="*/ 16 w 18"/>
                <a:gd name="T13" fmla="*/ 23 h 23"/>
                <a:gd name="T14" fmla="*/ 16 w 18"/>
                <a:gd name="T15" fmla="*/ 23 h 23"/>
                <a:gd name="T16" fmla="*/ 14 w 18"/>
                <a:gd name="T17" fmla="*/ 17 h 23"/>
                <a:gd name="T18" fmla="*/ 4 w 18"/>
                <a:gd name="T19" fmla="*/ 17 h 23"/>
                <a:gd name="T20" fmla="*/ 2 w 18"/>
                <a:gd name="T21" fmla="*/ 23 h 23"/>
                <a:gd name="T22" fmla="*/ 1 w 18"/>
                <a:gd name="T23" fmla="*/ 23 h 23"/>
                <a:gd name="T24" fmla="*/ 0 w 18"/>
                <a:gd name="T25" fmla="*/ 23 h 23"/>
                <a:gd name="T26" fmla="*/ 0 w 18"/>
                <a:gd name="T27" fmla="*/ 23 h 23"/>
                <a:gd name="T28" fmla="*/ 8 w 18"/>
                <a:gd name="T29" fmla="*/ 0 h 23"/>
                <a:gd name="T30" fmla="*/ 13 w 18"/>
                <a:gd name="T31" fmla="*/ 15 h 23"/>
                <a:gd name="T32" fmla="*/ 9 w 18"/>
                <a:gd name="T33" fmla="*/ 3 h 23"/>
                <a:gd name="T34" fmla="*/ 9 w 18"/>
                <a:gd name="T35" fmla="*/ 3 h 23"/>
                <a:gd name="T36" fmla="*/ 4 w 18"/>
                <a:gd name="T37" fmla="*/ 15 h 23"/>
                <a:gd name="T38" fmla="*/ 13 w 18"/>
                <a:gd name="T39" fmla="*/ 1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3">
                  <a:moveTo>
                    <a:pt x="8" y="0"/>
                  </a:moveTo>
                  <a:cubicBezTo>
                    <a:pt x="8" y="0"/>
                    <a:pt x="8" y="0"/>
                    <a:pt x="8" y="0"/>
                  </a:cubicBezTo>
                  <a:cubicBezTo>
                    <a:pt x="9" y="0"/>
                    <a:pt x="9" y="0"/>
                    <a:pt x="9" y="0"/>
                  </a:cubicBezTo>
                  <a:cubicBezTo>
                    <a:pt x="10" y="0"/>
                    <a:pt x="10" y="0"/>
                    <a:pt x="10" y="0"/>
                  </a:cubicBezTo>
                  <a:cubicBezTo>
                    <a:pt x="18" y="23"/>
                    <a:pt x="18" y="23"/>
                    <a:pt x="18" y="23"/>
                  </a:cubicBezTo>
                  <a:cubicBezTo>
                    <a:pt x="18" y="23"/>
                    <a:pt x="18" y="23"/>
                    <a:pt x="18" y="23"/>
                  </a:cubicBezTo>
                  <a:cubicBezTo>
                    <a:pt x="16" y="23"/>
                    <a:pt x="16" y="23"/>
                    <a:pt x="16" y="23"/>
                  </a:cubicBezTo>
                  <a:cubicBezTo>
                    <a:pt x="16" y="23"/>
                    <a:pt x="16" y="23"/>
                    <a:pt x="16" y="23"/>
                  </a:cubicBezTo>
                  <a:cubicBezTo>
                    <a:pt x="14" y="17"/>
                    <a:pt x="14" y="17"/>
                    <a:pt x="14" y="17"/>
                  </a:cubicBezTo>
                  <a:cubicBezTo>
                    <a:pt x="4" y="17"/>
                    <a:pt x="4" y="17"/>
                    <a:pt x="4" y="17"/>
                  </a:cubicBezTo>
                  <a:cubicBezTo>
                    <a:pt x="2" y="23"/>
                    <a:pt x="2" y="23"/>
                    <a:pt x="2" y="23"/>
                  </a:cubicBezTo>
                  <a:cubicBezTo>
                    <a:pt x="2" y="23"/>
                    <a:pt x="1" y="23"/>
                    <a:pt x="1" y="23"/>
                  </a:cubicBezTo>
                  <a:cubicBezTo>
                    <a:pt x="0" y="23"/>
                    <a:pt x="0" y="23"/>
                    <a:pt x="0" y="23"/>
                  </a:cubicBezTo>
                  <a:cubicBezTo>
                    <a:pt x="0" y="23"/>
                    <a:pt x="0" y="23"/>
                    <a:pt x="0" y="23"/>
                  </a:cubicBezTo>
                  <a:lnTo>
                    <a:pt x="8" y="0"/>
                  </a:lnTo>
                  <a:close/>
                  <a:moveTo>
                    <a:pt x="13" y="15"/>
                  </a:moveTo>
                  <a:cubicBezTo>
                    <a:pt x="9" y="3"/>
                    <a:pt x="9" y="3"/>
                    <a:pt x="9" y="3"/>
                  </a:cubicBezTo>
                  <a:cubicBezTo>
                    <a:pt x="9" y="3"/>
                    <a:pt x="9" y="3"/>
                    <a:pt x="9" y="3"/>
                  </a:cubicBezTo>
                  <a:cubicBezTo>
                    <a:pt x="4" y="15"/>
                    <a:pt x="4" y="15"/>
                    <a:pt x="4" y="15"/>
                  </a:cubicBezTo>
                  <a:lnTo>
                    <a:pt x="13" y="15"/>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8" name="Freeform 27"/>
            <p:cNvSpPr>
              <a:spLocks noEditPoints="1"/>
            </p:cNvSpPr>
            <p:nvPr userDrawn="1"/>
          </p:nvSpPr>
          <p:spPr bwMode="auto">
            <a:xfrm>
              <a:off x="3935" y="4194"/>
              <a:ext cx="27" cy="39"/>
            </a:xfrm>
            <a:custGeom>
              <a:avLst/>
              <a:gdLst>
                <a:gd name="T0" fmla="*/ 14 w 16"/>
                <a:gd name="T1" fmla="*/ 23 h 23"/>
                <a:gd name="T2" fmla="*/ 13 w 16"/>
                <a:gd name="T3" fmla="*/ 23 h 23"/>
                <a:gd name="T4" fmla="*/ 8 w 16"/>
                <a:gd name="T5" fmla="*/ 13 h 23"/>
                <a:gd name="T6" fmla="*/ 8 w 16"/>
                <a:gd name="T7" fmla="*/ 13 h 23"/>
                <a:gd name="T8" fmla="*/ 2 w 16"/>
                <a:gd name="T9" fmla="*/ 13 h 23"/>
                <a:gd name="T10" fmla="*/ 2 w 16"/>
                <a:gd name="T11" fmla="*/ 13 h 23"/>
                <a:gd name="T12" fmla="*/ 2 w 16"/>
                <a:gd name="T13" fmla="*/ 23 h 23"/>
                <a:gd name="T14" fmla="*/ 2 w 16"/>
                <a:gd name="T15" fmla="*/ 23 h 23"/>
                <a:gd name="T16" fmla="*/ 0 w 16"/>
                <a:gd name="T17" fmla="*/ 23 h 23"/>
                <a:gd name="T18" fmla="*/ 0 w 16"/>
                <a:gd name="T19" fmla="*/ 23 h 23"/>
                <a:gd name="T20" fmla="*/ 0 w 16"/>
                <a:gd name="T21" fmla="*/ 0 h 23"/>
                <a:gd name="T22" fmla="*/ 0 w 16"/>
                <a:gd name="T23" fmla="*/ 0 h 23"/>
                <a:gd name="T24" fmla="*/ 8 w 16"/>
                <a:gd name="T25" fmla="*/ 0 h 23"/>
                <a:gd name="T26" fmla="*/ 15 w 16"/>
                <a:gd name="T27" fmla="*/ 7 h 23"/>
                <a:gd name="T28" fmla="*/ 10 w 16"/>
                <a:gd name="T29" fmla="*/ 13 h 23"/>
                <a:gd name="T30" fmla="*/ 15 w 16"/>
                <a:gd name="T31" fmla="*/ 23 h 23"/>
                <a:gd name="T32" fmla="*/ 15 w 16"/>
                <a:gd name="T33" fmla="*/ 23 h 23"/>
                <a:gd name="T34" fmla="*/ 14 w 16"/>
                <a:gd name="T35" fmla="*/ 23 h 23"/>
                <a:gd name="T36" fmla="*/ 13 w 16"/>
                <a:gd name="T37" fmla="*/ 7 h 23"/>
                <a:gd name="T38" fmla="*/ 8 w 16"/>
                <a:gd name="T39" fmla="*/ 2 h 23"/>
                <a:gd name="T40" fmla="*/ 2 w 16"/>
                <a:gd name="T41" fmla="*/ 2 h 23"/>
                <a:gd name="T42" fmla="*/ 2 w 16"/>
                <a:gd name="T43" fmla="*/ 2 h 23"/>
                <a:gd name="T44" fmla="*/ 2 w 16"/>
                <a:gd name="T45" fmla="*/ 11 h 23"/>
                <a:gd name="T46" fmla="*/ 2 w 16"/>
                <a:gd name="T47" fmla="*/ 11 h 23"/>
                <a:gd name="T48" fmla="*/ 8 w 16"/>
                <a:gd name="T49" fmla="*/ 11 h 23"/>
                <a:gd name="T50" fmla="*/ 13 w 16"/>
                <a:gd name="T51"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 h="23">
                  <a:moveTo>
                    <a:pt x="14" y="23"/>
                  </a:moveTo>
                  <a:cubicBezTo>
                    <a:pt x="13" y="23"/>
                    <a:pt x="13" y="23"/>
                    <a:pt x="13" y="23"/>
                  </a:cubicBezTo>
                  <a:cubicBezTo>
                    <a:pt x="8" y="13"/>
                    <a:pt x="8" y="13"/>
                    <a:pt x="8" y="13"/>
                  </a:cubicBezTo>
                  <a:cubicBezTo>
                    <a:pt x="8" y="13"/>
                    <a:pt x="8" y="13"/>
                    <a:pt x="8" y="13"/>
                  </a:cubicBezTo>
                  <a:cubicBezTo>
                    <a:pt x="2" y="13"/>
                    <a:pt x="2" y="13"/>
                    <a:pt x="2" y="13"/>
                  </a:cubicBezTo>
                  <a:cubicBezTo>
                    <a:pt x="2" y="13"/>
                    <a:pt x="2" y="13"/>
                    <a:pt x="2" y="13"/>
                  </a:cubicBezTo>
                  <a:cubicBezTo>
                    <a:pt x="2" y="23"/>
                    <a:pt x="2" y="23"/>
                    <a:pt x="2" y="23"/>
                  </a:cubicBezTo>
                  <a:cubicBezTo>
                    <a:pt x="2" y="23"/>
                    <a:pt x="2" y="23"/>
                    <a:pt x="2" y="23"/>
                  </a:cubicBezTo>
                  <a:cubicBezTo>
                    <a:pt x="0" y="23"/>
                    <a:pt x="0" y="23"/>
                    <a:pt x="0" y="23"/>
                  </a:cubicBezTo>
                  <a:cubicBezTo>
                    <a:pt x="0" y="23"/>
                    <a:pt x="0" y="23"/>
                    <a:pt x="0" y="23"/>
                  </a:cubicBezTo>
                  <a:cubicBezTo>
                    <a:pt x="0" y="0"/>
                    <a:pt x="0" y="0"/>
                    <a:pt x="0" y="0"/>
                  </a:cubicBezTo>
                  <a:cubicBezTo>
                    <a:pt x="0" y="0"/>
                    <a:pt x="0" y="0"/>
                    <a:pt x="0" y="0"/>
                  </a:cubicBezTo>
                  <a:cubicBezTo>
                    <a:pt x="8" y="0"/>
                    <a:pt x="8" y="0"/>
                    <a:pt x="8" y="0"/>
                  </a:cubicBezTo>
                  <a:cubicBezTo>
                    <a:pt x="12" y="0"/>
                    <a:pt x="15" y="3"/>
                    <a:pt x="15" y="7"/>
                  </a:cubicBezTo>
                  <a:cubicBezTo>
                    <a:pt x="15" y="10"/>
                    <a:pt x="13" y="12"/>
                    <a:pt x="10" y="13"/>
                  </a:cubicBezTo>
                  <a:cubicBezTo>
                    <a:pt x="15" y="23"/>
                    <a:pt x="15" y="23"/>
                    <a:pt x="15" y="23"/>
                  </a:cubicBezTo>
                  <a:cubicBezTo>
                    <a:pt x="16" y="23"/>
                    <a:pt x="15" y="23"/>
                    <a:pt x="15" y="23"/>
                  </a:cubicBezTo>
                  <a:lnTo>
                    <a:pt x="14" y="23"/>
                  </a:lnTo>
                  <a:close/>
                  <a:moveTo>
                    <a:pt x="13" y="7"/>
                  </a:moveTo>
                  <a:cubicBezTo>
                    <a:pt x="13" y="4"/>
                    <a:pt x="11" y="2"/>
                    <a:pt x="8" y="2"/>
                  </a:cubicBezTo>
                  <a:cubicBezTo>
                    <a:pt x="2" y="2"/>
                    <a:pt x="2" y="2"/>
                    <a:pt x="2" y="2"/>
                  </a:cubicBezTo>
                  <a:cubicBezTo>
                    <a:pt x="2" y="2"/>
                    <a:pt x="2" y="2"/>
                    <a:pt x="2" y="2"/>
                  </a:cubicBezTo>
                  <a:cubicBezTo>
                    <a:pt x="2" y="11"/>
                    <a:pt x="2" y="11"/>
                    <a:pt x="2" y="11"/>
                  </a:cubicBezTo>
                  <a:cubicBezTo>
                    <a:pt x="2" y="11"/>
                    <a:pt x="2" y="11"/>
                    <a:pt x="2" y="11"/>
                  </a:cubicBezTo>
                  <a:cubicBezTo>
                    <a:pt x="8" y="11"/>
                    <a:pt x="8" y="11"/>
                    <a:pt x="8" y="11"/>
                  </a:cubicBezTo>
                  <a:cubicBezTo>
                    <a:pt x="11" y="11"/>
                    <a:pt x="13" y="9"/>
                    <a:pt x="13" y="7"/>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9" name="Freeform 28"/>
            <p:cNvSpPr>
              <a:spLocks/>
            </p:cNvSpPr>
            <p:nvPr userDrawn="1"/>
          </p:nvSpPr>
          <p:spPr bwMode="auto">
            <a:xfrm>
              <a:off x="3983" y="4194"/>
              <a:ext cx="27" cy="39"/>
            </a:xfrm>
            <a:custGeom>
              <a:avLst/>
              <a:gdLst>
                <a:gd name="T0" fmla="*/ 0 w 16"/>
                <a:gd name="T1" fmla="*/ 0 h 23"/>
                <a:gd name="T2" fmla="*/ 0 w 16"/>
                <a:gd name="T3" fmla="*/ 0 h 23"/>
                <a:gd name="T4" fmla="*/ 1 w 16"/>
                <a:gd name="T5" fmla="*/ 0 h 23"/>
                <a:gd name="T6" fmla="*/ 2 w 16"/>
                <a:gd name="T7" fmla="*/ 0 h 23"/>
                <a:gd name="T8" fmla="*/ 2 w 16"/>
                <a:gd name="T9" fmla="*/ 14 h 23"/>
                <a:gd name="T10" fmla="*/ 13 w 16"/>
                <a:gd name="T11" fmla="*/ 0 h 23"/>
                <a:gd name="T12" fmla="*/ 13 w 16"/>
                <a:gd name="T13" fmla="*/ 0 h 23"/>
                <a:gd name="T14" fmla="*/ 15 w 16"/>
                <a:gd name="T15" fmla="*/ 0 h 23"/>
                <a:gd name="T16" fmla="*/ 15 w 16"/>
                <a:gd name="T17" fmla="*/ 1 h 23"/>
                <a:gd name="T18" fmla="*/ 8 w 16"/>
                <a:gd name="T19" fmla="*/ 9 h 23"/>
                <a:gd name="T20" fmla="*/ 15 w 16"/>
                <a:gd name="T21" fmla="*/ 23 h 23"/>
                <a:gd name="T22" fmla="*/ 15 w 16"/>
                <a:gd name="T23" fmla="*/ 23 h 23"/>
                <a:gd name="T24" fmla="*/ 14 w 16"/>
                <a:gd name="T25" fmla="*/ 23 h 23"/>
                <a:gd name="T26" fmla="*/ 13 w 16"/>
                <a:gd name="T27" fmla="*/ 23 h 23"/>
                <a:gd name="T28" fmla="*/ 6 w 16"/>
                <a:gd name="T29" fmla="*/ 11 h 23"/>
                <a:gd name="T30" fmla="*/ 2 w 16"/>
                <a:gd name="T31" fmla="*/ 16 h 23"/>
                <a:gd name="T32" fmla="*/ 2 w 16"/>
                <a:gd name="T33" fmla="*/ 23 h 23"/>
                <a:gd name="T34" fmla="*/ 1 w 16"/>
                <a:gd name="T35" fmla="*/ 23 h 23"/>
                <a:gd name="T36" fmla="*/ 0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0" y="0"/>
                    <a:pt x="0" y="0"/>
                  </a:cubicBezTo>
                  <a:cubicBezTo>
                    <a:pt x="1" y="0"/>
                    <a:pt x="1" y="0"/>
                    <a:pt x="1" y="0"/>
                  </a:cubicBezTo>
                  <a:cubicBezTo>
                    <a:pt x="1" y="0"/>
                    <a:pt x="2" y="0"/>
                    <a:pt x="2" y="0"/>
                  </a:cubicBezTo>
                  <a:cubicBezTo>
                    <a:pt x="2" y="14"/>
                    <a:pt x="2" y="14"/>
                    <a:pt x="2" y="14"/>
                  </a:cubicBezTo>
                  <a:cubicBezTo>
                    <a:pt x="13" y="0"/>
                    <a:pt x="13" y="0"/>
                    <a:pt x="13" y="0"/>
                  </a:cubicBezTo>
                  <a:cubicBezTo>
                    <a:pt x="13" y="0"/>
                    <a:pt x="13" y="0"/>
                    <a:pt x="13" y="0"/>
                  </a:cubicBezTo>
                  <a:cubicBezTo>
                    <a:pt x="15" y="0"/>
                    <a:pt x="15" y="0"/>
                    <a:pt x="15" y="0"/>
                  </a:cubicBezTo>
                  <a:cubicBezTo>
                    <a:pt x="15" y="0"/>
                    <a:pt x="15" y="0"/>
                    <a:pt x="15" y="1"/>
                  </a:cubicBezTo>
                  <a:cubicBezTo>
                    <a:pt x="8" y="9"/>
                    <a:pt x="8" y="9"/>
                    <a:pt x="8" y="9"/>
                  </a:cubicBezTo>
                  <a:cubicBezTo>
                    <a:pt x="15" y="23"/>
                    <a:pt x="15" y="23"/>
                    <a:pt x="15" y="23"/>
                  </a:cubicBezTo>
                  <a:cubicBezTo>
                    <a:pt x="16" y="23"/>
                    <a:pt x="16" y="23"/>
                    <a:pt x="15" y="23"/>
                  </a:cubicBezTo>
                  <a:cubicBezTo>
                    <a:pt x="14" y="23"/>
                    <a:pt x="14" y="23"/>
                    <a:pt x="14" y="23"/>
                  </a:cubicBezTo>
                  <a:cubicBezTo>
                    <a:pt x="14" y="23"/>
                    <a:pt x="13" y="23"/>
                    <a:pt x="13" y="23"/>
                  </a:cubicBezTo>
                  <a:cubicBezTo>
                    <a:pt x="6" y="11"/>
                    <a:pt x="6" y="11"/>
                    <a:pt x="6" y="11"/>
                  </a:cubicBezTo>
                  <a:cubicBezTo>
                    <a:pt x="2" y="16"/>
                    <a:pt x="2" y="16"/>
                    <a:pt x="2" y="16"/>
                  </a:cubicBezTo>
                  <a:cubicBezTo>
                    <a:pt x="2" y="23"/>
                    <a:pt x="2" y="23"/>
                    <a:pt x="2" y="23"/>
                  </a:cubicBezTo>
                  <a:cubicBezTo>
                    <a:pt x="2" y="23"/>
                    <a:pt x="1" y="23"/>
                    <a:pt x="1"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0" name="Freeform 29"/>
            <p:cNvSpPr>
              <a:spLocks noEditPoints="1"/>
            </p:cNvSpPr>
            <p:nvPr userDrawn="1"/>
          </p:nvSpPr>
          <p:spPr bwMode="auto">
            <a:xfrm>
              <a:off x="3458" y="4111"/>
              <a:ext cx="38" cy="40"/>
            </a:xfrm>
            <a:custGeom>
              <a:avLst/>
              <a:gdLst>
                <a:gd name="T0" fmla="*/ 8 w 22"/>
                <a:gd name="T1" fmla="*/ 0 h 23"/>
                <a:gd name="T2" fmla="*/ 9 w 22"/>
                <a:gd name="T3" fmla="*/ 0 h 23"/>
                <a:gd name="T4" fmla="*/ 14 w 22"/>
                <a:gd name="T5" fmla="*/ 0 h 23"/>
                <a:gd name="T6" fmla="*/ 15 w 22"/>
                <a:gd name="T7" fmla="*/ 0 h 23"/>
                <a:gd name="T8" fmla="*/ 22 w 22"/>
                <a:gd name="T9" fmla="*/ 23 h 23"/>
                <a:gd name="T10" fmla="*/ 22 w 22"/>
                <a:gd name="T11" fmla="*/ 23 h 23"/>
                <a:gd name="T12" fmla="*/ 17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4 w 22"/>
                <a:gd name="T31" fmla="*/ 14 h 23"/>
                <a:gd name="T32" fmla="*/ 11 w 22"/>
                <a:gd name="T33" fmla="*/ 7 h 23"/>
                <a:gd name="T34" fmla="*/ 11 w 22"/>
                <a:gd name="T35" fmla="*/ 7 h 23"/>
                <a:gd name="T36" fmla="*/ 9 w 22"/>
                <a:gd name="T37" fmla="*/ 14 h 23"/>
                <a:gd name="T38" fmla="*/ 14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9" y="0"/>
                  </a:cubicBezTo>
                  <a:cubicBezTo>
                    <a:pt x="14" y="0"/>
                    <a:pt x="14" y="0"/>
                    <a:pt x="14" y="0"/>
                  </a:cubicBezTo>
                  <a:cubicBezTo>
                    <a:pt x="14" y="0"/>
                    <a:pt x="15" y="0"/>
                    <a:pt x="15" y="0"/>
                  </a:cubicBezTo>
                  <a:cubicBezTo>
                    <a:pt x="22" y="23"/>
                    <a:pt x="22" y="23"/>
                    <a:pt x="22" y="23"/>
                  </a:cubicBezTo>
                  <a:cubicBezTo>
                    <a:pt x="22" y="23"/>
                    <a:pt x="22" y="23"/>
                    <a:pt x="22" y="23"/>
                  </a:cubicBezTo>
                  <a:cubicBezTo>
                    <a:pt x="17" y="23"/>
                    <a:pt x="17" y="23"/>
                    <a:pt x="17"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4" y="14"/>
                  </a:moveTo>
                  <a:cubicBezTo>
                    <a:pt x="11" y="7"/>
                    <a:pt x="11" y="7"/>
                    <a:pt x="11" y="7"/>
                  </a:cubicBezTo>
                  <a:cubicBezTo>
                    <a:pt x="11" y="7"/>
                    <a:pt x="11" y="7"/>
                    <a:pt x="11" y="7"/>
                  </a:cubicBezTo>
                  <a:cubicBezTo>
                    <a:pt x="9" y="14"/>
                    <a:pt x="9" y="14"/>
                    <a:pt x="9" y="14"/>
                  </a:cubicBezTo>
                  <a:lnTo>
                    <a:pt x="14"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1" name="Freeform 30"/>
            <p:cNvSpPr>
              <a:spLocks noEditPoints="1"/>
            </p:cNvSpPr>
            <p:nvPr userDrawn="1"/>
          </p:nvSpPr>
          <p:spPr bwMode="auto">
            <a:xfrm>
              <a:off x="3509" y="4111"/>
              <a:ext cx="38" cy="4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2" name="Freeform 31"/>
            <p:cNvSpPr>
              <a:spLocks/>
            </p:cNvSpPr>
            <p:nvPr userDrawn="1"/>
          </p:nvSpPr>
          <p:spPr bwMode="auto">
            <a:xfrm>
              <a:off x="3562" y="4111"/>
              <a:ext cx="28" cy="4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3" name="Freeform 32"/>
            <p:cNvSpPr>
              <a:spLocks noEditPoints="1"/>
            </p:cNvSpPr>
            <p:nvPr userDrawn="1"/>
          </p:nvSpPr>
          <p:spPr bwMode="auto">
            <a:xfrm>
              <a:off x="3607" y="4111"/>
              <a:ext cx="29" cy="40"/>
            </a:xfrm>
            <a:custGeom>
              <a:avLst/>
              <a:gdLst>
                <a:gd name="T0" fmla="*/ 0 w 17"/>
                <a:gd name="T1" fmla="*/ 0 h 23"/>
                <a:gd name="T2" fmla="*/ 0 w 17"/>
                <a:gd name="T3" fmla="*/ 0 h 23"/>
                <a:gd name="T4" fmla="*/ 10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10" y="0"/>
                    <a:pt x="10" y="0"/>
                    <a:pt x="10"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1" y="19"/>
                    <a:pt x="11" y="18"/>
                    <a:pt x="11" y="16"/>
                  </a:cubicBezTo>
                  <a:cubicBezTo>
                    <a:pt x="11" y="15"/>
                    <a:pt x="11"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4" name="Freeform 33"/>
            <p:cNvSpPr>
              <a:spLocks noEditPoints="1"/>
            </p:cNvSpPr>
            <p:nvPr userDrawn="1"/>
          </p:nvSpPr>
          <p:spPr bwMode="auto">
            <a:xfrm>
              <a:off x="3653" y="4111"/>
              <a:ext cx="32" cy="41"/>
            </a:xfrm>
            <a:custGeom>
              <a:avLst/>
              <a:gdLst>
                <a:gd name="T0" fmla="*/ 1 w 19"/>
                <a:gd name="T1" fmla="*/ 18 h 24"/>
                <a:gd name="T2" fmla="*/ 0 w 19"/>
                <a:gd name="T3" fmla="*/ 12 h 24"/>
                <a:gd name="T4" fmla="*/ 1 w 19"/>
                <a:gd name="T5" fmla="*/ 5 h 24"/>
                <a:gd name="T6" fmla="*/ 9 w 19"/>
                <a:gd name="T7" fmla="*/ 0 h 24"/>
                <a:gd name="T8" fmla="*/ 18 w 19"/>
                <a:gd name="T9" fmla="*/ 5 h 24"/>
                <a:gd name="T10" fmla="*/ 19 w 19"/>
                <a:gd name="T11" fmla="*/ 12 h 24"/>
                <a:gd name="T12" fmla="*/ 18 w 19"/>
                <a:gd name="T13" fmla="*/ 18 h 24"/>
                <a:gd name="T14" fmla="*/ 9 w 19"/>
                <a:gd name="T15" fmla="*/ 24 h 24"/>
                <a:gd name="T16" fmla="*/ 1 w 19"/>
                <a:gd name="T17" fmla="*/ 18 h 24"/>
                <a:gd name="T18" fmla="*/ 12 w 19"/>
                <a:gd name="T19" fmla="*/ 16 h 24"/>
                <a:gd name="T20" fmla="*/ 13 w 19"/>
                <a:gd name="T21" fmla="*/ 12 h 24"/>
                <a:gd name="T22" fmla="*/ 12 w 19"/>
                <a:gd name="T23" fmla="*/ 7 h 24"/>
                <a:gd name="T24" fmla="*/ 9 w 19"/>
                <a:gd name="T25" fmla="*/ 5 h 24"/>
                <a:gd name="T26" fmla="*/ 6 w 19"/>
                <a:gd name="T27" fmla="*/ 7 h 24"/>
                <a:gd name="T28" fmla="*/ 6 w 19"/>
                <a:gd name="T29" fmla="*/ 12 h 24"/>
                <a:gd name="T30" fmla="*/ 6 w 19"/>
                <a:gd name="T31" fmla="*/ 16 h 24"/>
                <a:gd name="T32" fmla="*/ 9 w 19"/>
                <a:gd name="T33" fmla="*/ 18 h 24"/>
                <a:gd name="T34" fmla="*/ 12 w 19"/>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4">
                  <a:moveTo>
                    <a:pt x="1" y="18"/>
                  </a:moveTo>
                  <a:cubicBezTo>
                    <a:pt x="0" y="16"/>
                    <a:pt x="0" y="15"/>
                    <a:pt x="0" y="12"/>
                  </a:cubicBezTo>
                  <a:cubicBezTo>
                    <a:pt x="0" y="9"/>
                    <a:pt x="0" y="7"/>
                    <a:pt x="1" y="5"/>
                  </a:cubicBezTo>
                  <a:cubicBezTo>
                    <a:pt x="2" y="2"/>
                    <a:pt x="5" y="0"/>
                    <a:pt x="9" y="0"/>
                  </a:cubicBezTo>
                  <a:cubicBezTo>
                    <a:pt x="13" y="0"/>
                    <a:pt x="17" y="2"/>
                    <a:pt x="18" y="5"/>
                  </a:cubicBezTo>
                  <a:cubicBezTo>
                    <a:pt x="18" y="7"/>
                    <a:pt x="19" y="9"/>
                    <a:pt x="19" y="12"/>
                  </a:cubicBezTo>
                  <a:cubicBezTo>
                    <a:pt x="19" y="15"/>
                    <a:pt x="18" y="16"/>
                    <a:pt x="18" y="18"/>
                  </a:cubicBezTo>
                  <a:cubicBezTo>
                    <a:pt x="17" y="22"/>
                    <a:pt x="13" y="24"/>
                    <a:pt x="9" y="24"/>
                  </a:cubicBezTo>
                  <a:cubicBezTo>
                    <a:pt x="5" y="24"/>
                    <a:pt x="2" y="22"/>
                    <a:pt x="1" y="18"/>
                  </a:cubicBezTo>
                  <a:close/>
                  <a:moveTo>
                    <a:pt x="12" y="16"/>
                  </a:moveTo>
                  <a:cubicBezTo>
                    <a:pt x="12" y="16"/>
                    <a:pt x="13" y="14"/>
                    <a:pt x="13" y="12"/>
                  </a:cubicBezTo>
                  <a:cubicBezTo>
                    <a:pt x="13"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5" name="Freeform 34"/>
            <p:cNvSpPr>
              <a:spLocks noEditPoints="1"/>
            </p:cNvSpPr>
            <p:nvPr userDrawn="1"/>
          </p:nvSpPr>
          <p:spPr bwMode="auto">
            <a:xfrm>
              <a:off x="3703" y="4111"/>
              <a:ext cx="30" cy="40"/>
            </a:xfrm>
            <a:custGeom>
              <a:avLst/>
              <a:gdLst>
                <a:gd name="T0" fmla="*/ 12 w 18"/>
                <a:gd name="T1" fmla="*/ 23 h 23"/>
                <a:gd name="T2" fmla="*/ 11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9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1" y="23"/>
                  </a:cubicBezTo>
                  <a:cubicBezTo>
                    <a:pt x="8" y="15"/>
                    <a:pt x="8" y="15"/>
                    <a:pt x="8" y="15"/>
                  </a:cubicBezTo>
                  <a:cubicBezTo>
                    <a:pt x="6" y="15"/>
                    <a:pt x="6" y="15"/>
                    <a:pt x="6" y="15"/>
                  </a:cubicBezTo>
                  <a:cubicBezTo>
                    <a:pt x="6" y="15"/>
                    <a:pt x="6" y="15"/>
                    <a:pt x="6" y="15"/>
                  </a:cubicBezTo>
                  <a:cubicBezTo>
                    <a:pt x="6" y="23"/>
                    <a:pt x="6" y="23"/>
                    <a:pt x="6" y="23"/>
                  </a:cubicBezTo>
                  <a:cubicBezTo>
                    <a:pt x="6" y="23"/>
                    <a:pt x="5" y="23"/>
                    <a:pt x="5" y="23"/>
                  </a:cubicBezTo>
                  <a:cubicBezTo>
                    <a:pt x="0" y="23"/>
                    <a:pt x="0" y="23"/>
                    <a:pt x="0" y="23"/>
                  </a:cubicBezTo>
                  <a:cubicBezTo>
                    <a:pt x="0" y="23"/>
                    <a:pt x="0" y="23"/>
                    <a:pt x="0" y="23"/>
                  </a:cubicBezTo>
                  <a:cubicBezTo>
                    <a:pt x="0" y="0"/>
                    <a:pt x="0" y="0"/>
                    <a:pt x="0" y="0"/>
                  </a:cubicBezTo>
                  <a:cubicBezTo>
                    <a:pt x="0" y="0"/>
                    <a:pt x="0" y="0"/>
                    <a:pt x="0" y="0"/>
                  </a:cubicBezTo>
                  <a:cubicBezTo>
                    <a:pt x="9" y="0"/>
                    <a:pt x="9" y="0"/>
                    <a:pt x="9"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6" name="Freeform 35"/>
            <p:cNvSpPr>
              <a:spLocks/>
            </p:cNvSpPr>
            <p:nvPr userDrawn="1"/>
          </p:nvSpPr>
          <p:spPr bwMode="auto">
            <a:xfrm>
              <a:off x="3749" y="4111"/>
              <a:ext cx="32" cy="41"/>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10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7"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10"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9" y="10"/>
                    <a:pt x="19" y="10"/>
                    <a:pt x="19" y="11"/>
                  </a:cubicBezTo>
                  <a:cubicBezTo>
                    <a:pt x="19" y="12"/>
                    <a:pt x="19" y="12"/>
                    <a:pt x="19" y="12"/>
                  </a:cubicBezTo>
                  <a:cubicBezTo>
                    <a:pt x="19" y="15"/>
                    <a:pt x="19"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7" name="Freeform 36"/>
            <p:cNvSpPr>
              <a:spLocks/>
            </p:cNvSpPr>
            <p:nvPr userDrawn="1"/>
          </p:nvSpPr>
          <p:spPr bwMode="auto">
            <a:xfrm>
              <a:off x="3824" y="4111"/>
              <a:ext cx="31" cy="41"/>
            </a:xfrm>
            <a:custGeom>
              <a:avLst/>
              <a:gdLst>
                <a:gd name="T0" fmla="*/ 0 w 18"/>
                <a:gd name="T1" fmla="*/ 14 h 24"/>
                <a:gd name="T2" fmla="*/ 0 w 18"/>
                <a:gd name="T3" fmla="*/ 0 h 24"/>
                <a:gd name="T4" fmla="*/ 0 w 18"/>
                <a:gd name="T5" fmla="*/ 0 h 24"/>
                <a:gd name="T6" fmla="*/ 5 w 18"/>
                <a:gd name="T7" fmla="*/ 0 h 24"/>
                <a:gd name="T8" fmla="*/ 6 w 18"/>
                <a:gd name="T9" fmla="*/ 0 h 24"/>
                <a:gd name="T10" fmla="*/ 6 w 18"/>
                <a:gd name="T11" fmla="*/ 15 h 24"/>
                <a:gd name="T12" fmla="*/ 9 w 18"/>
                <a:gd name="T13" fmla="*/ 18 h 24"/>
                <a:gd name="T14" fmla="*/ 12 w 18"/>
                <a:gd name="T15" fmla="*/ 15 h 24"/>
                <a:gd name="T16" fmla="*/ 12 w 18"/>
                <a:gd name="T17" fmla="*/ 0 h 24"/>
                <a:gd name="T18" fmla="*/ 12 w 18"/>
                <a:gd name="T19" fmla="*/ 0 h 24"/>
                <a:gd name="T20" fmla="*/ 18 w 18"/>
                <a:gd name="T21" fmla="*/ 0 h 24"/>
                <a:gd name="T22" fmla="*/ 18 w 18"/>
                <a:gd name="T23" fmla="*/ 0 h 24"/>
                <a:gd name="T24" fmla="*/ 18 w 18"/>
                <a:gd name="T25" fmla="*/ 14 h 24"/>
                <a:gd name="T26" fmla="*/ 9 w 18"/>
                <a:gd name="T27" fmla="*/ 24 h 24"/>
                <a:gd name="T28" fmla="*/ 0 w 18"/>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4">
                  <a:moveTo>
                    <a:pt x="0" y="14"/>
                  </a:moveTo>
                  <a:cubicBezTo>
                    <a:pt x="0" y="0"/>
                    <a:pt x="0" y="0"/>
                    <a:pt x="0" y="0"/>
                  </a:cubicBezTo>
                  <a:cubicBezTo>
                    <a:pt x="0" y="0"/>
                    <a:pt x="0" y="0"/>
                    <a:pt x="0" y="0"/>
                  </a:cubicBezTo>
                  <a:cubicBezTo>
                    <a:pt x="5" y="0"/>
                    <a:pt x="5" y="0"/>
                    <a:pt x="5" y="0"/>
                  </a:cubicBezTo>
                  <a:cubicBezTo>
                    <a:pt x="5" y="0"/>
                    <a:pt x="6" y="0"/>
                    <a:pt x="6" y="0"/>
                  </a:cubicBezTo>
                  <a:cubicBezTo>
                    <a:pt x="6" y="15"/>
                    <a:pt x="6" y="15"/>
                    <a:pt x="6" y="15"/>
                  </a:cubicBezTo>
                  <a:cubicBezTo>
                    <a:pt x="6" y="17"/>
                    <a:pt x="7" y="18"/>
                    <a:pt x="9" y="18"/>
                  </a:cubicBezTo>
                  <a:cubicBezTo>
                    <a:pt x="11" y="18"/>
                    <a:pt x="12" y="17"/>
                    <a:pt x="12" y="15"/>
                  </a:cubicBezTo>
                  <a:cubicBezTo>
                    <a:pt x="12" y="0"/>
                    <a:pt x="12" y="0"/>
                    <a:pt x="12" y="0"/>
                  </a:cubicBezTo>
                  <a:cubicBezTo>
                    <a:pt x="12" y="0"/>
                    <a:pt x="12" y="0"/>
                    <a:pt x="12" y="0"/>
                  </a:cubicBezTo>
                  <a:cubicBezTo>
                    <a:pt x="18" y="0"/>
                    <a:pt x="18" y="0"/>
                    <a:pt x="18" y="0"/>
                  </a:cubicBezTo>
                  <a:cubicBezTo>
                    <a:pt x="18" y="0"/>
                    <a:pt x="18" y="0"/>
                    <a:pt x="18" y="0"/>
                  </a:cubicBezTo>
                  <a:cubicBezTo>
                    <a:pt x="18" y="14"/>
                    <a:pt x="18" y="14"/>
                    <a:pt x="18" y="14"/>
                  </a:cubicBezTo>
                  <a:cubicBezTo>
                    <a:pt x="18" y="20"/>
                    <a:pt x="14" y="24"/>
                    <a:pt x="9" y="24"/>
                  </a:cubicBezTo>
                  <a:cubicBezTo>
                    <a:pt x="3" y="24"/>
                    <a:pt x="0" y="20"/>
                    <a:pt x="0" y="14"/>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8" name="Freeform 37"/>
            <p:cNvSpPr>
              <a:spLocks/>
            </p:cNvSpPr>
            <p:nvPr userDrawn="1"/>
          </p:nvSpPr>
          <p:spPr bwMode="auto">
            <a:xfrm>
              <a:off x="3872" y="4111"/>
              <a:ext cx="32" cy="4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9 w 19"/>
                <a:gd name="T17" fmla="*/ 0 h 23"/>
                <a:gd name="T18" fmla="*/ 19 w 19"/>
                <a:gd name="T19" fmla="*/ 0 h 23"/>
                <a:gd name="T20" fmla="*/ 19 w 19"/>
                <a:gd name="T21" fmla="*/ 23 h 23"/>
                <a:gd name="T22" fmla="*/ 19 w 19"/>
                <a:gd name="T23" fmla="*/ 23 h 23"/>
                <a:gd name="T24" fmla="*/ 14 w 19"/>
                <a:gd name="T25" fmla="*/ 23 h 23"/>
                <a:gd name="T26" fmla="*/ 13 w 19"/>
                <a:gd name="T27" fmla="*/ 23 h 23"/>
                <a:gd name="T28" fmla="*/ 6 w 19"/>
                <a:gd name="T29" fmla="*/ 10 h 23"/>
                <a:gd name="T30" fmla="*/ 6 w 19"/>
                <a:gd name="T31" fmla="*/ 10 h 23"/>
                <a:gd name="T32" fmla="*/ 6 w 19"/>
                <a:gd name="T33" fmla="*/ 23 h 23"/>
                <a:gd name="T34" fmla="*/ 6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1"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4" y="0"/>
                    <a:pt x="14" y="0"/>
                  </a:cubicBezTo>
                  <a:cubicBezTo>
                    <a:pt x="19" y="0"/>
                    <a:pt x="19" y="0"/>
                    <a:pt x="19" y="0"/>
                  </a:cubicBezTo>
                  <a:cubicBezTo>
                    <a:pt x="19" y="0"/>
                    <a:pt x="19" y="0"/>
                    <a:pt x="19" y="0"/>
                  </a:cubicBezTo>
                  <a:cubicBezTo>
                    <a:pt x="19" y="23"/>
                    <a:pt x="19" y="23"/>
                    <a:pt x="19" y="23"/>
                  </a:cubicBezTo>
                  <a:cubicBezTo>
                    <a:pt x="19" y="23"/>
                    <a:pt x="19" y="23"/>
                    <a:pt x="19" y="23"/>
                  </a:cubicBezTo>
                  <a:cubicBezTo>
                    <a:pt x="14" y="23"/>
                    <a:pt x="14" y="23"/>
                    <a:pt x="14"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9" name="Freeform 38"/>
            <p:cNvSpPr>
              <a:spLocks/>
            </p:cNvSpPr>
            <p:nvPr userDrawn="1"/>
          </p:nvSpPr>
          <p:spPr bwMode="auto">
            <a:xfrm>
              <a:off x="3921" y="4111"/>
              <a:ext cx="10"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0" name="Freeform 39"/>
            <p:cNvSpPr>
              <a:spLocks/>
            </p:cNvSpPr>
            <p:nvPr userDrawn="1"/>
          </p:nvSpPr>
          <p:spPr bwMode="auto">
            <a:xfrm>
              <a:off x="3947" y="4111"/>
              <a:ext cx="36" cy="4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7"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4"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1" name="Freeform 40"/>
            <p:cNvSpPr>
              <a:spLocks/>
            </p:cNvSpPr>
            <p:nvPr userDrawn="1"/>
          </p:nvSpPr>
          <p:spPr bwMode="auto">
            <a:xfrm>
              <a:off x="3998" y="4111"/>
              <a:ext cx="27" cy="4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2" name="Freeform 41"/>
            <p:cNvSpPr>
              <a:spLocks noEditPoints="1"/>
            </p:cNvSpPr>
            <p:nvPr userDrawn="1"/>
          </p:nvSpPr>
          <p:spPr bwMode="auto">
            <a:xfrm>
              <a:off x="4042" y="4111"/>
              <a:ext cx="33" cy="40"/>
            </a:xfrm>
            <a:custGeom>
              <a:avLst/>
              <a:gdLst>
                <a:gd name="T0" fmla="*/ 12 w 19"/>
                <a:gd name="T1" fmla="*/ 23 h 23"/>
                <a:gd name="T2" fmla="*/ 12 w 19"/>
                <a:gd name="T3" fmla="*/ 23 h 23"/>
                <a:gd name="T4" fmla="*/ 8 w 19"/>
                <a:gd name="T5" fmla="*/ 15 h 23"/>
                <a:gd name="T6" fmla="*/ 6 w 19"/>
                <a:gd name="T7" fmla="*/ 15 h 23"/>
                <a:gd name="T8" fmla="*/ 6 w 19"/>
                <a:gd name="T9" fmla="*/ 15 h 23"/>
                <a:gd name="T10" fmla="*/ 6 w 19"/>
                <a:gd name="T11" fmla="*/ 23 h 23"/>
                <a:gd name="T12" fmla="*/ 6 w 19"/>
                <a:gd name="T13" fmla="*/ 23 h 23"/>
                <a:gd name="T14" fmla="*/ 0 w 19"/>
                <a:gd name="T15" fmla="*/ 23 h 23"/>
                <a:gd name="T16" fmla="*/ 0 w 19"/>
                <a:gd name="T17" fmla="*/ 23 h 23"/>
                <a:gd name="T18" fmla="*/ 0 w 19"/>
                <a:gd name="T19" fmla="*/ 0 h 23"/>
                <a:gd name="T20" fmla="*/ 0 w 19"/>
                <a:gd name="T21" fmla="*/ 0 h 23"/>
                <a:gd name="T22" fmla="*/ 10 w 19"/>
                <a:gd name="T23" fmla="*/ 0 h 23"/>
                <a:gd name="T24" fmla="*/ 18 w 19"/>
                <a:gd name="T25" fmla="*/ 8 h 23"/>
                <a:gd name="T26" fmla="*/ 14 w 19"/>
                <a:gd name="T27" fmla="*/ 14 h 23"/>
                <a:gd name="T28" fmla="*/ 18 w 19"/>
                <a:gd name="T29" fmla="*/ 23 h 23"/>
                <a:gd name="T30" fmla="*/ 18 w 19"/>
                <a:gd name="T31" fmla="*/ 23 h 23"/>
                <a:gd name="T32" fmla="*/ 12 w 19"/>
                <a:gd name="T33" fmla="*/ 23 h 23"/>
                <a:gd name="T34" fmla="*/ 12 w 19"/>
                <a:gd name="T35" fmla="*/ 8 h 23"/>
                <a:gd name="T36" fmla="*/ 9 w 19"/>
                <a:gd name="T37" fmla="*/ 5 h 23"/>
                <a:gd name="T38" fmla="*/ 6 w 19"/>
                <a:gd name="T39" fmla="*/ 5 h 23"/>
                <a:gd name="T40" fmla="*/ 6 w 19"/>
                <a:gd name="T41" fmla="*/ 5 h 23"/>
                <a:gd name="T42" fmla="*/ 6 w 19"/>
                <a:gd name="T43" fmla="*/ 10 h 23"/>
                <a:gd name="T44" fmla="*/ 6 w 19"/>
                <a:gd name="T45" fmla="*/ 10 h 23"/>
                <a:gd name="T46" fmla="*/ 9 w 19"/>
                <a:gd name="T47" fmla="*/ 10 h 23"/>
                <a:gd name="T48" fmla="*/ 12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6"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7" y="13"/>
                    <a:pt x="14" y="14"/>
                  </a:cubicBezTo>
                  <a:cubicBezTo>
                    <a:pt x="18" y="23"/>
                    <a:pt x="18" y="23"/>
                    <a:pt x="18" y="23"/>
                  </a:cubicBezTo>
                  <a:cubicBezTo>
                    <a:pt x="19"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3" name="Freeform 42"/>
            <p:cNvSpPr>
              <a:spLocks/>
            </p:cNvSpPr>
            <p:nvPr userDrawn="1"/>
          </p:nvSpPr>
          <p:spPr bwMode="auto">
            <a:xfrm>
              <a:off x="4089" y="4111"/>
              <a:ext cx="32" cy="41"/>
            </a:xfrm>
            <a:custGeom>
              <a:avLst/>
              <a:gdLst>
                <a:gd name="T0" fmla="*/ 0 w 19"/>
                <a:gd name="T1" fmla="*/ 20 h 24"/>
                <a:gd name="T2" fmla="*/ 0 w 19"/>
                <a:gd name="T3" fmla="*/ 20 h 24"/>
                <a:gd name="T4" fmla="*/ 3 w 19"/>
                <a:gd name="T5" fmla="*/ 16 h 24"/>
                <a:gd name="T6" fmla="*/ 4 w 19"/>
                <a:gd name="T7" fmla="*/ 16 h 24"/>
                <a:gd name="T8" fmla="*/ 9 w 19"/>
                <a:gd name="T9" fmla="*/ 19 h 24"/>
                <a:gd name="T10" fmla="*/ 13 w 19"/>
                <a:gd name="T11" fmla="*/ 16 h 24"/>
                <a:gd name="T12" fmla="*/ 10 w 19"/>
                <a:gd name="T13" fmla="*/ 14 h 24"/>
                <a:gd name="T14" fmla="*/ 9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10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4" y="16"/>
                  </a:cubicBezTo>
                  <a:cubicBezTo>
                    <a:pt x="5" y="17"/>
                    <a:pt x="7" y="19"/>
                    <a:pt x="9" y="19"/>
                  </a:cubicBezTo>
                  <a:cubicBezTo>
                    <a:pt x="12" y="19"/>
                    <a:pt x="13" y="18"/>
                    <a:pt x="13" y="16"/>
                  </a:cubicBezTo>
                  <a:cubicBezTo>
                    <a:pt x="13" y="15"/>
                    <a:pt x="12" y="15"/>
                    <a:pt x="10" y="14"/>
                  </a:cubicBezTo>
                  <a:cubicBezTo>
                    <a:pt x="9" y="14"/>
                    <a:pt x="9" y="14"/>
                    <a:pt x="9" y="14"/>
                  </a:cubicBezTo>
                  <a:cubicBezTo>
                    <a:pt x="4"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10" y="5"/>
                  </a:cubicBezTo>
                  <a:cubicBezTo>
                    <a:pt x="8" y="5"/>
                    <a:pt x="7" y="6"/>
                    <a:pt x="7" y="7"/>
                  </a:cubicBezTo>
                  <a:cubicBezTo>
                    <a:pt x="7" y="8"/>
                    <a:pt x="8" y="8"/>
                    <a:pt x="10" y="9"/>
                  </a:cubicBezTo>
                  <a:cubicBezTo>
                    <a:pt x="11" y="9"/>
                    <a:pt x="11" y="9"/>
                    <a:pt x="11" y="9"/>
                  </a:cubicBezTo>
                  <a:cubicBezTo>
                    <a:pt x="16" y="10"/>
                    <a:pt x="19" y="12"/>
                    <a:pt x="19" y="16"/>
                  </a:cubicBezTo>
                  <a:cubicBezTo>
                    <a:pt x="19" y="21"/>
                    <a:pt x="16" y="24"/>
                    <a:pt x="9" y="24"/>
                  </a:cubicBezTo>
                  <a:cubicBezTo>
                    <a:pt x="6" y="24"/>
                    <a:pt x="2" y="22"/>
                    <a:pt x="0" y="20"/>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4" name="Freeform 43"/>
            <p:cNvSpPr>
              <a:spLocks/>
            </p:cNvSpPr>
            <p:nvPr userDrawn="1"/>
          </p:nvSpPr>
          <p:spPr bwMode="auto">
            <a:xfrm>
              <a:off x="4136" y="4111"/>
              <a:ext cx="11"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5" name="Freeform 44"/>
            <p:cNvSpPr>
              <a:spLocks/>
            </p:cNvSpPr>
            <p:nvPr userDrawn="1"/>
          </p:nvSpPr>
          <p:spPr bwMode="auto">
            <a:xfrm>
              <a:off x="4164" y="4111"/>
              <a:ext cx="31" cy="40"/>
            </a:xfrm>
            <a:custGeom>
              <a:avLst/>
              <a:gdLst>
                <a:gd name="T0" fmla="*/ 6 w 18"/>
                <a:gd name="T1" fmla="*/ 23 h 23"/>
                <a:gd name="T2" fmla="*/ 6 w 18"/>
                <a:gd name="T3" fmla="*/ 23 h 23"/>
                <a:gd name="T4" fmla="*/ 6 w 18"/>
                <a:gd name="T5" fmla="*/ 23 h 23"/>
                <a:gd name="T6" fmla="*/ 6 w 18"/>
                <a:gd name="T7" fmla="*/ 23 h 23"/>
                <a:gd name="T8" fmla="*/ 6 w 18"/>
                <a:gd name="T9" fmla="*/ 23 h 23"/>
                <a:gd name="T10" fmla="*/ 6 w 18"/>
                <a:gd name="T11" fmla="*/ 6 h 23"/>
                <a:gd name="T12" fmla="*/ 6 w 18"/>
                <a:gd name="T13" fmla="*/ 5 h 23"/>
                <a:gd name="T14" fmla="*/ 6 w 18"/>
                <a:gd name="T15" fmla="*/ 5 h 23"/>
                <a:gd name="T16" fmla="*/ 0 w 18"/>
                <a:gd name="T17" fmla="*/ 5 h 23"/>
                <a:gd name="T18" fmla="*/ 0 w 18"/>
                <a:gd name="T19" fmla="*/ 5 h 23"/>
                <a:gd name="T20" fmla="*/ 0 w 18"/>
                <a:gd name="T21" fmla="*/ 5 h 23"/>
                <a:gd name="T22" fmla="*/ 0 w 18"/>
                <a:gd name="T23" fmla="*/ 5 h 23"/>
                <a:gd name="T24" fmla="*/ 0 w 18"/>
                <a:gd name="T25" fmla="*/ 5 h 23"/>
                <a:gd name="T26" fmla="*/ 0 w 18"/>
                <a:gd name="T27" fmla="*/ 5 h 23"/>
                <a:gd name="T28" fmla="*/ 0 w 18"/>
                <a:gd name="T29" fmla="*/ 0 h 23"/>
                <a:gd name="T30" fmla="*/ 0 w 18"/>
                <a:gd name="T31" fmla="*/ 0 h 23"/>
                <a:gd name="T32" fmla="*/ 0 w 18"/>
                <a:gd name="T33" fmla="*/ 0 h 23"/>
                <a:gd name="T34" fmla="*/ 18 w 18"/>
                <a:gd name="T35" fmla="*/ 0 h 23"/>
                <a:gd name="T36" fmla="*/ 18 w 18"/>
                <a:gd name="T37" fmla="*/ 0 h 23"/>
                <a:gd name="T38" fmla="*/ 18 w 18"/>
                <a:gd name="T39" fmla="*/ 0 h 23"/>
                <a:gd name="T40" fmla="*/ 18 w 18"/>
                <a:gd name="T41" fmla="*/ 0 h 23"/>
                <a:gd name="T42" fmla="*/ 18 w 18"/>
                <a:gd name="T43" fmla="*/ 5 h 23"/>
                <a:gd name="T44" fmla="*/ 18 w 18"/>
                <a:gd name="T45" fmla="*/ 5 h 23"/>
                <a:gd name="T46" fmla="*/ 18 w 18"/>
                <a:gd name="T47" fmla="*/ 5 h 23"/>
                <a:gd name="T48" fmla="*/ 18 w 18"/>
                <a:gd name="T49" fmla="*/ 5 h 23"/>
                <a:gd name="T50" fmla="*/ 12 w 18"/>
                <a:gd name="T51" fmla="*/ 5 h 23"/>
                <a:gd name="T52" fmla="*/ 12 w 18"/>
                <a:gd name="T53" fmla="*/ 5 h 23"/>
                <a:gd name="T54" fmla="*/ 12 w 18"/>
                <a:gd name="T55" fmla="*/ 6 h 23"/>
                <a:gd name="T56" fmla="*/ 12 w 18"/>
                <a:gd name="T57" fmla="*/ 6 h 23"/>
                <a:gd name="T58" fmla="*/ 12 w 18"/>
                <a:gd name="T59" fmla="*/ 23 h 23"/>
                <a:gd name="T60" fmla="*/ 12 w 18"/>
                <a:gd name="T61" fmla="*/ 23 h 23"/>
                <a:gd name="T62" fmla="*/ 12 w 18"/>
                <a:gd name="T63" fmla="*/ 23 h 23"/>
                <a:gd name="T64" fmla="*/ 11 w 18"/>
                <a:gd name="T65" fmla="*/ 23 h 23"/>
                <a:gd name="T66" fmla="*/ 6 w 18"/>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 h="23">
                  <a:moveTo>
                    <a:pt x="6" y="23"/>
                  </a:moveTo>
                  <a:cubicBezTo>
                    <a:pt x="6" y="23"/>
                    <a:pt x="6" y="23"/>
                    <a:pt x="6" y="23"/>
                  </a:cubicBezTo>
                  <a:cubicBezTo>
                    <a:pt x="6" y="23"/>
                    <a:pt x="6"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0" y="0"/>
                    <a:pt x="0" y="0"/>
                    <a:pt x="0" y="0"/>
                  </a:cubicBezTo>
                  <a:cubicBezTo>
                    <a:pt x="18" y="0"/>
                    <a:pt x="18" y="0"/>
                    <a:pt x="18" y="0"/>
                  </a:cubicBezTo>
                  <a:cubicBezTo>
                    <a:pt x="18" y="0"/>
                    <a:pt x="18" y="0"/>
                    <a:pt x="18" y="0"/>
                  </a:cubicBezTo>
                  <a:cubicBezTo>
                    <a:pt x="18" y="0"/>
                    <a:pt x="18" y="0"/>
                    <a:pt x="18" y="0"/>
                  </a:cubicBezTo>
                  <a:cubicBezTo>
                    <a:pt x="18" y="0"/>
                    <a:pt x="18" y="0"/>
                    <a:pt x="18" y="0"/>
                  </a:cubicBezTo>
                  <a:cubicBezTo>
                    <a:pt x="18" y="5"/>
                    <a:pt x="18" y="5"/>
                    <a:pt x="18" y="5"/>
                  </a:cubicBezTo>
                  <a:cubicBezTo>
                    <a:pt x="18" y="5"/>
                    <a:pt x="18" y="5"/>
                    <a:pt x="18" y="5"/>
                  </a:cubicBezTo>
                  <a:cubicBezTo>
                    <a:pt x="18" y="5"/>
                    <a:pt x="18" y="5"/>
                    <a:pt x="18" y="5"/>
                  </a:cubicBezTo>
                  <a:cubicBezTo>
                    <a:pt x="18" y="5"/>
                    <a:pt x="18" y="5"/>
                    <a:pt x="18" y="5"/>
                  </a:cubicBezTo>
                  <a:cubicBezTo>
                    <a:pt x="12" y="5"/>
                    <a:pt x="12" y="5"/>
                    <a:pt x="12" y="5"/>
                  </a:cubicBezTo>
                  <a:cubicBezTo>
                    <a:pt x="12"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1" y="23"/>
                    <a:pt x="11" y="23"/>
                  </a:cubicBezTo>
                  <a:lnTo>
                    <a:pt x="6"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6" name="Freeform 45"/>
            <p:cNvSpPr>
              <a:spLocks/>
            </p:cNvSpPr>
            <p:nvPr userDrawn="1"/>
          </p:nvSpPr>
          <p:spPr bwMode="auto">
            <a:xfrm>
              <a:off x="4206" y="4111"/>
              <a:ext cx="35" cy="40"/>
            </a:xfrm>
            <a:custGeom>
              <a:avLst/>
              <a:gdLst>
                <a:gd name="T0" fmla="*/ 8 w 20"/>
                <a:gd name="T1" fmla="*/ 23 h 23"/>
                <a:gd name="T2" fmla="*/ 7 w 20"/>
                <a:gd name="T3" fmla="*/ 23 h 23"/>
                <a:gd name="T4" fmla="*/ 7 w 20"/>
                <a:gd name="T5" fmla="*/ 14 h 23"/>
                <a:gd name="T6" fmla="*/ 0 w 20"/>
                <a:gd name="T7" fmla="*/ 1 h 23"/>
                <a:gd name="T8" fmla="*/ 1 w 20"/>
                <a:gd name="T9" fmla="*/ 0 h 23"/>
                <a:gd name="T10" fmla="*/ 6 w 20"/>
                <a:gd name="T11" fmla="*/ 0 h 23"/>
                <a:gd name="T12" fmla="*/ 7 w 20"/>
                <a:gd name="T13" fmla="*/ 0 h 23"/>
                <a:gd name="T14" fmla="*/ 10 w 20"/>
                <a:gd name="T15" fmla="*/ 8 h 23"/>
                <a:gd name="T16" fmla="*/ 11 w 20"/>
                <a:gd name="T17" fmla="*/ 8 h 23"/>
                <a:gd name="T18" fmla="*/ 14 w 20"/>
                <a:gd name="T19" fmla="*/ 0 h 23"/>
                <a:gd name="T20" fmla="*/ 15 w 20"/>
                <a:gd name="T21" fmla="*/ 0 h 23"/>
                <a:gd name="T22" fmla="*/ 20 w 20"/>
                <a:gd name="T23" fmla="*/ 0 h 23"/>
                <a:gd name="T24" fmla="*/ 20 w 20"/>
                <a:gd name="T25" fmla="*/ 1 h 23"/>
                <a:gd name="T26" fmla="*/ 13 w 20"/>
                <a:gd name="T27" fmla="*/ 14 h 23"/>
                <a:gd name="T28" fmla="*/ 13 w 20"/>
                <a:gd name="T29" fmla="*/ 23 h 23"/>
                <a:gd name="T30" fmla="*/ 13 w 20"/>
                <a:gd name="T31" fmla="*/ 23 h 23"/>
                <a:gd name="T32" fmla="*/ 8 w 20"/>
                <a:gd name="T3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23">
                  <a:moveTo>
                    <a:pt x="8" y="23"/>
                  </a:moveTo>
                  <a:cubicBezTo>
                    <a:pt x="8" y="23"/>
                    <a:pt x="7" y="23"/>
                    <a:pt x="7" y="23"/>
                  </a:cubicBezTo>
                  <a:cubicBezTo>
                    <a:pt x="7" y="14"/>
                    <a:pt x="7" y="14"/>
                    <a:pt x="7" y="14"/>
                  </a:cubicBezTo>
                  <a:cubicBezTo>
                    <a:pt x="0" y="1"/>
                    <a:pt x="0" y="1"/>
                    <a:pt x="0" y="1"/>
                  </a:cubicBezTo>
                  <a:cubicBezTo>
                    <a:pt x="0" y="0"/>
                    <a:pt x="0" y="0"/>
                    <a:pt x="1" y="0"/>
                  </a:cubicBezTo>
                  <a:cubicBezTo>
                    <a:pt x="6" y="0"/>
                    <a:pt x="6" y="0"/>
                    <a:pt x="6" y="0"/>
                  </a:cubicBezTo>
                  <a:cubicBezTo>
                    <a:pt x="6" y="0"/>
                    <a:pt x="6" y="0"/>
                    <a:pt x="7" y="0"/>
                  </a:cubicBezTo>
                  <a:cubicBezTo>
                    <a:pt x="10" y="8"/>
                    <a:pt x="10" y="8"/>
                    <a:pt x="10" y="8"/>
                  </a:cubicBezTo>
                  <a:cubicBezTo>
                    <a:pt x="11" y="8"/>
                    <a:pt x="11" y="8"/>
                    <a:pt x="11" y="8"/>
                  </a:cubicBezTo>
                  <a:cubicBezTo>
                    <a:pt x="14" y="0"/>
                    <a:pt x="14" y="0"/>
                    <a:pt x="14" y="0"/>
                  </a:cubicBezTo>
                  <a:cubicBezTo>
                    <a:pt x="14" y="0"/>
                    <a:pt x="15" y="0"/>
                    <a:pt x="15" y="0"/>
                  </a:cubicBezTo>
                  <a:cubicBezTo>
                    <a:pt x="20" y="0"/>
                    <a:pt x="20" y="0"/>
                    <a:pt x="20" y="0"/>
                  </a:cubicBezTo>
                  <a:cubicBezTo>
                    <a:pt x="20" y="0"/>
                    <a:pt x="20" y="0"/>
                    <a:pt x="20" y="1"/>
                  </a:cubicBezTo>
                  <a:cubicBezTo>
                    <a:pt x="13" y="14"/>
                    <a:pt x="13" y="14"/>
                    <a:pt x="13" y="14"/>
                  </a:cubicBezTo>
                  <a:cubicBezTo>
                    <a:pt x="13" y="23"/>
                    <a:pt x="13" y="23"/>
                    <a:pt x="13" y="23"/>
                  </a:cubicBezTo>
                  <a:cubicBezTo>
                    <a:pt x="13" y="23"/>
                    <a:pt x="13"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7" name="Freeform 46"/>
            <p:cNvSpPr>
              <a:spLocks noEditPoints="1"/>
            </p:cNvSpPr>
            <p:nvPr userDrawn="1"/>
          </p:nvSpPr>
          <p:spPr bwMode="auto">
            <a:xfrm>
              <a:off x="3692" y="4194"/>
              <a:ext cx="26" cy="39"/>
            </a:xfrm>
            <a:custGeom>
              <a:avLst/>
              <a:gdLst>
                <a:gd name="T0" fmla="*/ 0 w 15"/>
                <a:gd name="T1" fmla="*/ 0 h 23"/>
                <a:gd name="T2" fmla="*/ 0 w 15"/>
                <a:gd name="T3" fmla="*/ 0 h 23"/>
                <a:gd name="T4" fmla="*/ 7 w 15"/>
                <a:gd name="T5" fmla="*/ 0 h 23"/>
                <a:gd name="T6" fmla="*/ 15 w 15"/>
                <a:gd name="T7" fmla="*/ 5 h 23"/>
                <a:gd name="T8" fmla="*/ 15 w 15"/>
                <a:gd name="T9" fmla="*/ 12 h 23"/>
                <a:gd name="T10" fmla="*/ 15 w 15"/>
                <a:gd name="T11" fmla="*/ 19 h 23"/>
                <a:gd name="T12" fmla="*/ 7 w 15"/>
                <a:gd name="T13" fmla="*/ 23 h 23"/>
                <a:gd name="T14" fmla="*/ 0 w 15"/>
                <a:gd name="T15" fmla="*/ 23 h 23"/>
                <a:gd name="T16" fmla="*/ 0 w 15"/>
                <a:gd name="T17" fmla="*/ 23 h 23"/>
                <a:gd name="T18" fmla="*/ 0 w 15"/>
                <a:gd name="T19" fmla="*/ 0 h 23"/>
                <a:gd name="T20" fmla="*/ 2 w 15"/>
                <a:gd name="T21" fmla="*/ 21 h 23"/>
                <a:gd name="T22" fmla="*/ 7 w 15"/>
                <a:gd name="T23" fmla="*/ 21 h 23"/>
                <a:gd name="T24" fmla="*/ 13 w 15"/>
                <a:gd name="T25" fmla="*/ 18 h 23"/>
                <a:gd name="T26" fmla="*/ 14 w 15"/>
                <a:gd name="T27" fmla="*/ 12 h 23"/>
                <a:gd name="T28" fmla="*/ 13 w 15"/>
                <a:gd name="T29" fmla="*/ 5 h 23"/>
                <a:gd name="T30" fmla="*/ 7 w 15"/>
                <a:gd name="T31" fmla="*/ 2 h 23"/>
                <a:gd name="T32" fmla="*/ 2 w 15"/>
                <a:gd name="T33" fmla="*/ 2 h 23"/>
                <a:gd name="T34" fmla="*/ 2 w 15"/>
                <a:gd name="T35" fmla="*/ 2 h 23"/>
                <a:gd name="T36" fmla="*/ 2 w 15"/>
                <a:gd name="T37" fmla="*/ 21 h 23"/>
                <a:gd name="T38" fmla="*/ 2 w 15"/>
                <a:gd name="T3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23">
                  <a:moveTo>
                    <a:pt x="0" y="0"/>
                  </a:moveTo>
                  <a:cubicBezTo>
                    <a:pt x="0" y="0"/>
                    <a:pt x="0" y="0"/>
                    <a:pt x="0" y="0"/>
                  </a:cubicBezTo>
                  <a:cubicBezTo>
                    <a:pt x="7" y="0"/>
                    <a:pt x="7" y="0"/>
                    <a:pt x="7" y="0"/>
                  </a:cubicBezTo>
                  <a:cubicBezTo>
                    <a:pt x="11" y="0"/>
                    <a:pt x="14" y="2"/>
                    <a:pt x="15" y="5"/>
                  </a:cubicBezTo>
                  <a:cubicBezTo>
                    <a:pt x="15" y="6"/>
                    <a:pt x="15" y="8"/>
                    <a:pt x="15" y="12"/>
                  </a:cubicBezTo>
                  <a:cubicBezTo>
                    <a:pt x="15" y="16"/>
                    <a:pt x="15" y="17"/>
                    <a:pt x="15" y="19"/>
                  </a:cubicBezTo>
                  <a:cubicBezTo>
                    <a:pt x="14" y="22"/>
                    <a:pt x="11" y="23"/>
                    <a:pt x="7" y="23"/>
                  </a:cubicBezTo>
                  <a:cubicBezTo>
                    <a:pt x="0" y="23"/>
                    <a:pt x="0" y="23"/>
                    <a:pt x="0" y="23"/>
                  </a:cubicBezTo>
                  <a:cubicBezTo>
                    <a:pt x="0" y="23"/>
                    <a:pt x="0" y="23"/>
                    <a:pt x="0" y="23"/>
                  </a:cubicBezTo>
                  <a:lnTo>
                    <a:pt x="0" y="0"/>
                  </a:lnTo>
                  <a:close/>
                  <a:moveTo>
                    <a:pt x="2" y="21"/>
                  </a:moveTo>
                  <a:cubicBezTo>
                    <a:pt x="7" y="21"/>
                    <a:pt x="7" y="21"/>
                    <a:pt x="7" y="21"/>
                  </a:cubicBezTo>
                  <a:cubicBezTo>
                    <a:pt x="10" y="21"/>
                    <a:pt x="12" y="20"/>
                    <a:pt x="13" y="18"/>
                  </a:cubicBezTo>
                  <a:cubicBezTo>
                    <a:pt x="13" y="17"/>
                    <a:pt x="14" y="16"/>
                    <a:pt x="14" y="12"/>
                  </a:cubicBezTo>
                  <a:cubicBezTo>
                    <a:pt x="14" y="8"/>
                    <a:pt x="13" y="7"/>
                    <a:pt x="13" y="5"/>
                  </a:cubicBezTo>
                  <a:cubicBezTo>
                    <a:pt x="12" y="3"/>
                    <a:pt x="10" y="2"/>
                    <a:pt x="7" y="2"/>
                  </a:cubicBezTo>
                  <a:cubicBezTo>
                    <a:pt x="2" y="2"/>
                    <a:pt x="2" y="2"/>
                    <a:pt x="2" y="2"/>
                  </a:cubicBezTo>
                  <a:cubicBezTo>
                    <a:pt x="2" y="2"/>
                    <a:pt x="2" y="2"/>
                    <a:pt x="2" y="2"/>
                  </a:cubicBezTo>
                  <a:cubicBezTo>
                    <a:pt x="2" y="21"/>
                    <a:pt x="2" y="21"/>
                    <a:pt x="2" y="21"/>
                  </a:cubicBezTo>
                  <a:cubicBezTo>
                    <a:pt x="2" y="21"/>
                    <a:pt x="2" y="21"/>
                    <a:pt x="2" y="2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8" name="Freeform 47"/>
            <p:cNvSpPr>
              <a:spLocks/>
            </p:cNvSpPr>
            <p:nvPr userDrawn="1"/>
          </p:nvSpPr>
          <p:spPr bwMode="auto">
            <a:xfrm>
              <a:off x="3740" y="4194"/>
              <a:ext cx="24" cy="39"/>
            </a:xfrm>
            <a:custGeom>
              <a:avLst/>
              <a:gdLst>
                <a:gd name="T0" fmla="*/ 0 w 14"/>
                <a:gd name="T1" fmla="*/ 0 h 23"/>
                <a:gd name="T2" fmla="*/ 0 w 14"/>
                <a:gd name="T3" fmla="*/ 0 h 23"/>
                <a:gd name="T4" fmla="*/ 13 w 14"/>
                <a:gd name="T5" fmla="*/ 0 h 23"/>
                <a:gd name="T6" fmla="*/ 14 w 14"/>
                <a:gd name="T7" fmla="*/ 0 h 23"/>
                <a:gd name="T8" fmla="*/ 14 w 14"/>
                <a:gd name="T9" fmla="*/ 2 h 23"/>
                <a:gd name="T10" fmla="*/ 13 w 14"/>
                <a:gd name="T11" fmla="*/ 2 h 23"/>
                <a:gd name="T12" fmla="*/ 2 w 14"/>
                <a:gd name="T13" fmla="*/ 2 h 23"/>
                <a:gd name="T14" fmla="*/ 2 w 14"/>
                <a:gd name="T15" fmla="*/ 2 h 23"/>
                <a:gd name="T16" fmla="*/ 2 w 14"/>
                <a:gd name="T17" fmla="*/ 10 h 23"/>
                <a:gd name="T18" fmla="*/ 2 w 14"/>
                <a:gd name="T19" fmla="*/ 11 h 23"/>
                <a:gd name="T20" fmla="*/ 12 w 14"/>
                <a:gd name="T21" fmla="*/ 11 h 23"/>
                <a:gd name="T22" fmla="*/ 12 w 14"/>
                <a:gd name="T23" fmla="*/ 11 h 23"/>
                <a:gd name="T24" fmla="*/ 12 w 14"/>
                <a:gd name="T25" fmla="*/ 12 h 23"/>
                <a:gd name="T26" fmla="*/ 12 w 14"/>
                <a:gd name="T27" fmla="*/ 12 h 23"/>
                <a:gd name="T28" fmla="*/ 2 w 14"/>
                <a:gd name="T29" fmla="*/ 12 h 23"/>
                <a:gd name="T30" fmla="*/ 2 w 14"/>
                <a:gd name="T31" fmla="*/ 13 h 23"/>
                <a:gd name="T32" fmla="*/ 2 w 14"/>
                <a:gd name="T33" fmla="*/ 21 h 23"/>
                <a:gd name="T34" fmla="*/ 2 w 14"/>
                <a:gd name="T35" fmla="*/ 21 h 23"/>
                <a:gd name="T36" fmla="*/ 13 w 14"/>
                <a:gd name="T37" fmla="*/ 21 h 23"/>
                <a:gd name="T38" fmla="*/ 14 w 14"/>
                <a:gd name="T39" fmla="*/ 22 h 23"/>
                <a:gd name="T40" fmla="*/ 14 w 14"/>
                <a:gd name="T41" fmla="*/ 23 h 23"/>
                <a:gd name="T42" fmla="*/ 13 w 14"/>
                <a:gd name="T43" fmla="*/ 23 h 23"/>
                <a:gd name="T44" fmla="*/ 0 w 14"/>
                <a:gd name="T45" fmla="*/ 23 h 23"/>
                <a:gd name="T46" fmla="*/ 0 w 14"/>
                <a:gd name="T47" fmla="*/ 23 h 23"/>
                <a:gd name="T48" fmla="*/ 0 w 14"/>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 h="23">
                  <a:moveTo>
                    <a:pt x="0" y="0"/>
                  </a:moveTo>
                  <a:cubicBezTo>
                    <a:pt x="0" y="0"/>
                    <a:pt x="0" y="0"/>
                    <a:pt x="0" y="0"/>
                  </a:cubicBezTo>
                  <a:cubicBezTo>
                    <a:pt x="13" y="0"/>
                    <a:pt x="13" y="0"/>
                    <a:pt x="13" y="0"/>
                  </a:cubicBezTo>
                  <a:cubicBezTo>
                    <a:pt x="14" y="0"/>
                    <a:pt x="14" y="0"/>
                    <a:pt x="14" y="0"/>
                  </a:cubicBezTo>
                  <a:cubicBezTo>
                    <a:pt x="14" y="2"/>
                    <a:pt x="14" y="2"/>
                    <a:pt x="14" y="2"/>
                  </a:cubicBezTo>
                  <a:cubicBezTo>
                    <a:pt x="14" y="2"/>
                    <a:pt x="14" y="2"/>
                    <a:pt x="13" y="2"/>
                  </a:cubicBezTo>
                  <a:cubicBezTo>
                    <a:pt x="2" y="2"/>
                    <a:pt x="2" y="2"/>
                    <a:pt x="2" y="2"/>
                  </a:cubicBezTo>
                  <a:cubicBezTo>
                    <a:pt x="2" y="2"/>
                    <a:pt x="2" y="2"/>
                    <a:pt x="2" y="2"/>
                  </a:cubicBezTo>
                  <a:cubicBezTo>
                    <a:pt x="2" y="10"/>
                    <a:pt x="2" y="10"/>
                    <a:pt x="2" y="10"/>
                  </a:cubicBezTo>
                  <a:cubicBezTo>
                    <a:pt x="2" y="11"/>
                    <a:pt x="2" y="11"/>
                    <a:pt x="2" y="11"/>
                  </a:cubicBezTo>
                  <a:cubicBezTo>
                    <a:pt x="12" y="11"/>
                    <a:pt x="12" y="11"/>
                    <a:pt x="12" y="11"/>
                  </a:cubicBezTo>
                  <a:cubicBezTo>
                    <a:pt x="12" y="11"/>
                    <a:pt x="12" y="11"/>
                    <a:pt x="12" y="11"/>
                  </a:cubicBezTo>
                  <a:cubicBezTo>
                    <a:pt x="12" y="12"/>
                    <a:pt x="12" y="12"/>
                    <a:pt x="12" y="12"/>
                  </a:cubicBezTo>
                  <a:cubicBezTo>
                    <a:pt x="12" y="12"/>
                    <a:pt x="12" y="12"/>
                    <a:pt x="12" y="12"/>
                  </a:cubicBezTo>
                  <a:cubicBezTo>
                    <a:pt x="2" y="12"/>
                    <a:pt x="2" y="12"/>
                    <a:pt x="2" y="12"/>
                  </a:cubicBezTo>
                  <a:cubicBezTo>
                    <a:pt x="2" y="12"/>
                    <a:pt x="2" y="13"/>
                    <a:pt x="2" y="13"/>
                  </a:cubicBezTo>
                  <a:cubicBezTo>
                    <a:pt x="2" y="21"/>
                    <a:pt x="2" y="21"/>
                    <a:pt x="2" y="21"/>
                  </a:cubicBezTo>
                  <a:cubicBezTo>
                    <a:pt x="2" y="21"/>
                    <a:pt x="2" y="21"/>
                    <a:pt x="2" y="21"/>
                  </a:cubicBezTo>
                  <a:cubicBezTo>
                    <a:pt x="13" y="21"/>
                    <a:pt x="13" y="21"/>
                    <a:pt x="13" y="21"/>
                  </a:cubicBezTo>
                  <a:cubicBezTo>
                    <a:pt x="14" y="21"/>
                    <a:pt x="14" y="22"/>
                    <a:pt x="14" y="22"/>
                  </a:cubicBezTo>
                  <a:cubicBezTo>
                    <a:pt x="14" y="23"/>
                    <a:pt x="14" y="23"/>
                    <a:pt x="14" y="23"/>
                  </a:cubicBezTo>
                  <a:cubicBezTo>
                    <a:pt x="14" y="23"/>
                    <a:pt x="14" y="23"/>
                    <a:pt x="13"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9" name="Freeform 48"/>
            <p:cNvSpPr>
              <a:spLocks/>
            </p:cNvSpPr>
            <p:nvPr userDrawn="1"/>
          </p:nvSpPr>
          <p:spPr bwMode="auto">
            <a:xfrm>
              <a:off x="3783" y="4194"/>
              <a:ext cx="27" cy="39"/>
            </a:xfrm>
            <a:custGeom>
              <a:avLst/>
              <a:gdLst>
                <a:gd name="T0" fmla="*/ 0 w 16"/>
                <a:gd name="T1" fmla="*/ 0 h 23"/>
                <a:gd name="T2" fmla="*/ 1 w 16"/>
                <a:gd name="T3" fmla="*/ 0 h 23"/>
                <a:gd name="T4" fmla="*/ 2 w 16"/>
                <a:gd name="T5" fmla="*/ 0 h 23"/>
                <a:gd name="T6" fmla="*/ 3 w 16"/>
                <a:gd name="T7" fmla="*/ 0 h 23"/>
                <a:gd name="T8" fmla="*/ 14 w 16"/>
                <a:gd name="T9" fmla="*/ 20 h 23"/>
                <a:gd name="T10" fmla="*/ 14 w 16"/>
                <a:gd name="T11" fmla="*/ 20 h 23"/>
                <a:gd name="T12" fmla="*/ 14 w 16"/>
                <a:gd name="T13" fmla="*/ 0 h 23"/>
                <a:gd name="T14" fmla="*/ 15 w 16"/>
                <a:gd name="T15" fmla="*/ 0 h 23"/>
                <a:gd name="T16" fmla="*/ 16 w 16"/>
                <a:gd name="T17" fmla="*/ 0 h 23"/>
                <a:gd name="T18" fmla="*/ 16 w 16"/>
                <a:gd name="T19" fmla="*/ 0 h 23"/>
                <a:gd name="T20" fmla="*/ 16 w 16"/>
                <a:gd name="T21" fmla="*/ 23 h 23"/>
                <a:gd name="T22" fmla="*/ 16 w 16"/>
                <a:gd name="T23" fmla="*/ 23 h 23"/>
                <a:gd name="T24" fmla="*/ 15 w 16"/>
                <a:gd name="T25" fmla="*/ 23 h 23"/>
                <a:gd name="T26" fmla="*/ 14 w 16"/>
                <a:gd name="T27" fmla="*/ 23 h 23"/>
                <a:gd name="T28" fmla="*/ 3 w 16"/>
                <a:gd name="T29" fmla="*/ 4 h 23"/>
                <a:gd name="T30" fmla="*/ 2 w 16"/>
                <a:gd name="T31" fmla="*/ 4 h 23"/>
                <a:gd name="T32" fmla="*/ 2 w 16"/>
                <a:gd name="T33" fmla="*/ 23 h 23"/>
                <a:gd name="T34" fmla="*/ 2 w 16"/>
                <a:gd name="T35" fmla="*/ 23 h 23"/>
                <a:gd name="T36" fmla="*/ 1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1" y="0"/>
                    <a:pt x="1" y="0"/>
                  </a:cubicBezTo>
                  <a:cubicBezTo>
                    <a:pt x="2" y="0"/>
                    <a:pt x="2" y="0"/>
                    <a:pt x="2" y="0"/>
                  </a:cubicBezTo>
                  <a:cubicBezTo>
                    <a:pt x="2" y="0"/>
                    <a:pt x="3" y="0"/>
                    <a:pt x="3" y="0"/>
                  </a:cubicBezTo>
                  <a:cubicBezTo>
                    <a:pt x="14" y="20"/>
                    <a:pt x="14" y="20"/>
                    <a:pt x="14" y="20"/>
                  </a:cubicBezTo>
                  <a:cubicBezTo>
                    <a:pt x="14" y="20"/>
                    <a:pt x="14" y="20"/>
                    <a:pt x="14" y="20"/>
                  </a:cubicBezTo>
                  <a:cubicBezTo>
                    <a:pt x="14" y="0"/>
                    <a:pt x="14" y="0"/>
                    <a:pt x="14" y="0"/>
                  </a:cubicBezTo>
                  <a:cubicBezTo>
                    <a:pt x="14" y="0"/>
                    <a:pt x="14" y="0"/>
                    <a:pt x="15" y="0"/>
                  </a:cubicBezTo>
                  <a:cubicBezTo>
                    <a:pt x="16" y="0"/>
                    <a:pt x="16" y="0"/>
                    <a:pt x="16" y="0"/>
                  </a:cubicBezTo>
                  <a:cubicBezTo>
                    <a:pt x="16" y="0"/>
                    <a:pt x="16" y="0"/>
                    <a:pt x="16" y="0"/>
                  </a:cubicBezTo>
                  <a:cubicBezTo>
                    <a:pt x="16" y="23"/>
                    <a:pt x="16" y="23"/>
                    <a:pt x="16" y="23"/>
                  </a:cubicBezTo>
                  <a:cubicBezTo>
                    <a:pt x="16" y="23"/>
                    <a:pt x="16" y="23"/>
                    <a:pt x="16" y="23"/>
                  </a:cubicBezTo>
                  <a:cubicBezTo>
                    <a:pt x="15" y="23"/>
                    <a:pt x="15" y="23"/>
                    <a:pt x="15" y="23"/>
                  </a:cubicBezTo>
                  <a:cubicBezTo>
                    <a:pt x="14" y="23"/>
                    <a:pt x="14" y="23"/>
                    <a:pt x="14" y="23"/>
                  </a:cubicBezTo>
                  <a:cubicBezTo>
                    <a:pt x="3" y="4"/>
                    <a:pt x="3" y="4"/>
                    <a:pt x="3" y="4"/>
                  </a:cubicBezTo>
                  <a:cubicBezTo>
                    <a:pt x="2" y="4"/>
                    <a:pt x="2" y="4"/>
                    <a:pt x="2" y="4"/>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0" name="Freeform 49"/>
            <p:cNvSpPr>
              <a:spLocks/>
            </p:cNvSpPr>
            <p:nvPr userDrawn="1"/>
          </p:nvSpPr>
          <p:spPr bwMode="auto">
            <a:xfrm>
              <a:off x="3832" y="4194"/>
              <a:ext cx="35" cy="39"/>
            </a:xfrm>
            <a:custGeom>
              <a:avLst/>
              <a:gdLst>
                <a:gd name="T0" fmla="*/ 0 w 20"/>
                <a:gd name="T1" fmla="*/ 0 h 23"/>
                <a:gd name="T2" fmla="*/ 1 w 20"/>
                <a:gd name="T3" fmla="*/ 0 h 23"/>
                <a:gd name="T4" fmla="*/ 2 w 20"/>
                <a:gd name="T5" fmla="*/ 0 h 23"/>
                <a:gd name="T6" fmla="*/ 3 w 20"/>
                <a:gd name="T7" fmla="*/ 0 h 23"/>
                <a:gd name="T8" fmla="*/ 10 w 20"/>
                <a:gd name="T9" fmla="*/ 17 h 23"/>
                <a:gd name="T10" fmla="*/ 10 w 20"/>
                <a:gd name="T11" fmla="*/ 17 h 23"/>
                <a:gd name="T12" fmla="*/ 18 w 20"/>
                <a:gd name="T13" fmla="*/ 0 h 23"/>
                <a:gd name="T14" fmla="*/ 18 w 20"/>
                <a:gd name="T15" fmla="*/ 0 h 23"/>
                <a:gd name="T16" fmla="*/ 19 w 20"/>
                <a:gd name="T17" fmla="*/ 0 h 23"/>
                <a:gd name="T18" fmla="*/ 20 w 20"/>
                <a:gd name="T19" fmla="*/ 0 h 23"/>
                <a:gd name="T20" fmla="*/ 20 w 20"/>
                <a:gd name="T21" fmla="*/ 23 h 23"/>
                <a:gd name="T22" fmla="*/ 19 w 20"/>
                <a:gd name="T23" fmla="*/ 23 h 23"/>
                <a:gd name="T24" fmla="*/ 18 w 20"/>
                <a:gd name="T25" fmla="*/ 23 h 23"/>
                <a:gd name="T26" fmla="*/ 18 w 20"/>
                <a:gd name="T27" fmla="*/ 23 h 23"/>
                <a:gd name="T28" fmla="*/ 18 w 20"/>
                <a:gd name="T29" fmla="*/ 5 h 23"/>
                <a:gd name="T30" fmla="*/ 18 w 20"/>
                <a:gd name="T31" fmla="*/ 5 h 23"/>
                <a:gd name="T32" fmla="*/ 11 w 20"/>
                <a:gd name="T33" fmla="*/ 20 h 23"/>
                <a:gd name="T34" fmla="*/ 10 w 20"/>
                <a:gd name="T35" fmla="*/ 20 h 23"/>
                <a:gd name="T36" fmla="*/ 10 w 20"/>
                <a:gd name="T37" fmla="*/ 20 h 23"/>
                <a:gd name="T38" fmla="*/ 9 w 20"/>
                <a:gd name="T39" fmla="*/ 20 h 23"/>
                <a:gd name="T40" fmla="*/ 2 w 20"/>
                <a:gd name="T41" fmla="*/ 5 h 23"/>
                <a:gd name="T42" fmla="*/ 2 w 20"/>
                <a:gd name="T43" fmla="*/ 5 h 23"/>
                <a:gd name="T44" fmla="*/ 2 w 20"/>
                <a:gd name="T45" fmla="*/ 23 h 23"/>
                <a:gd name="T46" fmla="*/ 2 w 20"/>
                <a:gd name="T47" fmla="*/ 23 h 23"/>
                <a:gd name="T48" fmla="*/ 1 w 20"/>
                <a:gd name="T49" fmla="*/ 23 h 23"/>
                <a:gd name="T50" fmla="*/ 0 w 20"/>
                <a:gd name="T51" fmla="*/ 23 h 23"/>
                <a:gd name="T52" fmla="*/ 0 w 20"/>
                <a:gd name="T5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23">
                  <a:moveTo>
                    <a:pt x="0" y="0"/>
                  </a:moveTo>
                  <a:cubicBezTo>
                    <a:pt x="0" y="0"/>
                    <a:pt x="1" y="0"/>
                    <a:pt x="1" y="0"/>
                  </a:cubicBezTo>
                  <a:cubicBezTo>
                    <a:pt x="2" y="0"/>
                    <a:pt x="2" y="0"/>
                    <a:pt x="2" y="0"/>
                  </a:cubicBezTo>
                  <a:cubicBezTo>
                    <a:pt x="2" y="0"/>
                    <a:pt x="2" y="0"/>
                    <a:pt x="3" y="0"/>
                  </a:cubicBezTo>
                  <a:cubicBezTo>
                    <a:pt x="10" y="17"/>
                    <a:pt x="10" y="17"/>
                    <a:pt x="10" y="17"/>
                  </a:cubicBezTo>
                  <a:cubicBezTo>
                    <a:pt x="10" y="17"/>
                    <a:pt x="10" y="17"/>
                    <a:pt x="10" y="17"/>
                  </a:cubicBezTo>
                  <a:cubicBezTo>
                    <a:pt x="18" y="0"/>
                    <a:pt x="18" y="0"/>
                    <a:pt x="18" y="0"/>
                  </a:cubicBezTo>
                  <a:cubicBezTo>
                    <a:pt x="18" y="0"/>
                    <a:pt x="18" y="0"/>
                    <a:pt x="18" y="0"/>
                  </a:cubicBezTo>
                  <a:cubicBezTo>
                    <a:pt x="19" y="0"/>
                    <a:pt x="19" y="0"/>
                    <a:pt x="19" y="0"/>
                  </a:cubicBezTo>
                  <a:cubicBezTo>
                    <a:pt x="20" y="0"/>
                    <a:pt x="20" y="0"/>
                    <a:pt x="20" y="0"/>
                  </a:cubicBezTo>
                  <a:cubicBezTo>
                    <a:pt x="20" y="23"/>
                    <a:pt x="20" y="23"/>
                    <a:pt x="20" y="23"/>
                  </a:cubicBezTo>
                  <a:cubicBezTo>
                    <a:pt x="20" y="23"/>
                    <a:pt x="20" y="23"/>
                    <a:pt x="19" y="23"/>
                  </a:cubicBezTo>
                  <a:cubicBezTo>
                    <a:pt x="18" y="23"/>
                    <a:pt x="18" y="23"/>
                    <a:pt x="18" y="23"/>
                  </a:cubicBezTo>
                  <a:cubicBezTo>
                    <a:pt x="18" y="23"/>
                    <a:pt x="18" y="23"/>
                    <a:pt x="18" y="23"/>
                  </a:cubicBezTo>
                  <a:cubicBezTo>
                    <a:pt x="18" y="5"/>
                    <a:pt x="18" y="5"/>
                    <a:pt x="18" y="5"/>
                  </a:cubicBezTo>
                  <a:cubicBezTo>
                    <a:pt x="18" y="5"/>
                    <a:pt x="18" y="5"/>
                    <a:pt x="18" y="5"/>
                  </a:cubicBezTo>
                  <a:cubicBezTo>
                    <a:pt x="11" y="20"/>
                    <a:pt x="11" y="20"/>
                    <a:pt x="11" y="20"/>
                  </a:cubicBezTo>
                  <a:cubicBezTo>
                    <a:pt x="11" y="20"/>
                    <a:pt x="11" y="20"/>
                    <a:pt x="10" y="20"/>
                  </a:cubicBezTo>
                  <a:cubicBezTo>
                    <a:pt x="10" y="20"/>
                    <a:pt x="10" y="20"/>
                    <a:pt x="10" y="20"/>
                  </a:cubicBezTo>
                  <a:cubicBezTo>
                    <a:pt x="9" y="20"/>
                    <a:pt x="9" y="20"/>
                    <a:pt x="9" y="20"/>
                  </a:cubicBezTo>
                  <a:cubicBezTo>
                    <a:pt x="2" y="5"/>
                    <a:pt x="2" y="5"/>
                    <a:pt x="2" y="5"/>
                  </a:cubicBezTo>
                  <a:cubicBezTo>
                    <a:pt x="2" y="5"/>
                    <a:pt x="2" y="5"/>
                    <a:pt x="2" y="5"/>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1" name="Freeform 50"/>
            <p:cNvSpPr>
              <a:spLocks noEditPoints="1"/>
            </p:cNvSpPr>
            <p:nvPr userDrawn="1"/>
          </p:nvSpPr>
          <p:spPr bwMode="auto">
            <a:xfrm>
              <a:off x="3885" y="4194"/>
              <a:ext cx="31" cy="39"/>
            </a:xfrm>
            <a:custGeom>
              <a:avLst/>
              <a:gdLst>
                <a:gd name="T0" fmla="*/ 8 w 18"/>
                <a:gd name="T1" fmla="*/ 0 h 23"/>
                <a:gd name="T2" fmla="*/ 8 w 18"/>
                <a:gd name="T3" fmla="*/ 0 h 23"/>
                <a:gd name="T4" fmla="*/ 9 w 18"/>
                <a:gd name="T5" fmla="*/ 0 h 23"/>
                <a:gd name="T6" fmla="*/ 10 w 18"/>
                <a:gd name="T7" fmla="*/ 0 h 23"/>
                <a:gd name="T8" fmla="*/ 18 w 18"/>
                <a:gd name="T9" fmla="*/ 23 h 23"/>
                <a:gd name="T10" fmla="*/ 18 w 18"/>
                <a:gd name="T11" fmla="*/ 23 h 23"/>
                <a:gd name="T12" fmla="*/ 16 w 18"/>
                <a:gd name="T13" fmla="*/ 23 h 23"/>
                <a:gd name="T14" fmla="*/ 16 w 18"/>
                <a:gd name="T15" fmla="*/ 23 h 23"/>
                <a:gd name="T16" fmla="*/ 14 w 18"/>
                <a:gd name="T17" fmla="*/ 17 h 23"/>
                <a:gd name="T18" fmla="*/ 4 w 18"/>
                <a:gd name="T19" fmla="*/ 17 h 23"/>
                <a:gd name="T20" fmla="*/ 2 w 18"/>
                <a:gd name="T21" fmla="*/ 23 h 23"/>
                <a:gd name="T22" fmla="*/ 1 w 18"/>
                <a:gd name="T23" fmla="*/ 23 h 23"/>
                <a:gd name="T24" fmla="*/ 0 w 18"/>
                <a:gd name="T25" fmla="*/ 23 h 23"/>
                <a:gd name="T26" fmla="*/ 0 w 18"/>
                <a:gd name="T27" fmla="*/ 23 h 23"/>
                <a:gd name="T28" fmla="*/ 8 w 18"/>
                <a:gd name="T29" fmla="*/ 0 h 23"/>
                <a:gd name="T30" fmla="*/ 13 w 18"/>
                <a:gd name="T31" fmla="*/ 15 h 23"/>
                <a:gd name="T32" fmla="*/ 9 w 18"/>
                <a:gd name="T33" fmla="*/ 3 h 23"/>
                <a:gd name="T34" fmla="*/ 9 w 18"/>
                <a:gd name="T35" fmla="*/ 3 h 23"/>
                <a:gd name="T36" fmla="*/ 4 w 18"/>
                <a:gd name="T37" fmla="*/ 15 h 23"/>
                <a:gd name="T38" fmla="*/ 13 w 18"/>
                <a:gd name="T39" fmla="*/ 1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3">
                  <a:moveTo>
                    <a:pt x="8" y="0"/>
                  </a:moveTo>
                  <a:cubicBezTo>
                    <a:pt x="8" y="0"/>
                    <a:pt x="8" y="0"/>
                    <a:pt x="8" y="0"/>
                  </a:cubicBezTo>
                  <a:cubicBezTo>
                    <a:pt x="9" y="0"/>
                    <a:pt x="9" y="0"/>
                    <a:pt x="9" y="0"/>
                  </a:cubicBezTo>
                  <a:cubicBezTo>
                    <a:pt x="10" y="0"/>
                    <a:pt x="10" y="0"/>
                    <a:pt x="10" y="0"/>
                  </a:cubicBezTo>
                  <a:cubicBezTo>
                    <a:pt x="18" y="23"/>
                    <a:pt x="18" y="23"/>
                    <a:pt x="18" y="23"/>
                  </a:cubicBezTo>
                  <a:cubicBezTo>
                    <a:pt x="18" y="23"/>
                    <a:pt x="18" y="23"/>
                    <a:pt x="18" y="23"/>
                  </a:cubicBezTo>
                  <a:cubicBezTo>
                    <a:pt x="16" y="23"/>
                    <a:pt x="16" y="23"/>
                    <a:pt x="16" y="23"/>
                  </a:cubicBezTo>
                  <a:cubicBezTo>
                    <a:pt x="16" y="23"/>
                    <a:pt x="16" y="23"/>
                    <a:pt x="16" y="23"/>
                  </a:cubicBezTo>
                  <a:cubicBezTo>
                    <a:pt x="14" y="17"/>
                    <a:pt x="14" y="17"/>
                    <a:pt x="14" y="17"/>
                  </a:cubicBezTo>
                  <a:cubicBezTo>
                    <a:pt x="4" y="17"/>
                    <a:pt x="4" y="17"/>
                    <a:pt x="4" y="17"/>
                  </a:cubicBezTo>
                  <a:cubicBezTo>
                    <a:pt x="2" y="23"/>
                    <a:pt x="2" y="23"/>
                    <a:pt x="2" y="23"/>
                  </a:cubicBezTo>
                  <a:cubicBezTo>
                    <a:pt x="2" y="23"/>
                    <a:pt x="1" y="23"/>
                    <a:pt x="1" y="23"/>
                  </a:cubicBezTo>
                  <a:cubicBezTo>
                    <a:pt x="0" y="23"/>
                    <a:pt x="0" y="23"/>
                    <a:pt x="0" y="23"/>
                  </a:cubicBezTo>
                  <a:cubicBezTo>
                    <a:pt x="0" y="23"/>
                    <a:pt x="0" y="23"/>
                    <a:pt x="0" y="23"/>
                  </a:cubicBezTo>
                  <a:lnTo>
                    <a:pt x="8" y="0"/>
                  </a:lnTo>
                  <a:close/>
                  <a:moveTo>
                    <a:pt x="13" y="15"/>
                  </a:moveTo>
                  <a:cubicBezTo>
                    <a:pt x="9" y="3"/>
                    <a:pt x="9" y="3"/>
                    <a:pt x="9" y="3"/>
                  </a:cubicBezTo>
                  <a:cubicBezTo>
                    <a:pt x="9" y="3"/>
                    <a:pt x="9" y="3"/>
                    <a:pt x="9" y="3"/>
                  </a:cubicBezTo>
                  <a:cubicBezTo>
                    <a:pt x="4" y="15"/>
                    <a:pt x="4" y="15"/>
                    <a:pt x="4" y="15"/>
                  </a:cubicBezTo>
                  <a:lnTo>
                    <a:pt x="13" y="15"/>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2" name="Freeform 51"/>
            <p:cNvSpPr>
              <a:spLocks noEditPoints="1"/>
            </p:cNvSpPr>
            <p:nvPr userDrawn="1"/>
          </p:nvSpPr>
          <p:spPr bwMode="auto">
            <a:xfrm>
              <a:off x="3935" y="4194"/>
              <a:ext cx="27" cy="39"/>
            </a:xfrm>
            <a:custGeom>
              <a:avLst/>
              <a:gdLst>
                <a:gd name="T0" fmla="*/ 14 w 16"/>
                <a:gd name="T1" fmla="*/ 23 h 23"/>
                <a:gd name="T2" fmla="*/ 13 w 16"/>
                <a:gd name="T3" fmla="*/ 23 h 23"/>
                <a:gd name="T4" fmla="*/ 8 w 16"/>
                <a:gd name="T5" fmla="*/ 13 h 23"/>
                <a:gd name="T6" fmla="*/ 8 w 16"/>
                <a:gd name="T7" fmla="*/ 13 h 23"/>
                <a:gd name="T8" fmla="*/ 2 w 16"/>
                <a:gd name="T9" fmla="*/ 13 h 23"/>
                <a:gd name="T10" fmla="*/ 2 w 16"/>
                <a:gd name="T11" fmla="*/ 13 h 23"/>
                <a:gd name="T12" fmla="*/ 2 w 16"/>
                <a:gd name="T13" fmla="*/ 23 h 23"/>
                <a:gd name="T14" fmla="*/ 2 w 16"/>
                <a:gd name="T15" fmla="*/ 23 h 23"/>
                <a:gd name="T16" fmla="*/ 0 w 16"/>
                <a:gd name="T17" fmla="*/ 23 h 23"/>
                <a:gd name="T18" fmla="*/ 0 w 16"/>
                <a:gd name="T19" fmla="*/ 23 h 23"/>
                <a:gd name="T20" fmla="*/ 0 w 16"/>
                <a:gd name="T21" fmla="*/ 0 h 23"/>
                <a:gd name="T22" fmla="*/ 0 w 16"/>
                <a:gd name="T23" fmla="*/ 0 h 23"/>
                <a:gd name="T24" fmla="*/ 8 w 16"/>
                <a:gd name="T25" fmla="*/ 0 h 23"/>
                <a:gd name="T26" fmla="*/ 15 w 16"/>
                <a:gd name="T27" fmla="*/ 7 h 23"/>
                <a:gd name="T28" fmla="*/ 10 w 16"/>
                <a:gd name="T29" fmla="*/ 13 h 23"/>
                <a:gd name="T30" fmla="*/ 15 w 16"/>
                <a:gd name="T31" fmla="*/ 23 h 23"/>
                <a:gd name="T32" fmla="*/ 15 w 16"/>
                <a:gd name="T33" fmla="*/ 23 h 23"/>
                <a:gd name="T34" fmla="*/ 14 w 16"/>
                <a:gd name="T35" fmla="*/ 23 h 23"/>
                <a:gd name="T36" fmla="*/ 13 w 16"/>
                <a:gd name="T37" fmla="*/ 7 h 23"/>
                <a:gd name="T38" fmla="*/ 8 w 16"/>
                <a:gd name="T39" fmla="*/ 2 h 23"/>
                <a:gd name="T40" fmla="*/ 2 w 16"/>
                <a:gd name="T41" fmla="*/ 2 h 23"/>
                <a:gd name="T42" fmla="*/ 2 w 16"/>
                <a:gd name="T43" fmla="*/ 2 h 23"/>
                <a:gd name="T44" fmla="*/ 2 w 16"/>
                <a:gd name="T45" fmla="*/ 11 h 23"/>
                <a:gd name="T46" fmla="*/ 2 w 16"/>
                <a:gd name="T47" fmla="*/ 11 h 23"/>
                <a:gd name="T48" fmla="*/ 8 w 16"/>
                <a:gd name="T49" fmla="*/ 11 h 23"/>
                <a:gd name="T50" fmla="*/ 13 w 16"/>
                <a:gd name="T51"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 h="23">
                  <a:moveTo>
                    <a:pt x="14" y="23"/>
                  </a:moveTo>
                  <a:cubicBezTo>
                    <a:pt x="13" y="23"/>
                    <a:pt x="13" y="23"/>
                    <a:pt x="13" y="23"/>
                  </a:cubicBezTo>
                  <a:cubicBezTo>
                    <a:pt x="8" y="13"/>
                    <a:pt x="8" y="13"/>
                    <a:pt x="8" y="13"/>
                  </a:cubicBezTo>
                  <a:cubicBezTo>
                    <a:pt x="8" y="13"/>
                    <a:pt x="8" y="13"/>
                    <a:pt x="8" y="13"/>
                  </a:cubicBezTo>
                  <a:cubicBezTo>
                    <a:pt x="2" y="13"/>
                    <a:pt x="2" y="13"/>
                    <a:pt x="2" y="13"/>
                  </a:cubicBezTo>
                  <a:cubicBezTo>
                    <a:pt x="2" y="13"/>
                    <a:pt x="2" y="13"/>
                    <a:pt x="2" y="13"/>
                  </a:cubicBezTo>
                  <a:cubicBezTo>
                    <a:pt x="2" y="23"/>
                    <a:pt x="2" y="23"/>
                    <a:pt x="2" y="23"/>
                  </a:cubicBezTo>
                  <a:cubicBezTo>
                    <a:pt x="2" y="23"/>
                    <a:pt x="2" y="23"/>
                    <a:pt x="2" y="23"/>
                  </a:cubicBezTo>
                  <a:cubicBezTo>
                    <a:pt x="0" y="23"/>
                    <a:pt x="0" y="23"/>
                    <a:pt x="0" y="23"/>
                  </a:cubicBezTo>
                  <a:cubicBezTo>
                    <a:pt x="0" y="23"/>
                    <a:pt x="0" y="23"/>
                    <a:pt x="0" y="23"/>
                  </a:cubicBezTo>
                  <a:cubicBezTo>
                    <a:pt x="0" y="0"/>
                    <a:pt x="0" y="0"/>
                    <a:pt x="0" y="0"/>
                  </a:cubicBezTo>
                  <a:cubicBezTo>
                    <a:pt x="0" y="0"/>
                    <a:pt x="0" y="0"/>
                    <a:pt x="0" y="0"/>
                  </a:cubicBezTo>
                  <a:cubicBezTo>
                    <a:pt x="8" y="0"/>
                    <a:pt x="8" y="0"/>
                    <a:pt x="8" y="0"/>
                  </a:cubicBezTo>
                  <a:cubicBezTo>
                    <a:pt x="12" y="0"/>
                    <a:pt x="15" y="3"/>
                    <a:pt x="15" y="7"/>
                  </a:cubicBezTo>
                  <a:cubicBezTo>
                    <a:pt x="15" y="10"/>
                    <a:pt x="13" y="12"/>
                    <a:pt x="10" y="13"/>
                  </a:cubicBezTo>
                  <a:cubicBezTo>
                    <a:pt x="15" y="23"/>
                    <a:pt x="15" y="23"/>
                    <a:pt x="15" y="23"/>
                  </a:cubicBezTo>
                  <a:cubicBezTo>
                    <a:pt x="16" y="23"/>
                    <a:pt x="15" y="23"/>
                    <a:pt x="15" y="23"/>
                  </a:cubicBezTo>
                  <a:lnTo>
                    <a:pt x="14" y="23"/>
                  </a:lnTo>
                  <a:close/>
                  <a:moveTo>
                    <a:pt x="13" y="7"/>
                  </a:moveTo>
                  <a:cubicBezTo>
                    <a:pt x="13" y="4"/>
                    <a:pt x="11" y="2"/>
                    <a:pt x="8" y="2"/>
                  </a:cubicBezTo>
                  <a:cubicBezTo>
                    <a:pt x="2" y="2"/>
                    <a:pt x="2" y="2"/>
                    <a:pt x="2" y="2"/>
                  </a:cubicBezTo>
                  <a:cubicBezTo>
                    <a:pt x="2" y="2"/>
                    <a:pt x="2" y="2"/>
                    <a:pt x="2" y="2"/>
                  </a:cubicBezTo>
                  <a:cubicBezTo>
                    <a:pt x="2" y="11"/>
                    <a:pt x="2" y="11"/>
                    <a:pt x="2" y="11"/>
                  </a:cubicBezTo>
                  <a:cubicBezTo>
                    <a:pt x="2" y="11"/>
                    <a:pt x="2" y="11"/>
                    <a:pt x="2" y="11"/>
                  </a:cubicBezTo>
                  <a:cubicBezTo>
                    <a:pt x="8" y="11"/>
                    <a:pt x="8" y="11"/>
                    <a:pt x="8" y="11"/>
                  </a:cubicBezTo>
                  <a:cubicBezTo>
                    <a:pt x="11" y="11"/>
                    <a:pt x="13" y="9"/>
                    <a:pt x="13" y="7"/>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3" name="Freeform 52"/>
            <p:cNvSpPr>
              <a:spLocks/>
            </p:cNvSpPr>
            <p:nvPr userDrawn="1"/>
          </p:nvSpPr>
          <p:spPr bwMode="auto">
            <a:xfrm>
              <a:off x="3983" y="4194"/>
              <a:ext cx="27" cy="39"/>
            </a:xfrm>
            <a:custGeom>
              <a:avLst/>
              <a:gdLst>
                <a:gd name="T0" fmla="*/ 0 w 16"/>
                <a:gd name="T1" fmla="*/ 0 h 23"/>
                <a:gd name="T2" fmla="*/ 0 w 16"/>
                <a:gd name="T3" fmla="*/ 0 h 23"/>
                <a:gd name="T4" fmla="*/ 1 w 16"/>
                <a:gd name="T5" fmla="*/ 0 h 23"/>
                <a:gd name="T6" fmla="*/ 2 w 16"/>
                <a:gd name="T7" fmla="*/ 0 h 23"/>
                <a:gd name="T8" fmla="*/ 2 w 16"/>
                <a:gd name="T9" fmla="*/ 14 h 23"/>
                <a:gd name="T10" fmla="*/ 13 w 16"/>
                <a:gd name="T11" fmla="*/ 0 h 23"/>
                <a:gd name="T12" fmla="*/ 13 w 16"/>
                <a:gd name="T13" fmla="*/ 0 h 23"/>
                <a:gd name="T14" fmla="*/ 15 w 16"/>
                <a:gd name="T15" fmla="*/ 0 h 23"/>
                <a:gd name="T16" fmla="*/ 15 w 16"/>
                <a:gd name="T17" fmla="*/ 1 h 23"/>
                <a:gd name="T18" fmla="*/ 8 w 16"/>
                <a:gd name="T19" fmla="*/ 9 h 23"/>
                <a:gd name="T20" fmla="*/ 15 w 16"/>
                <a:gd name="T21" fmla="*/ 23 h 23"/>
                <a:gd name="T22" fmla="*/ 15 w 16"/>
                <a:gd name="T23" fmla="*/ 23 h 23"/>
                <a:gd name="T24" fmla="*/ 14 w 16"/>
                <a:gd name="T25" fmla="*/ 23 h 23"/>
                <a:gd name="T26" fmla="*/ 13 w 16"/>
                <a:gd name="T27" fmla="*/ 23 h 23"/>
                <a:gd name="T28" fmla="*/ 6 w 16"/>
                <a:gd name="T29" fmla="*/ 11 h 23"/>
                <a:gd name="T30" fmla="*/ 2 w 16"/>
                <a:gd name="T31" fmla="*/ 16 h 23"/>
                <a:gd name="T32" fmla="*/ 2 w 16"/>
                <a:gd name="T33" fmla="*/ 23 h 23"/>
                <a:gd name="T34" fmla="*/ 1 w 16"/>
                <a:gd name="T35" fmla="*/ 23 h 23"/>
                <a:gd name="T36" fmla="*/ 0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0" y="0"/>
                    <a:pt x="0" y="0"/>
                  </a:cubicBezTo>
                  <a:cubicBezTo>
                    <a:pt x="1" y="0"/>
                    <a:pt x="1" y="0"/>
                    <a:pt x="1" y="0"/>
                  </a:cubicBezTo>
                  <a:cubicBezTo>
                    <a:pt x="1" y="0"/>
                    <a:pt x="2" y="0"/>
                    <a:pt x="2" y="0"/>
                  </a:cubicBezTo>
                  <a:cubicBezTo>
                    <a:pt x="2" y="14"/>
                    <a:pt x="2" y="14"/>
                    <a:pt x="2" y="14"/>
                  </a:cubicBezTo>
                  <a:cubicBezTo>
                    <a:pt x="13" y="0"/>
                    <a:pt x="13" y="0"/>
                    <a:pt x="13" y="0"/>
                  </a:cubicBezTo>
                  <a:cubicBezTo>
                    <a:pt x="13" y="0"/>
                    <a:pt x="13" y="0"/>
                    <a:pt x="13" y="0"/>
                  </a:cubicBezTo>
                  <a:cubicBezTo>
                    <a:pt x="15" y="0"/>
                    <a:pt x="15" y="0"/>
                    <a:pt x="15" y="0"/>
                  </a:cubicBezTo>
                  <a:cubicBezTo>
                    <a:pt x="15" y="0"/>
                    <a:pt x="15" y="0"/>
                    <a:pt x="15" y="1"/>
                  </a:cubicBezTo>
                  <a:cubicBezTo>
                    <a:pt x="8" y="9"/>
                    <a:pt x="8" y="9"/>
                    <a:pt x="8" y="9"/>
                  </a:cubicBezTo>
                  <a:cubicBezTo>
                    <a:pt x="15" y="23"/>
                    <a:pt x="15" y="23"/>
                    <a:pt x="15" y="23"/>
                  </a:cubicBezTo>
                  <a:cubicBezTo>
                    <a:pt x="16" y="23"/>
                    <a:pt x="16" y="23"/>
                    <a:pt x="15" y="23"/>
                  </a:cubicBezTo>
                  <a:cubicBezTo>
                    <a:pt x="14" y="23"/>
                    <a:pt x="14" y="23"/>
                    <a:pt x="14" y="23"/>
                  </a:cubicBezTo>
                  <a:cubicBezTo>
                    <a:pt x="14" y="23"/>
                    <a:pt x="13" y="23"/>
                    <a:pt x="13" y="23"/>
                  </a:cubicBezTo>
                  <a:cubicBezTo>
                    <a:pt x="6" y="11"/>
                    <a:pt x="6" y="11"/>
                    <a:pt x="6" y="11"/>
                  </a:cubicBezTo>
                  <a:cubicBezTo>
                    <a:pt x="2" y="16"/>
                    <a:pt x="2" y="16"/>
                    <a:pt x="2" y="16"/>
                  </a:cubicBezTo>
                  <a:cubicBezTo>
                    <a:pt x="2" y="23"/>
                    <a:pt x="2" y="23"/>
                    <a:pt x="2" y="23"/>
                  </a:cubicBezTo>
                  <a:cubicBezTo>
                    <a:pt x="2" y="23"/>
                    <a:pt x="1" y="23"/>
                    <a:pt x="1"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4" name="Freeform 53"/>
            <p:cNvSpPr>
              <a:spLocks/>
            </p:cNvSpPr>
            <p:nvPr userDrawn="1"/>
          </p:nvSpPr>
          <p:spPr bwMode="auto">
            <a:xfrm>
              <a:off x="3832" y="3731"/>
              <a:ext cx="132" cy="259"/>
            </a:xfrm>
            <a:custGeom>
              <a:avLst/>
              <a:gdLst>
                <a:gd name="T0" fmla="*/ 77 w 77"/>
                <a:gd name="T1" fmla="*/ 123 h 151"/>
                <a:gd name="T2" fmla="*/ 61 w 77"/>
                <a:gd name="T3" fmla="*/ 115 h 151"/>
                <a:gd name="T4" fmla="*/ 46 w 77"/>
                <a:gd name="T5" fmla="*/ 52 h 151"/>
                <a:gd name="T6" fmla="*/ 54 w 77"/>
                <a:gd name="T7" fmla="*/ 0 h 151"/>
                <a:gd name="T8" fmla="*/ 53 w 77"/>
                <a:gd name="T9" fmla="*/ 0 h 151"/>
                <a:gd name="T10" fmla="*/ 30 w 77"/>
                <a:gd name="T11" fmla="*/ 57 h 151"/>
                <a:gd name="T12" fmla="*/ 45 w 77"/>
                <a:gd name="T13" fmla="*/ 151 h 151"/>
                <a:gd name="T14" fmla="*/ 77 w 77"/>
                <a:gd name="T15" fmla="*/ 123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151">
                  <a:moveTo>
                    <a:pt x="77" y="123"/>
                  </a:moveTo>
                  <a:cubicBezTo>
                    <a:pt x="73" y="121"/>
                    <a:pt x="68" y="119"/>
                    <a:pt x="61" y="115"/>
                  </a:cubicBezTo>
                  <a:cubicBezTo>
                    <a:pt x="40" y="103"/>
                    <a:pt x="34" y="84"/>
                    <a:pt x="46" y="52"/>
                  </a:cubicBezTo>
                  <a:cubicBezTo>
                    <a:pt x="52" y="33"/>
                    <a:pt x="56" y="17"/>
                    <a:pt x="54" y="0"/>
                  </a:cubicBezTo>
                  <a:cubicBezTo>
                    <a:pt x="54" y="0"/>
                    <a:pt x="53" y="0"/>
                    <a:pt x="53" y="0"/>
                  </a:cubicBezTo>
                  <a:cubicBezTo>
                    <a:pt x="52" y="21"/>
                    <a:pt x="44" y="34"/>
                    <a:pt x="30" y="57"/>
                  </a:cubicBezTo>
                  <a:cubicBezTo>
                    <a:pt x="0" y="105"/>
                    <a:pt x="31" y="140"/>
                    <a:pt x="45" y="151"/>
                  </a:cubicBezTo>
                  <a:cubicBezTo>
                    <a:pt x="58" y="144"/>
                    <a:pt x="69" y="135"/>
                    <a:pt x="77" y="123"/>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5" name="Freeform 54"/>
            <p:cNvSpPr>
              <a:spLocks/>
            </p:cNvSpPr>
            <p:nvPr userDrawn="1"/>
          </p:nvSpPr>
          <p:spPr bwMode="auto">
            <a:xfrm>
              <a:off x="3755" y="3724"/>
              <a:ext cx="159" cy="281"/>
            </a:xfrm>
            <a:custGeom>
              <a:avLst/>
              <a:gdLst>
                <a:gd name="T0" fmla="*/ 61 w 93"/>
                <a:gd name="T1" fmla="*/ 59 h 164"/>
                <a:gd name="T2" fmla="*/ 93 w 93"/>
                <a:gd name="T3" fmla="*/ 1 h 164"/>
                <a:gd name="T4" fmla="*/ 93 w 93"/>
                <a:gd name="T5" fmla="*/ 0 h 164"/>
                <a:gd name="T6" fmla="*/ 39 w 93"/>
                <a:gd name="T7" fmla="*/ 58 h 164"/>
                <a:gd name="T8" fmla="*/ 12 w 93"/>
                <a:gd name="T9" fmla="*/ 154 h 164"/>
                <a:gd name="T10" fmla="*/ 51 w 93"/>
                <a:gd name="T11" fmla="*/ 164 h 164"/>
                <a:gd name="T12" fmla="*/ 60 w 93"/>
                <a:gd name="T13" fmla="*/ 163 h 164"/>
                <a:gd name="T14" fmla="*/ 61 w 93"/>
                <a:gd name="T15" fmla="*/ 59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164">
                  <a:moveTo>
                    <a:pt x="61" y="59"/>
                  </a:moveTo>
                  <a:cubicBezTo>
                    <a:pt x="84" y="32"/>
                    <a:pt x="92" y="19"/>
                    <a:pt x="93" y="1"/>
                  </a:cubicBezTo>
                  <a:cubicBezTo>
                    <a:pt x="93" y="0"/>
                    <a:pt x="93" y="0"/>
                    <a:pt x="93" y="0"/>
                  </a:cubicBezTo>
                  <a:cubicBezTo>
                    <a:pt x="87" y="23"/>
                    <a:pt x="74" y="34"/>
                    <a:pt x="39" y="58"/>
                  </a:cubicBezTo>
                  <a:cubicBezTo>
                    <a:pt x="0" y="83"/>
                    <a:pt x="2" y="127"/>
                    <a:pt x="12" y="154"/>
                  </a:cubicBezTo>
                  <a:cubicBezTo>
                    <a:pt x="24" y="160"/>
                    <a:pt x="37" y="164"/>
                    <a:pt x="51" y="164"/>
                  </a:cubicBezTo>
                  <a:cubicBezTo>
                    <a:pt x="54" y="164"/>
                    <a:pt x="57" y="164"/>
                    <a:pt x="60" y="163"/>
                  </a:cubicBezTo>
                  <a:cubicBezTo>
                    <a:pt x="33" y="122"/>
                    <a:pt x="35" y="90"/>
                    <a:pt x="61" y="5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6" name="Freeform 55"/>
            <p:cNvSpPr>
              <a:spLocks/>
            </p:cNvSpPr>
            <p:nvPr userDrawn="1"/>
          </p:nvSpPr>
          <p:spPr bwMode="auto">
            <a:xfrm>
              <a:off x="3694" y="3721"/>
              <a:ext cx="212" cy="228"/>
            </a:xfrm>
            <a:custGeom>
              <a:avLst/>
              <a:gdLst>
                <a:gd name="T0" fmla="*/ 83 w 124"/>
                <a:gd name="T1" fmla="*/ 41 h 133"/>
                <a:gd name="T2" fmla="*/ 124 w 124"/>
                <a:gd name="T3" fmla="*/ 0 h 133"/>
                <a:gd name="T4" fmla="*/ 124 w 124"/>
                <a:gd name="T5" fmla="*/ 0 h 133"/>
                <a:gd name="T6" fmla="*/ 52 w 124"/>
                <a:gd name="T7" fmla="*/ 32 h 133"/>
                <a:gd name="T8" fmla="*/ 2 w 124"/>
                <a:gd name="T9" fmla="*/ 64 h 133"/>
                <a:gd name="T10" fmla="*/ 0 w 124"/>
                <a:gd name="T11" fmla="*/ 79 h 133"/>
                <a:gd name="T12" fmla="*/ 20 w 124"/>
                <a:gd name="T13" fmla="*/ 133 h 133"/>
                <a:gd name="T14" fmla="*/ 83 w 124"/>
                <a:gd name="T15" fmla="*/ 41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33">
                  <a:moveTo>
                    <a:pt x="83" y="41"/>
                  </a:moveTo>
                  <a:cubicBezTo>
                    <a:pt x="109" y="30"/>
                    <a:pt x="121" y="13"/>
                    <a:pt x="124" y="0"/>
                  </a:cubicBezTo>
                  <a:cubicBezTo>
                    <a:pt x="124" y="0"/>
                    <a:pt x="124" y="0"/>
                    <a:pt x="124" y="0"/>
                  </a:cubicBezTo>
                  <a:cubicBezTo>
                    <a:pt x="112" y="23"/>
                    <a:pt x="90" y="27"/>
                    <a:pt x="52" y="32"/>
                  </a:cubicBezTo>
                  <a:cubicBezTo>
                    <a:pt x="30" y="35"/>
                    <a:pt x="12" y="48"/>
                    <a:pt x="2" y="64"/>
                  </a:cubicBezTo>
                  <a:cubicBezTo>
                    <a:pt x="1" y="69"/>
                    <a:pt x="0" y="74"/>
                    <a:pt x="0" y="79"/>
                  </a:cubicBezTo>
                  <a:cubicBezTo>
                    <a:pt x="0" y="99"/>
                    <a:pt x="8" y="118"/>
                    <a:pt x="20" y="133"/>
                  </a:cubicBezTo>
                  <a:cubicBezTo>
                    <a:pt x="19" y="68"/>
                    <a:pt x="52" y="54"/>
                    <a:pt x="83" y="4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spTree>
    <p:extLst>
      <p:ext uri="{BB962C8B-B14F-4D97-AF65-F5344CB8AC3E}">
        <p14:creationId xmlns:p14="http://schemas.microsoft.com/office/powerpoint/2010/main" val="38584364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 x Picture lef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a:solidFill>
                  <a:schemeClr val="tx2">
                    <a:alpha val="70000"/>
                  </a:schemeClr>
                </a:solidFill>
              </a:defRPr>
            </a:lvl1pPr>
          </a:lstStyle>
          <a:p>
            <a:fld id="{D8D877B3-D348-4611-9BDB-C5374591D951}" type="slidenum">
              <a:rPr lang="en-US" smtClean="0"/>
              <a:pPr/>
              <a:t>‹#›</a:t>
            </a:fld>
            <a:endParaRPr lang="en-US" dirty="0"/>
          </a:p>
        </p:txBody>
      </p:sp>
      <p:grpSp>
        <p:nvGrpSpPr>
          <p:cNvPr id="54" name="Gruppe 53"/>
          <p:cNvGrpSpPr/>
          <p:nvPr userDrawn="1"/>
        </p:nvGrpSpPr>
        <p:grpSpPr>
          <a:xfrm>
            <a:off x="4740131" y="657225"/>
            <a:ext cx="405154" cy="1182460"/>
            <a:chOff x="320675" y="2816225"/>
            <a:chExt cx="350838" cy="1023938"/>
          </a:xfrm>
          <a:solidFill>
            <a:schemeClr val="tx1"/>
          </a:solidFill>
        </p:grpSpPr>
        <p:sp>
          <p:nvSpPr>
            <p:cNvPr id="55" name="Freeform 53"/>
            <p:cNvSpPr>
              <a:spLocks/>
            </p:cNvSpPr>
            <p:nvPr userDrawn="1"/>
          </p:nvSpPr>
          <p:spPr bwMode="auto">
            <a:xfrm>
              <a:off x="608013" y="3778250"/>
              <a:ext cx="63500" cy="61913"/>
            </a:xfrm>
            <a:custGeom>
              <a:avLst/>
              <a:gdLst>
                <a:gd name="T0" fmla="*/ 19 w 19"/>
                <a:gd name="T1" fmla="*/ 0 h 19"/>
                <a:gd name="T2" fmla="*/ 19 w 19"/>
                <a:gd name="T3" fmla="*/ 4 h 19"/>
                <a:gd name="T4" fmla="*/ 3 w 19"/>
                <a:gd name="T5" fmla="*/ 19 h 19"/>
                <a:gd name="T6" fmla="*/ 0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4"/>
                    <a:pt x="19" y="4"/>
                    <a:pt x="19" y="4"/>
                  </a:cubicBezTo>
                  <a:cubicBezTo>
                    <a:pt x="14" y="9"/>
                    <a:pt x="8" y="14"/>
                    <a:pt x="3" y="19"/>
                  </a:cubicBezTo>
                  <a:cubicBezTo>
                    <a:pt x="0" y="19"/>
                    <a:pt x="0" y="19"/>
                    <a:pt x="0" y="19"/>
                  </a:cubicBezTo>
                  <a:cubicBezTo>
                    <a:pt x="6" y="13"/>
                    <a:pt x="13" y="7"/>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6" name="Freeform 54"/>
            <p:cNvSpPr>
              <a:spLocks/>
            </p:cNvSpPr>
            <p:nvPr userDrawn="1"/>
          </p:nvSpPr>
          <p:spPr bwMode="auto">
            <a:xfrm>
              <a:off x="528638" y="3706813"/>
              <a:ext cx="142875" cy="133350"/>
            </a:xfrm>
            <a:custGeom>
              <a:avLst/>
              <a:gdLst>
                <a:gd name="T0" fmla="*/ 43 w 43"/>
                <a:gd name="T1" fmla="*/ 0 h 41"/>
                <a:gd name="T2" fmla="*/ 43 w 43"/>
                <a:gd name="T3" fmla="*/ 4 h 41"/>
                <a:gd name="T4" fmla="*/ 7 w 43"/>
                <a:gd name="T5" fmla="*/ 38 h 41"/>
                <a:gd name="T6" fmla="*/ 3 w 43"/>
                <a:gd name="T7" fmla="*/ 41 h 41"/>
                <a:gd name="T8" fmla="*/ 0 w 43"/>
                <a:gd name="T9" fmla="*/ 41 h 41"/>
                <a:gd name="T10" fmla="*/ 42 w 43"/>
                <a:gd name="T11" fmla="*/ 1 h 41"/>
                <a:gd name="T12" fmla="*/ 43 w 43"/>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43" h="41">
                  <a:moveTo>
                    <a:pt x="43" y="0"/>
                  </a:moveTo>
                  <a:cubicBezTo>
                    <a:pt x="43" y="4"/>
                    <a:pt x="43" y="4"/>
                    <a:pt x="43" y="4"/>
                  </a:cubicBezTo>
                  <a:cubicBezTo>
                    <a:pt x="31" y="14"/>
                    <a:pt x="19" y="26"/>
                    <a:pt x="7" y="38"/>
                  </a:cubicBezTo>
                  <a:cubicBezTo>
                    <a:pt x="6" y="39"/>
                    <a:pt x="5" y="40"/>
                    <a:pt x="3" y="41"/>
                  </a:cubicBezTo>
                  <a:cubicBezTo>
                    <a:pt x="0" y="41"/>
                    <a:pt x="0" y="41"/>
                    <a:pt x="0" y="41"/>
                  </a:cubicBezTo>
                  <a:cubicBezTo>
                    <a:pt x="14" y="28"/>
                    <a:pt x="27" y="14"/>
                    <a:pt x="42" y="1"/>
                  </a:cubicBezTo>
                  <a:cubicBezTo>
                    <a:pt x="42" y="1"/>
                    <a:pt x="43" y="1"/>
                    <a:pt x="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7" name="Freeform 55"/>
            <p:cNvSpPr>
              <a:spLocks/>
            </p:cNvSpPr>
            <p:nvPr userDrawn="1"/>
          </p:nvSpPr>
          <p:spPr bwMode="auto">
            <a:xfrm>
              <a:off x="431800" y="3636963"/>
              <a:ext cx="239713" cy="203200"/>
            </a:xfrm>
            <a:custGeom>
              <a:avLst/>
              <a:gdLst>
                <a:gd name="T0" fmla="*/ 72 w 72"/>
                <a:gd name="T1" fmla="*/ 0 h 62"/>
                <a:gd name="T2" fmla="*/ 72 w 72"/>
                <a:gd name="T3" fmla="*/ 3 h 62"/>
                <a:gd name="T4" fmla="*/ 35 w 72"/>
                <a:gd name="T5" fmla="*/ 37 h 62"/>
                <a:gd name="T6" fmla="*/ 4 w 72"/>
                <a:gd name="T7" fmla="*/ 62 h 62"/>
                <a:gd name="T8" fmla="*/ 0 w 72"/>
                <a:gd name="T9" fmla="*/ 62 h 62"/>
                <a:gd name="T10" fmla="*/ 7 w 72"/>
                <a:gd name="T11" fmla="*/ 58 h 62"/>
                <a:gd name="T12" fmla="*/ 70 w 72"/>
                <a:gd name="T13" fmla="*/ 2 h 62"/>
                <a:gd name="T14" fmla="*/ 72 w 72"/>
                <a:gd name="T15" fmla="*/ 0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62">
                  <a:moveTo>
                    <a:pt x="72" y="0"/>
                  </a:moveTo>
                  <a:cubicBezTo>
                    <a:pt x="72" y="3"/>
                    <a:pt x="72" y="3"/>
                    <a:pt x="72" y="3"/>
                  </a:cubicBezTo>
                  <a:cubicBezTo>
                    <a:pt x="59" y="14"/>
                    <a:pt x="47" y="25"/>
                    <a:pt x="35" y="37"/>
                  </a:cubicBezTo>
                  <a:cubicBezTo>
                    <a:pt x="26" y="46"/>
                    <a:pt x="15" y="55"/>
                    <a:pt x="4" y="62"/>
                  </a:cubicBezTo>
                  <a:cubicBezTo>
                    <a:pt x="0" y="62"/>
                    <a:pt x="0" y="62"/>
                    <a:pt x="0" y="62"/>
                  </a:cubicBezTo>
                  <a:cubicBezTo>
                    <a:pt x="2" y="61"/>
                    <a:pt x="5" y="59"/>
                    <a:pt x="7" y="58"/>
                  </a:cubicBezTo>
                  <a:cubicBezTo>
                    <a:pt x="30" y="41"/>
                    <a:pt x="48" y="20"/>
                    <a:pt x="70" y="2"/>
                  </a:cubicBezTo>
                  <a:cubicBezTo>
                    <a:pt x="70" y="1"/>
                    <a:pt x="71" y="1"/>
                    <a:pt x="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8" name="Freeform 56"/>
            <p:cNvSpPr>
              <a:spLocks/>
            </p:cNvSpPr>
            <p:nvPr userDrawn="1"/>
          </p:nvSpPr>
          <p:spPr bwMode="auto">
            <a:xfrm>
              <a:off x="320675" y="3568700"/>
              <a:ext cx="350838" cy="261938"/>
            </a:xfrm>
            <a:custGeom>
              <a:avLst/>
              <a:gdLst>
                <a:gd name="T0" fmla="*/ 105 w 105"/>
                <a:gd name="T1" fmla="*/ 0 h 80"/>
                <a:gd name="T2" fmla="*/ 105 w 105"/>
                <a:gd name="T3" fmla="*/ 3 h 80"/>
                <a:gd name="T4" fmla="*/ 67 w 105"/>
                <a:gd name="T5" fmla="*/ 37 h 80"/>
                <a:gd name="T6" fmla="*/ 0 w 105"/>
                <a:gd name="T7" fmla="*/ 80 h 80"/>
                <a:gd name="T8" fmla="*/ 0 w 105"/>
                <a:gd name="T9" fmla="*/ 77 h 80"/>
                <a:gd name="T10" fmla="*/ 39 w 105"/>
                <a:gd name="T11" fmla="*/ 57 h 80"/>
                <a:gd name="T12" fmla="*/ 102 w 105"/>
                <a:gd name="T13" fmla="*/ 3 h 80"/>
                <a:gd name="T14" fmla="*/ 105 w 105"/>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80">
                  <a:moveTo>
                    <a:pt x="105" y="0"/>
                  </a:moveTo>
                  <a:cubicBezTo>
                    <a:pt x="105" y="3"/>
                    <a:pt x="105" y="3"/>
                    <a:pt x="105" y="3"/>
                  </a:cubicBezTo>
                  <a:cubicBezTo>
                    <a:pt x="92" y="14"/>
                    <a:pt x="80" y="25"/>
                    <a:pt x="67" y="37"/>
                  </a:cubicBezTo>
                  <a:cubicBezTo>
                    <a:pt x="48" y="55"/>
                    <a:pt x="25" y="70"/>
                    <a:pt x="0" y="80"/>
                  </a:cubicBezTo>
                  <a:cubicBezTo>
                    <a:pt x="0" y="77"/>
                    <a:pt x="0" y="77"/>
                    <a:pt x="0" y="77"/>
                  </a:cubicBezTo>
                  <a:cubicBezTo>
                    <a:pt x="14" y="72"/>
                    <a:pt x="27" y="65"/>
                    <a:pt x="39" y="57"/>
                  </a:cubicBezTo>
                  <a:cubicBezTo>
                    <a:pt x="62" y="41"/>
                    <a:pt x="81" y="21"/>
                    <a:pt x="102"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9" name="Freeform 57"/>
            <p:cNvSpPr>
              <a:spLocks/>
            </p:cNvSpPr>
            <p:nvPr userDrawn="1"/>
          </p:nvSpPr>
          <p:spPr bwMode="auto">
            <a:xfrm>
              <a:off x="320675" y="3506788"/>
              <a:ext cx="350838" cy="249238"/>
            </a:xfrm>
            <a:custGeom>
              <a:avLst/>
              <a:gdLst>
                <a:gd name="T0" fmla="*/ 105 w 105"/>
                <a:gd name="T1" fmla="*/ 0 h 76"/>
                <a:gd name="T2" fmla="*/ 105 w 105"/>
                <a:gd name="T3" fmla="*/ 2 h 76"/>
                <a:gd name="T4" fmla="*/ 67 w 105"/>
                <a:gd name="T5" fmla="*/ 35 h 76"/>
                <a:gd name="T6" fmla="*/ 0 w 105"/>
                <a:gd name="T7" fmla="*/ 76 h 76"/>
                <a:gd name="T8" fmla="*/ 0 w 105"/>
                <a:gd name="T9" fmla="*/ 74 h 76"/>
                <a:gd name="T10" fmla="*/ 39 w 105"/>
                <a:gd name="T11" fmla="*/ 54 h 76"/>
                <a:gd name="T12" fmla="*/ 101 w 105"/>
                <a:gd name="T13" fmla="*/ 2 h 76"/>
                <a:gd name="T14" fmla="*/ 105 w 105"/>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6">
                  <a:moveTo>
                    <a:pt x="105" y="0"/>
                  </a:moveTo>
                  <a:cubicBezTo>
                    <a:pt x="105" y="2"/>
                    <a:pt x="105" y="2"/>
                    <a:pt x="105" y="2"/>
                  </a:cubicBezTo>
                  <a:cubicBezTo>
                    <a:pt x="92" y="13"/>
                    <a:pt x="79" y="24"/>
                    <a:pt x="67" y="35"/>
                  </a:cubicBezTo>
                  <a:cubicBezTo>
                    <a:pt x="48" y="52"/>
                    <a:pt x="25" y="67"/>
                    <a:pt x="0" y="76"/>
                  </a:cubicBezTo>
                  <a:cubicBezTo>
                    <a:pt x="0" y="74"/>
                    <a:pt x="0" y="74"/>
                    <a:pt x="0" y="74"/>
                  </a:cubicBezTo>
                  <a:cubicBezTo>
                    <a:pt x="14" y="69"/>
                    <a:pt x="27" y="62"/>
                    <a:pt x="39" y="54"/>
                  </a:cubicBezTo>
                  <a:cubicBezTo>
                    <a:pt x="62" y="39"/>
                    <a:pt x="80" y="19"/>
                    <a:pt x="101"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0" name="Freeform 58"/>
            <p:cNvSpPr>
              <a:spLocks/>
            </p:cNvSpPr>
            <p:nvPr userDrawn="1"/>
          </p:nvSpPr>
          <p:spPr bwMode="auto">
            <a:xfrm>
              <a:off x="320675" y="3441700"/>
              <a:ext cx="350838" cy="241300"/>
            </a:xfrm>
            <a:custGeom>
              <a:avLst/>
              <a:gdLst>
                <a:gd name="T0" fmla="*/ 105 w 105"/>
                <a:gd name="T1" fmla="*/ 0 h 74"/>
                <a:gd name="T2" fmla="*/ 105 w 105"/>
                <a:gd name="T3" fmla="*/ 3 h 74"/>
                <a:gd name="T4" fmla="*/ 67 w 105"/>
                <a:gd name="T5" fmla="*/ 34 h 74"/>
                <a:gd name="T6" fmla="*/ 0 w 105"/>
                <a:gd name="T7" fmla="*/ 74 h 74"/>
                <a:gd name="T8" fmla="*/ 0 w 105"/>
                <a:gd name="T9" fmla="*/ 72 h 74"/>
                <a:gd name="T10" fmla="*/ 39 w 105"/>
                <a:gd name="T11" fmla="*/ 52 h 74"/>
                <a:gd name="T12" fmla="*/ 101 w 105"/>
                <a:gd name="T13" fmla="*/ 3 h 74"/>
                <a:gd name="T14" fmla="*/ 105 w 10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105" y="0"/>
                  </a:moveTo>
                  <a:cubicBezTo>
                    <a:pt x="105" y="3"/>
                    <a:pt x="105" y="3"/>
                    <a:pt x="105" y="3"/>
                  </a:cubicBezTo>
                  <a:cubicBezTo>
                    <a:pt x="92" y="13"/>
                    <a:pt x="79" y="24"/>
                    <a:pt x="67" y="34"/>
                  </a:cubicBezTo>
                  <a:cubicBezTo>
                    <a:pt x="47" y="51"/>
                    <a:pt x="25" y="65"/>
                    <a:pt x="0" y="74"/>
                  </a:cubicBezTo>
                  <a:cubicBezTo>
                    <a:pt x="0" y="72"/>
                    <a:pt x="0" y="72"/>
                    <a:pt x="0" y="72"/>
                  </a:cubicBezTo>
                  <a:cubicBezTo>
                    <a:pt x="14" y="67"/>
                    <a:pt x="27" y="60"/>
                    <a:pt x="39" y="52"/>
                  </a:cubicBezTo>
                  <a:cubicBezTo>
                    <a:pt x="62" y="38"/>
                    <a:pt x="80" y="19"/>
                    <a:pt x="101"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1" name="Freeform 59"/>
            <p:cNvSpPr>
              <a:spLocks/>
            </p:cNvSpPr>
            <p:nvPr userDrawn="1"/>
          </p:nvSpPr>
          <p:spPr bwMode="auto">
            <a:xfrm>
              <a:off x="320675" y="3382963"/>
              <a:ext cx="350838" cy="228600"/>
            </a:xfrm>
            <a:custGeom>
              <a:avLst/>
              <a:gdLst>
                <a:gd name="T0" fmla="*/ 105 w 105"/>
                <a:gd name="T1" fmla="*/ 0 h 70"/>
                <a:gd name="T2" fmla="*/ 105 w 105"/>
                <a:gd name="T3" fmla="*/ 2 h 70"/>
                <a:gd name="T4" fmla="*/ 67 w 105"/>
                <a:gd name="T5" fmla="*/ 32 h 70"/>
                <a:gd name="T6" fmla="*/ 0 w 105"/>
                <a:gd name="T7" fmla="*/ 70 h 70"/>
                <a:gd name="T8" fmla="*/ 0 w 105"/>
                <a:gd name="T9" fmla="*/ 68 h 70"/>
                <a:gd name="T10" fmla="*/ 40 w 105"/>
                <a:gd name="T11" fmla="*/ 50 h 70"/>
                <a:gd name="T12" fmla="*/ 102 w 105"/>
                <a:gd name="T13" fmla="*/ 2 h 70"/>
                <a:gd name="T14" fmla="*/ 105 w 105"/>
                <a:gd name="T15" fmla="*/ 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0">
                  <a:moveTo>
                    <a:pt x="105" y="0"/>
                  </a:moveTo>
                  <a:cubicBezTo>
                    <a:pt x="105" y="2"/>
                    <a:pt x="105" y="2"/>
                    <a:pt x="105" y="2"/>
                  </a:cubicBezTo>
                  <a:cubicBezTo>
                    <a:pt x="92" y="12"/>
                    <a:pt x="80" y="22"/>
                    <a:pt x="67" y="32"/>
                  </a:cubicBezTo>
                  <a:cubicBezTo>
                    <a:pt x="48" y="49"/>
                    <a:pt x="25" y="62"/>
                    <a:pt x="0" y="70"/>
                  </a:cubicBezTo>
                  <a:cubicBezTo>
                    <a:pt x="0" y="68"/>
                    <a:pt x="0" y="68"/>
                    <a:pt x="0" y="68"/>
                  </a:cubicBezTo>
                  <a:cubicBezTo>
                    <a:pt x="14" y="63"/>
                    <a:pt x="27" y="57"/>
                    <a:pt x="40" y="50"/>
                  </a:cubicBezTo>
                  <a:cubicBezTo>
                    <a:pt x="62" y="36"/>
                    <a:pt x="81" y="18"/>
                    <a:pt x="102" y="2"/>
                  </a:cubicBezTo>
                  <a:cubicBezTo>
                    <a:pt x="103"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2" name="Freeform 60"/>
            <p:cNvSpPr>
              <a:spLocks/>
            </p:cNvSpPr>
            <p:nvPr userDrawn="1"/>
          </p:nvSpPr>
          <p:spPr bwMode="auto">
            <a:xfrm>
              <a:off x="320675" y="3324225"/>
              <a:ext cx="350838" cy="219075"/>
            </a:xfrm>
            <a:custGeom>
              <a:avLst/>
              <a:gdLst>
                <a:gd name="T0" fmla="*/ 105 w 105"/>
                <a:gd name="T1" fmla="*/ 0 h 67"/>
                <a:gd name="T2" fmla="*/ 105 w 105"/>
                <a:gd name="T3" fmla="*/ 2 h 67"/>
                <a:gd name="T4" fmla="*/ 68 w 105"/>
                <a:gd name="T5" fmla="*/ 31 h 67"/>
                <a:gd name="T6" fmla="*/ 0 w 105"/>
                <a:gd name="T7" fmla="*/ 67 h 67"/>
                <a:gd name="T8" fmla="*/ 0 w 105"/>
                <a:gd name="T9" fmla="*/ 65 h 67"/>
                <a:gd name="T10" fmla="*/ 41 w 105"/>
                <a:gd name="T11" fmla="*/ 47 h 67"/>
                <a:gd name="T12" fmla="*/ 102 w 105"/>
                <a:gd name="T13" fmla="*/ 2 h 67"/>
                <a:gd name="T14" fmla="*/ 105 w 105"/>
                <a:gd name="T15" fmla="*/ 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7">
                  <a:moveTo>
                    <a:pt x="105" y="0"/>
                  </a:moveTo>
                  <a:cubicBezTo>
                    <a:pt x="105" y="2"/>
                    <a:pt x="105" y="2"/>
                    <a:pt x="105" y="2"/>
                  </a:cubicBezTo>
                  <a:cubicBezTo>
                    <a:pt x="92" y="11"/>
                    <a:pt x="80" y="21"/>
                    <a:pt x="68" y="31"/>
                  </a:cubicBezTo>
                  <a:cubicBezTo>
                    <a:pt x="48" y="47"/>
                    <a:pt x="25" y="60"/>
                    <a:pt x="0" y="67"/>
                  </a:cubicBezTo>
                  <a:cubicBezTo>
                    <a:pt x="0" y="65"/>
                    <a:pt x="0" y="65"/>
                    <a:pt x="0" y="65"/>
                  </a:cubicBezTo>
                  <a:cubicBezTo>
                    <a:pt x="14" y="61"/>
                    <a:pt x="28" y="55"/>
                    <a:pt x="41" y="47"/>
                  </a:cubicBezTo>
                  <a:cubicBezTo>
                    <a:pt x="63" y="34"/>
                    <a:pt x="81" y="17"/>
                    <a:pt x="102"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3" name="Freeform 61"/>
            <p:cNvSpPr>
              <a:spLocks/>
            </p:cNvSpPr>
            <p:nvPr userDrawn="1"/>
          </p:nvSpPr>
          <p:spPr bwMode="auto">
            <a:xfrm>
              <a:off x="320675" y="3263900"/>
              <a:ext cx="350838" cy="212725"/>
            </a:xfrm>
            <a:custGeom>
              <a:avLst/>
              <a:gdLst>
                <a:gd name="T0" fmla="*/ 105 w 105"/>
                <a:gd name="T1" fmla="*/ 0 h 65"/>
                <a:gd name="T2" fmla="*/ 105 w 105"/>
                <a:gd name="T3" fmla="*/ 3 h 65"/>
                <a:gd name="T4" fmla="*/ 69 w 105"/>
                <a:gd name="T5" fmla="*/ 29 h 65"/>
                <a:gd name="T6" fmla="*/ 0 w 105"/>
                <a:gd name="T7" fmla="*/ 65 h 65"/>
                <a:gd name="T8" fmla="*/ 0 w 105"/>
                <a:gd name="T9" fmla="*/ 62 h 65"/>
                <a:gd name="T10" fmla="*/ 42 w 105"/>
                <a:gd name="T11" fmla="*/ 45 h 65"/>
                <a:gd name="T12" fmla="*/ 103 w 105"/>
                <a:gd name="T13" fmla="*/ 2 h 65"/>
                <a:gd name="T14" fmla="*/ 105 w 105"/>
                <a:gd name="T15" fmla="*/ 0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5">
                  <a:moveTo>
                    <a:pt x="105" y="0"/>
                  </a:moveTo>
                  <a:cubicBezTo>
                    <a:pt x="105" y="3"/>
                    <a:pt x="105" y="3"/>
                    <a:pt x="105" y="3"/>
                  </a:cubicBezTo>
                  <a:cubicBezTo>
                    <a:pt x="93" y="11"/>
                    <a:pt x="81" y="20"/>
                    <a:pt x="69" y="29"/>
                  </a:cubicBezTo>
                  <a:cubicBezTo>
                    <a:pt x="49" y="45"/>
                    <a:pt x="25" y="58"/>
                    <a:pt x="0" y="65"/>
                  </a:cubicBezTo>
                  <a:cubicBezTo>
                    <a:pt x="0" y="62"/>
                    <a:pt x="0" y="62"/>
                    <a:pt x="0" y="62"/>
                  </a:cubicBezTo>
                  <a:cubicBezTo>
                    <a:pt x="15" y="58"/>
                    <a:pt x="29" y="53"/>
                    <a:pt x="42" y="45"/>
                  </a:cubicBezTo>
                  <a:cubicBezTo>
                    <a:pt x="64" y="33"/>
                    <a:pt x="82" y="16"/>
                    <a:pt x="103" y="2"/>
                  </a:cubicBezTo>
                  <a:cubicBezTo>
                    <a:pt x="104"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4" name="Freeform 62"/>
            <p:cNvSpPr>
              <a:spLocks/>
            </p:cNvSpPr>
            <p:nvPr userDrawn="1"/>
          </p:nvSpPr>
          <p:spPr bwMode="auto">
            <a:xfrm>
              <a:off x="320675" y="3208338"/>
              <a:ext cx="350838" cy="200025"/>
            </a:xfrm>
            <a:custGeom>
              <a:avLst/>
              <a:gdLst>
                <a:gd name="T0" fmla="*/ 105 w 105"/>
                <a:gd name="T1" fmla="*/ 0 h 61"/>
                <a:gd name="T2" fmla="*/ 105 w 105"/>
                <a:gd name="T3" fmla="*/ 3 h 61"/>
                <a:gd name="T4" fmla="*/ 71 w 105"/>
                <a:gd name="T5" fmla="*/ 27 h 61"/>
                <a:gd name="T6" fmla="*/ 0 w 105"/>
                <a:gd name="T7" fmla="*/ 61 h 61"/>
                <a:gd name="T8" fmla="*/ 0 w 105"/>
                <a:gd name="T9" fmla="*/ 59 h 61"/>
                <a:gd name="T10" fmla="*/ 44 w 105"/>
                <a:gd name="T11" fmla="*/ 42 h 61"/>
                <a:gd name="T12" fmla="*/ 104 w 105"/>
                <a:gd name="T13" fmla="*/ 1 h 61"/>
                <a:gd name="T14" fmla="*/ 105 w 105"/>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1">
                  <a:moveTo>
                    <a:pt x="105" y="0"/>
                  </a:moveTo>
                  <a:cubicBezTo>
                    <a:pt x="105" y="3"/>
                    <a:pt x="105" y="3"/>
                    <a:pt x="105" y="3"/>
                  </a:cubicBezTo>
                  <a:cubicBezTo>
                    <a:pt x="93" y="11"/>
                    <a:pt x="82" y="19"/>
                    <a:pt x="71" y="27"/>
                  </a:cubicBezTo>
                  <a:cubicBezTo>
                    <a:pt x="50" y="43"/>
                    <a:pt x="25" y="55"/>
                    <a:pt x="0" y="61"/>
                  </a:cubicBezTo>
                  <a:cubicBezTo>
                    <a:pt x="0" y="59"/>
                    <a:pt x="0" y="59"/>
                    <a:pt x="0" y="59"/>
                  </a:cubicBezTo>
                  <a:cubicBezTo>
                    <a:pt x="15" y="55"/>
                    <a:pt x="30" y="50"/>
                    <a:pt x="44" y="42"/>
                  </a:cubicBezTo>
                  <a:cubicBezTo>
                    <a:pt x="65" y="31"/>
                    <a:pt x="84" y="15"/>
                    <a:pt x="104" y="1"/>
                  </a:cubicBezTo>
                  <a:cubicBezTo>
                    <a:pt x="104" y="1"/>
                    <a:pt x="105"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5" name="Freeform 63"/>
            <p:cNvSpPr>
              <a:spLocks/>
            </p:cNvSpPr>
            <p:nvPr userDrawn="1"/>
          </p:nvSpPr>
          <p:spPr bwMode="auto">
            <a:xfrm>
              <a:off x="320675" y="3155950"/>
              <a:ext cx="350838" cy="190500"/>
            </a:xfrm>
            <a:custGeom>
              <a:avLst/>
              <a:gdLst>
                <a:gd name="T0" fmla="*/ 105 w 105"/>
                <a:gd name="T1" fmla="*/ 0 h 58"/>
                <a:gd name="T2" fmla="*/ 105 w 105"/>
                <a:gd name="T3" fmla="*/ 2 h 58"/>
                <a:gd name="T4" fmla="*/ 72 w 105"/>
                <a:gd name="T5" fmla="*/ 25 h 58"/>
                <a:gd name="T6" fmla="*/ 0 w 105"/>
                <a:gd name="T7" fmla="*/ 58 h 58"/>
                <a:gd name="T8" fmla="*/ 0 w 105"/>
                <a:gd name="T9" fmla="*/ 55 h 58"/>
                <a:gd name="T10" fmla="*/ 46 w 105"/>
                <a:gd name="T11" fmla="*/ 39 h 58"/>
                <a:gd name="T12" fmla="*/ 105 w 10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05" h="58">
                  <a:moveTo>
                    <a:pt x="105" y="0"/>
                  </a:moveTo>
                  <a:cubicBezTo>
                    <a:pt x="105" y="2"/>
                    <a:pt x="105" y="2"/>
                    <a:pt x="105" y="2"/>
                  </a:cubicBezTo>
                  <a:cubicBezTo>
                    <a:pt x="94" y="10"/>
                    <a:pt x="83" y="17"/>
                    <a:pt x="72" y="25"/>
                  </a:cubicBezTo>
                  <a:cubicBezTo>
                    <a:pt x="51" y="41"/>
                    <a:pt x="26" y="52"/>
                    <a:pt x="0" y="58"/>
                  </a:cubicBezTo>
                  <a:cubicBezTo>
                    <a:pt x="0" y="55"/>
                    <a:pt x="0" y="55"/>
                    <a:pt x="0" y="55"/>
                  </a:cubicBezTo>
                  <a:cubicBezTo>
                    <a:pt x="16" y="52"/>
                    <a:pt x="31" y="47"/>
                    <a:pt x="46" y="39"/>
                  </a:cubicBezTo>
                  <a:cubicBezTo>
                    <a:pt x="67" y="28"/>
                    <a:pt x="85" y="13"/>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6" name="Freeform 64"/>
            <p:cNvSpPr>
              <a:spLocks/>
            </p:cNvSpPr>
            <p:nvPr userDrawn="1"/>
          </p:nvSpPr>
          <p:spPr bwMode="auto">
            <a:xfrm>
              <a:off x="320675" y="3103563"/>
              <a:ext cx="350838" cy="177800"/>
            </a:xfrm>
            <a:custGeom>
              <a:avLst/>
              <a:gdLst>
                <a:gd name="T0" fmla="*/ 105 w 105"/>
                <a:gd name="T1" fmla="*/ 0 h 54"/>
                <a:gd name="T2" fmla="*/ 105 w 105"/>
                <a:gd name="T3" fmla="*/ 2 h 54"/>
                <a:gd name="T4" fmla="*/ 74 w 105"/>
                <a:gd name="T5" fmla="*/ 23 h 54"/>
                <a:gd name="T6" fmla="*/ 0 w 105"/>
                <a:gd name="T7" fmla="*/ 54 h 54"/>
                <a:gd name="T8" fmla="*/ 0 w 105"/>
                <a:gd name="T9" fmla="*/ 52 h 54"/>
                <a:gd name="T10" fmla="*/ 48 w 105"/>
                <a:gd name="T11" fmla="*/ 36 h 54"/>
                <a:gd name="T12" fmla="*/ 105 w 105"/>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105" h="54">
                  <a:moveTo>
                    <a:pt x="105" y="0"/>
                  </a:moveTo>
                  <a:cubicBezTo>
                    <a:pt x="105" y="2"/>
                    <a:pt x="105" y="2"/>
                    <a:pt x="105" y="2"/>
                  </a:cubicBezTo>
                  <a:cubicBezTo>
                    <a:pt x="95" y="9"/>
                    <a:pt x="84" y="16"/>
                    <a:pt x="74" y="23"/>
                  </a:cubicBezTo>
                  <a:cubicBezTo>
                    <a:pt x="52" y="38"/>
                    <a:pt x="27" y="49"/>
                    <a:pt x="0" y="54"/>
                  </a:cubicBezTo>
                  <a:cubicBezTo>
                    <a:pt x="0" y="52"/>
                    <a:pt x="0" y="52"/>
                    <a:pt x="0" y="52"/>
                  </a:cubicBezTo>
                  <a:cubicBezTo>
                    <a:pt x="17" y="49"/>
                    <a:pt x="33" y="44"/>
                    <a:pt x="48" y="36"/>
                  </a:cubicBezTo>
                  <a:cubicBezTo>
                    <a:pt x="68" y="26"/>
                    <a:pt x="86" y="12"/>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7" name="Freeform 65"/>
            <p:cNvSpPr>
              <a:spLocks/>
            </p:cNvSpPr>
            <p:nvPr userDrawn="1"/>
          </p:nvSpPr>
          <p:spPr bwMode="auto">
            <a:xfrm>
              <a:off x="320675" y="3055938"/>
              <a:ext cx="350838" cy="163513"/>
            </a:xfrm>
            <a:custGeom>
              <a:avLst/>
              <a:gdLst>
                <a:gd name="T0" fmla="*/ 105 w 105"/>
                <a:gd name="T1" fmla="*/ 0 h 50"/>
                <a:gd name="T2" fmla="*/ 105 w 105"/>
                <a:gd name="T3" fmla="*/ 2 h 50"/>
                <a:gd name="T4" fmla="*/ 76 w 105"/>
                <a:gd name="T5" fmla="*/ 20 h 50"/>
                <a:gd name="T6" fmla="*/ 0 w 105"/>
                <a:gd name="T7" fmla="*/ 50 h 50"/>
                <a:gd name="T8" fmla="*/ 0 w 105"/>
                <a:gd name="T9" fmla="*/ 48 h 50"/>
                <a:gd name="T10" fmla="*/ 51 w 105"/>
                <a:gd name="T11" fmla="*/ 33 h 50"/>
                <a:gd name="T12" fmla="*/ 105 w 105"/>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105" h="50">
                  <a:moveTo>
                    <a:pt x="105" y="0"/>
                  </a:moveTo>
                  <a:cubicBezTo>
                    <a:pt x="105" y="2"/>
                    <a:pt x="105" y="2"/>
                    <a:pt x="105" y="2"/>
                  </a:cubicBezTo>
                  <a:cubicBezTo>
                    <a:pt x="95" y="8"/>
                    <a:pt x="86" y="14"/>
                    <a:pt x="76" y="20"/>
                  </a:cubicBezTo>
                  <a:cubicBezTo>
                    <a:pt x="54" y="36"/>
                    <a:pt x="27" y="46"/>
                    <a:pt x="0" y="50"/>
                  </a:cubicBezTo>
                  <a:cubicBezTo>
                    <a:pt x="0" y="48"/>
                    <a:pt x="0" y="48"/>
                    <a:pt x="0" y="48"/>
                  </a:cubicBezTo>
                  <a:cubicBezTo>
                    <a:pt x="17" y="45"/>
                    <a:pt x="35" y="41"/>
                    <a:pt x="51" y="33"/>
                  </a:cubicBezTo>
                  <a:cubicBezTo>
                    <a:pt x="70" y="24"/>
                    <a:pt x="87"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8" name="Freeform 66"/>
            <p:cNvSpPr>
              <a:spLocks/>
            </p:cNvSpPr>
            <p:nvPr userDrawn="1"/>
          </p:nvSpPr>
          <p:spPr bwMode="auto">
            <a:xfrm>
              <a:off x="320675" y="3003550"/>
              <a:ext cx="350838" cy="152400"/>
            </a:xfrm>
            <a:custGeom>
              <a:avLst/>
              <a:gdLst>
                <a:gd name="T0" fmla="*/ 105 w 105"/>
                <a:gd name="T1" fmla="*/ 0 h 47"/>
                <a:gd name="T2" fmla="*/ 105 w 105"/>
                <a:gd name="T3" fmla="*/ 3 h 47"/>
                <a:gd name="T4" fmla="*/ 79 w 105"/>
                <a:gd name="T5" fmla="*/ 19 h 47"/>
                <a:gd name="T6" fmla="*/ 0 w 105"/>
                <a:gd name="T7" fmla="*/ 47 h 47"/>
                <a:gd name="T8" fmla="*/ 0 w 105"/>
                <a:gd name="T9" fmla="*/ 45 h 47"/>
                <a:gd name="T10" fmla="*/ 53 w 105"/>
                <a:gd name="T11" fmla="*/ 31 h 47"/>
                <a:gd name="T12" fmla="*/ 105 w 105"/>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105" h="47">
                  <a:moveTo>
                    <a:pt x="105" y="0"/>
                  </a:moveTo>
                  <a:cubicBezTo>
                    <a:pt x="105" y="3"/>
                    <a:pt x="105" y="3"/>
                    <a:pt x="105" y="3"/>
                  </a:cubicBezTo>
                  <a:cubicBezTo>
                    <a:pt x="96" y="8"/>
                    <a:pt x="88" y="13"/>
                    <a:pt x="79" y="19"/>
                  </a:cubicBezTo>
                  <a:cubicBezTo>
                    <a:pt x="55" y="34"/>
                    <a:pt x="28" y="44"/>
                    <a:pt x="0" y="47"/>
                  </a:cubicBezTo>
                  <a:cubicBezTo>
                    <a:pt x="0" y="45"/>
                    <a:pt x="0" y="45"/>
                    <a:pt x="0" y="45"/>
                  </a:cubicBezTo>
                  <a:cubicBezTo>
                    <a:pt x="18" y="43"/>
                    <a:pt x="36" y="39"/>
                    <a:pt x="53" y="31"/>
                  </a:cubicBezTo>
                  <a:cubicBezTo>
                    <a:pt x="72" y="23"/>
                    <a:pt x="88"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9" name="Freeform 67"/>
            <p:cNvSpPr>
              <a:spLocks/>
            </p:cNvSpPr>
            <p:nvPr userDrawn="1"/>
          </p:nvSpPr>
          <p:spPr bwMode="auto">
            <a:xfrm>
              <a:off x="320675" y="2957513"/>
              <a:ext cx="350838" cy="139700"/>
            </a:xfrm>
            <a:custGeom>
              <a:avLst/>
              <a:gdLst>
                <a:gd name="T0" fmla="*/ 105 w 105"/>
                <a:gd name="T1" fmla="*/ 0 h 43"/>
                <a:gd name="T2" fmla="*/ 105 w 105"/>
                <a:gd name="T3" fmla="*/ 2 h 43"/>
                <a:gd name="T4" fmla="*/ 82 w 105"/>
                <a:gd name="T5" fmla="*/ 16 h 43"/>
                <a:gd name="T6" fmla="*/ 0 w 105"/>
                <a:gd name="T7" fmla="*/ 43 h 43"/>
                <a:gd name="T8" fmla="*/ 0 w 105"/>
                <a:gd name="T9" fmla="*/ 40 h 43"/>
                <a:gd name="T10" fmla="*/ 56 w 105"/>
                <a:gd name="T11" fmla="*/ 27 h 43"/>
                <a:gd name="T12" fmla="*/ 105 w 10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105" h="43">
                  <a:moveTo>
                    <a:pt x="105" y="0"/>
                  </a:moveTo>
                  <a:cubicBezTo>
                    <a:pt x="105" y="2"/>
                    <a:pt x="105" y="2"/>
                    <a:pt x="105" y="2"/>
                  </a:cubicBezTo>
                  <a:cubicBezTo>
                    <a:pt x="97" y="6"/>
                    <a:pt x="89" y="11"/>
                    <a:pt x="82" y="16"/>
                  </a:cubicBezTo>
                  <a:cubicBezTo>
                    <a:pt x="57" y="31"/>
                    <a:pt x="29" y="41"/>
                    <a:pt x="0" y="43"/>
                  </a:cubicBezTo>
                  <a:cubicBezTo>
                    <a:pt x="0" y="40"/>
                    <a:pt x="0" y="40"/>
                    <a:pt x="0" y="40"/>
                  </a:cubicBezTo>
                  <a:cubicBezTo>
                    <a:pt x="19" y="39"/>
                    <a:pt x="38" y="35"/>
                    <a:pt x="56" y="27"/>
                  </a:cubicBezTo>
                  <a:cubicBezTo>
                    <a:pt x="74" y="20"/>
                    <a:pt x="89" y="9"/>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0" name="Freeform 68"/>
            <p:cNvSpPr>
              <a:spLocks/>
            </p:cNvSpPr>
            <p:nvPr userDrawn="1"/>
          </p:nvSpPr>
          <p:spPr bwMode="auto">
            <a:xfrm>
              <a:off x="320675" y="2911475"/>
              <a:ext cx="350838" cy="127000"/>
            </a:xfrm>
            <a:custGeom>
              <a:avLst/>
              <a:gdLst>
                <a:gd name="T0" fmla="*/ 105 w 105"/>
                <a:gd name="T1" fmla="*/ 0 h 39"/>
                <a:gd name="T2" fmla="*/ 105 w 105"/>
                <a:gd name="T3" fmla="*/ 2 h 39"/>
                <a:gd name="T4" fmla="*/ 85 w 105"/>
                <a:gd name="T5" fmla="*/ 13 h 39"/>
                <a:gd name="T6" fmla="*/ 0 w 105"/>
                <a:gd name="T7" fmla="*/ 39 h 39"/>
                <a:gd name="T8" fmla="*/ 0 w 105"/>
                <a:gd name="T9" fmla="*/ 36 h 39"/>
                <a:gd name="T10" fmla="*/ 60 w 105"/>
                <a:gd name="T11" fmla="*/ 24 h 39"/>
                <a:gd name="T12" fmla="*/ 105 w 105"/>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05" h="39">
                  <a:moveTo>
                    <a:pt x="105" y="0"/>
                  </a:moveTo>
                  <a:cubicBezTo>
                    <a:pt x="105" y="2"/>
                    <a:pt x="105" y="2"/>
                    <a:pt x="105" y="2"/>
                  </a:cubicBezTo>
                  <a:cubicBezTo>
                    <a:pt x="98" y="5"/>
                    <a:pt x="91" y="9"/>
                    <a:pt x="85" y="13"/>
                  </a:cubicBezTo>
                  <a:cubicBezTo>
                    <a:pt x="59" y="29"/>
                    <a:pt x="30" y="38"/>
                    <a:pt x="0" y="39"/>
                  </a:cubicBezTo>
                  <a:cubicBezTo>
                    <a:pt x="0" y="36"/>
                    <a:pt x="0" y="36"/>
                    <a:pt x="0" y="36"/>
                  </a:cubicBezTo>
                  <a:cubicBezTo>
                    <a:pt x="20" y="36"/>
                    <a:pt x="41" y="32"/>
                    <a:pt x="60" y="24"/>
                  </a:cubicBezTo>
                  <a:cubicBezTo>
                    <a:pt x="76" y="17"/>
                    <a:pt x="90" y="8"/>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1" name="Freeform 69"/>
            <p:cNvSpPr>
              <a:spLocks/>
            </p:cNvSpPr>
            <p:nvPr userDrawn="1"/>
          </p:nvSpPr>
          <p:spPr bwMode="auto">
            <a:xfrm>
              <a:off x="320675" y="2865438"/>
              <a:ext cx="350838" cy="114300"/>
            </a:xfrm>
            <a:custGeom>
              <a:avLst/>
              <a:gdLst>
                <a:gd name="T0" fmla="*/ 105 w 105"/>
                <a:gd name="T1" fmla="*/ 0 h 35"/>
                <a:gd name="T2" fmla="*/ 105 w 105"/>
                <a:gd name="T3" fmla="*/ 2 h 35"/>
                <a:gd name="T4" fmla="*/ 88 w 105"/>
                <a:gd name="T5" fmla="*/ 11 h 35"/>
                <a:gd name="T6" fmla="*/ 0 w 105"/>
                <a:gd name="T7" fmla="*/ 34 h 35"/>
                <a:gd name="T8" fmla="*/ 0 w 105"/>
                <a:gd name="T9" fmla="*/ 32 h 35"/>
                <a:gd name="T10" fmla="*/ 63 w 105"/>
                <a:gd name="T11" fmla="*/ 21 h 35"/>
                <a:gd name="T12" fmla="*/ 105 w 105"/>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105" h="35">
                  <a:moveTo>
                    <a:pt x="105" y="0"/>
                  </a:moveTo>
                  <a:cubicBezTo>
                    <a:pt x="105" y="2"/>
                    <a:pt x="105" y="2"/>
                    <a:pt x="105" y="2"/>
                  </a:cubicBezTo>
                  <a:cubicBezTo>
                    <a:pt x="99" y="5"/>
                    <a:pt x="93" y="8"/>
                    <a:pt x="88" y="11"/>
                  </a:cubicBezTo>
                  <a:cubicBezTo>
                    <a:pt x="61" y="27"/>
                    <a:pt x="31" y="35"/>
                    <a:pt x="0" y="34"/>
                  </a:cubicBezTo>
                  <a:cubicBezTo>
                    <a:pt x="0" y="32"/>
                    <a:pt x="0" y="32"/>
                    <a:pt x="0" y="32"/>
                  </a:cubicBezTo>
                  <a:cubicBezTo>
                    <a:pt x="21" y="33"/>
                    <a:pt x="43" y="29"/>
                    <a:pt x="63" y="21"/>
                  </a:cubicBezTo>
                  <a:cubicBezTo>
                    <a:pt x="78" y="16"/>
                    <a:pt x="91"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2" name="Freeform 70"/>
            <p:cNvSpPr>
              <a:spLocks/>
            </p:cNvSpPr>
            <p:nvPr userDrawn="1"/>
          </p:nvSpPr>
          <p:spPr bwMode="auto">
            <a:xfrm>
              <a:off x="320675" y="2819400"/>
              <a:ext cx="350838" cy="107950"/>
            </a:xfrm>
            <a:custGeom>
              <a:avLst/>
              <a:gdLst>
                <a:gd name="T0" fmla="*/ 105 w 105"/>
                <a:gd name="T1" fmla="*/ 0 h 33"/>
                <a:gd name="T2" fmla="*/ 105 w 105"/>
                <a:gd name="T3" fmla="*/ 2 h 33"/>
                <a:gd name="T4" fmla="*/ 91 w 105"/>
                <a:gd name="T5" fmla="*/ 10 h 33"/>
                <a:gd name="T6" fmla="*/ 0 w 105"/>
                <a:gd name="T7" fmla="*/ 30 h 33"/>
                <a:gd name="T8" fmla="*/ 0 w 105"/>
                <a:gd name="T9" fmla="*/ 28 h 33"/>
                <a:gd name="T10" fmla="*/ 3 w 105"/>
                <a:gd name="T11" fmla="*/ 28 h 33"/>
                <a:gd name="T12" fmla="*/ 67 w 105"/>
                <a:gd name="T13" fmla="*/ 19 h 33"/>
                <a:gd name="T14" fmla="*/ 105 w 105"/>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33">
                  <a:moveTo>
                    <a:pt x="105" y="0"/>
                  </a:moveTo>
                  <a:cubicBezTo>
                    <a:pt x="105" y="2"/>
                    <a:pt x="105" y="2"/>
                    <a:pt x="105" y="2"/>
                  </a:cubicBezTo>
                  <a:cubicBezTo>
                    <a:pt x="100" y="4"/>
                    <a:pt x="96" y="7"/>
                    <a:pt x="91" y="10"/>
                  </a:cubicBezTo>
                  <a:cubicBezTo>
                    <a:pt x="64" y="25"/>
                    <a:pt x="31" y="33"/>
                    <a:pt x="0" y="30"/>
                  </a:cubicBezTo>
                  <a:cubicBezTo>
                    <a:pt x="0" y="28"/>
                    <a:pt x="0" y="28"/>
                    <a:pt x="0" y="28"/>
                  </a:cubicBezTo>
                  <a:cubicBezTo>
                    <a:pt x="1" y="28"/>
                    <a:pt x="2" y="28"/>
                    <a:pt x="3" y="28"/>
                  </a:cubicBezTo>
                  <a:cubicBezTo>
                    <a:pt x="25" y="29"/>
                    <a:pt x="47" y="27"/>
                    <a:pt x="67" y="19"/>
                  </a:cubicBezTo>
                  <a:cubicBezTo>
                    <a:pt x="80" y="14"/>
                    <a:pt x="93"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3" name="Freeform 71"/>
            <p:cNvSpPr>
              <a:spLocks/>
            </p:cNvSpPr>
            <p:nvPr userDrawn="1"/>
          </p:nvSpPr>
          <p:spPr bwMode="auto">
            <a:xfrm>
              <a:off x="320675" y="2816225"/>
              <a:ext cx="284163" cy="55563"/>
            </a:xfrm>
            <a:custGeom>
              <a:avLst/>
              <a:gdLst>
                <a:gd name="T0" fmla="*/ 85 w 85"/>
                <a:gd name="T1" fmla="*/ 0 h 17"/>
                <a:gd name="T2" fmla="*/ 0 w 85"/>
                <a:gd name="T3" fmla="*/ 14 h 17"/>
                <a:gd name="T4" fmla="*/ 0 w 85"/>
                <a:gd name="T5" fmla="*/ 11 h 17"/>
                <a:gd name="T6" fmla="*/ 8 w 85"/>
                <a:gd name="T7" fmla="*/ 12 h 17"/>
                <a:gd name="T8" fmla="*/ 71 w 85"/>
                <a:gd name="T9" fmla="*/ 4 h 17"/>
                <a:gd name="T10" fmla="*/ 80 w 85"/>
                <a:gd name="T11" fmla="*/ 0 h 17"/>
                <a:gd name="T12" fmla="*/ 85 w 8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85" h="17">
                  <a:moveTo>
                    <a:pt x="85" y="0"/>
                  </a:moveTo>
                  <a:cubicBezTo>
                    <a:pt x="58" y="12"/>
                    <a:pt x="29" y="17"/>
                    <a:pt x="0" y="14"/>
                  </a:cubicBezTo>
                  <a:cubicBezTo>
                    <a:pt x="0" y="11"/>
                    <a:pt x="0" y="11"/>
                    <a:pt x="0" y="11"/>
                  </a:cubicBezTo>
                  <a:cubicBezTo>
                    <a:pt x="3" y="12"/>
                    <a:pt x="5" y="12"/>
                    <a:pt x="8" y="12"/>
                  </a:cubicBezTo>
                  <a:cubicBezTo>
                    <a:pt x="29" y="13"/>
                    <a:pt x="51" y="11"/>
                    <a:pt x="71" y="4"/>
                  </a:cubicBezTo>
                  <a:cubicBezTo>
                    <a:pt x="74" y="3"/>
                    <a:pt x="77" y="1"/>
                    <a:pt x="80" y="0"/>
                  </a:cubicBezTo>
                  <a:lnTo>
                    <a:pt x="8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sp>
        <p:nvSpPr>
          <p:cNvPr id="74" name="Picture Placeholder 4"/>
          <p:cNvSpPr>
            <a:spLocks noGrp="1"/>
          </p:cNvSpPr>
          <p:nvPr>
            <p:ph type="pic" sz="quarter" idx="11" hasCustomPrompt="1"/>
          </p:nvPr>
        </p:nvSpPr>
        <p:spPr>
          <a:xfrm>
            <a:off x="0" y="0"/>
            <a:ext cx="4753232" cy="68580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75" name="Title 4"/>
          <p:cNvSpPr>
            <a:spLocks noGrp="1"/>
          </p:cNvSpPr>
          <p:nvPr>
            <p:ph type="title" hasCustomPrompt="1"/>
          </p:nvPr>
        </p:nvSpPr>
        <p:spPr>
          <a:xfrm>
            <a:off x="5331007" y="359273"/>
            <a:ext cx="4490445" cy="1621619"/>
          </a:xfrm>
        </p:spPr>
        <p:txBody>
          <a:bodyPr/>
          <a:lstStyle>
            <a:lvl1pPr>
              <a:defRPr sz="3600"/>
            </a:lvl1pPr>
          </a:lstStyle>
          <a:p>
            <a:r>
              <a:rPr lang="en-US" dirty="0"/>
              <a:t>CLICK TO EDIT TITLE</a:t>
            </a:r>
          </a:p>
        </p:txBody>
      </p:sp>
      <p:sp>
        <p:nvSpPr>
          <p:cNvPr id="76" name="Pladsholder til tekst 3"/>
          <p:cNvSpPr>
            <a:spLocks noGrp="1"/>
          </p:cNvSpPr>
          <p:nvPr>
            <p:ph type="body" sz="quarter" idx="12" hasCustomPrompt="1"/>
          </p:nvPr>
        </p:nvSpPr>
        <p:spPr>
          <a:xfrm>
            <a:off x="5331008" y="2143359"/>
            <a:ext cx="4490445" cy="3752115"/>
          </a:xfrm>
        </p:spPr>
        <p:txBody>
          <a:bodyPr/>
          <a:lstStyle>
            <a:lvl1pPr marL="285750" indent="-285750">
              <a:lnSpc>
                <a:spcPct val="100000"/>
              </a:lnSpc>
              <a:spcBef>
                <a:spcPts val="600"/>
              </a:spcBef>
              <a:buFontTx/>
              <a:buBlip>
                <a:blip r:embed="rId2"/>
              </a:buBlip>
              <a:defRPr sz="1600" baseline="0"/>
            </a:lvl1pPr>
          </a:lstStyle>
          <a:p>
            <a:pPr lvl="0"/>
            <a:r>
              <a:rPr lang="da-DK" dirty="0" err="1"/>
              <a:t>Insert</a:t>
            </a:r>
            <a:r>
              <a:rPr lang="da-DK" dirty="0"/>
              <a:t> </a:t>
            </a:r>
            <a:r>
              <a:rPr lang="da-DK" dirty="0" err="1"/>
              <a:t>bullets</a:t>
            </a:r>
            <a:endParaRPr lang="da-DK" dirty="0"/>
          </a:p>
          <a:p>
            <a:pPr lvl="0"/>
            <a:endParaRPr lang="da-DK" dirty="0"/>
          </a:p>
          <a:p>
            <a:pPr lvl="0"/>
            <a:endParaRPr lang="da-DK" dirty="0"/>
          </a:p>
        </p:txBody>
      </p:sp>
      <p:grpSp>
        <p:nvGrpSpPr>
          <p:cNvPr id="77" name="Group 4"/>
          <p:cNvGrpSpPr>
            <a:grpSpLocks noChangeAspect="1"/>
          </p:cNvGrpSpPr>
          <p:nvPr userDrawn="1"/>
        </p:nvGrpSpPr>
        <p:grpSpPr bwMode="auto">
          <a:xfrm>
            <a:off x="5492750" y="5903913"/>
            <a:ext cx="1236663" cy="815975"/>
            <a:chOff x="3460" y="3719"/>
            <a:chExt cx="779" cy="514"/>
          </a:xfrm>
        </p:grpSpPr>
        <p:sp>
          <p:nvSpPr>
            <p:cNvPr id="78" name="AutoShape 3"/>
            <p:cNvSpPr>
              <a:spLocks noChangeAspect="1" noChangeArrowheads="1" noTextEdit="1"/>
            </p:cNvSpPr>
            <p:nvPr userDrawn="1"/>
          </p:nvSpPr>
          <p:spPr bwMode="auto">
            <a:xfrm>
              <a:off x="3460" y="3719"/>
              <a:ext cx="779" cy="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9" name="Freeform 5"/>
            <p:cNvSpPr>
              <a:spLocks noEditPoints="1"/>
            </p:cNvSpPr>
            <p:nvPr userDrawn="1"/>
          </p:nvSpPr>
          <p:spPr bwMode="auto">
            <a:xfrm>
              <a:off x="3458" y="4111"/>
              <a:ext cx="38" cy="40"/>
            </a:xfrm>
            <a:custGeom>
              <a:avLst/>
              <a:gdLst>
                <a:gd name="T0" fmla="*/ 8 w 22"/>
                <a:gd name="T1" fmla="*/ 0 h 23"/>
                <a:gd name="T2" fmla="*/ 9 w 22"/>
                <a:gd name="T3" fmla="*/ 0 h 23"/>
                <a:gd name="T4" fmla="*/ 14 w 22"/>
                <a:gd name="T5" fmla="*/ 0 h 23"/>
                <a:gd name="T6" fmla="*/ 15 w 22"/>
                <a:gd name="T7" fmla="*/ 0 h 23"/>
                <a:gd name="T8" fmla="*/ 22 w 22"/>
                <a:gd name="T9" fmla="*/ 23 h 23"/>
                <a:gd name="T10" fmla="*/ 22 w 22"/>
                <a:gd name="T11" fmla="*/ 23 h 23"/>
                <a:gd name="T12" fmla="*/ 17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4 w 22"/>
                <a:gd name="T31" fmla="*/ 14 h 23"/>
                <a:gd name="T32" fmla="*/ 11 w 22"/>
                <a:gd name="T33" fmla="*/ 7 h 23"/>
                <a:gd name="T34" fmla="*/ 11 w 22"/>
                <a:gd name="T35" fmla="*/ 7 h 23"/>
                <a:gd name="T36" fmla="*/ 9 w 22"/>
                <a:gd name="T37" fmla="*/ 14 h 23"/>
                <a:gd name="T38" fmla="*/ 14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9" y="0"/>
                  </a:cubicBezTo>
                  <a:cubicBezTo>
                    <a:pt x="14" y="0"/>
                    <a:pt x="14" y="0"/>
                    <a:pt x="14" y="0"/>
                  </a:cubicBezTo>
                  <a:cubicBezTo>
                    <a:pt x="14" y="0"/>
                    <a:pt x="15" y="0"/>
                    <a:pt x="15" y="0"/>
                  </a:cubicBezTo>
                  <a:cubicBezTo>
                    <a:pt x="22" y="23"/>
                    <a:pt x="22" y="23"/>
                    <a:pt x="22" y="23"/>
                  </a:cubicBezTo>
                  <a:cubicBezTo>
                    <a:pt x="22" y="23"/>
                    <a:pt x="22" y="23"/>
                    <a:pt x="22" y="23"/>
                  </a:cubicBezTo>
                  <a:cubicBezTo>
                    <a:pt x="17" y="23"/>
                    <a:pt x="17" y="23"/>
                    <a:pt x="17"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4" y="14"/>
                  </a:moveTo>
                  <a:cubicBezTo>
                    <a:pt x="11" y="7"/>
                    <a:pt x="11" y="7"/>
                    <a:pt x="11" y="7"/>
                  </a:cubicBezTo>
                  <a:cubicBezTo>
                    <a:pt x="11" y="7"/>
                    <a:pt x="11" y="7"/>
                    <a:pt x="11" y="7"/>
                  </a:cubicBezTo>
                  <a:cubicBezTo>
                    <a:pt x="9" y="14"/>
                    <a:pt x="9" y="14"/>
                    <a:pt x="9" y="14"/>
                  </a:cubicBezTo>
                  <a:lnTo>
                    <a:pt x="14"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0" name="Freeform 6"/>
            <p:cNvSpPr>
              <a:spLocks noEditPoints="1"/>
            </p:cNvSpPr>
            <p:nvPr userDrawn="1"/>
          </p:nvSpPr>
          <p:spPr bwMode="auto">
            <a:xfrm>
              <a:off x="3509" y="4111"/>
              <a:ext cx="38" cy="4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1" name="Freeform 7"/>
            <p:cNvSpPr>
              <a:spLocks/>
            </p:cNvSpPr>
            <p:nvPr userDrawn="1"/>
          </p:nvSpPr>
          <p:spPr bwMode="auto">
            <a:xfrm>
              <a:off x="3562" y="4111"/>
              <a:ext cx="28" cy="4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2" name="Freeform 8"/>
            <p:cNvSpPr>
              <a:spLocks noEditPoints="1"/>
            </p:cNvSpPr>
            <p:nvPr userDrawn="1"/>
          </p:nvSpPr>
          <p:spPr bwMode="auto">
            <a:xfrm>
              <a:off x="3607" y="4111"/>
              <a:ext cx="29" cy="40"/>
            </a:xfrm>
            <a:custGeom>
              <a:avLst/>
              <a:gdLst>
                <a:gd name="T0" fmla="*/ 0 w 17"/>
                <a:gd name="T1" fmla="*/ 0 h 23"/>
                <a:gd name="T2" fmla="*/ 0 w 17"/>
                <a:gd name="T3" fmla="*/ 0 h 23"/>
                <a:gd name="T4" fmla="*/ 10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10" y="0"/>
                    <a:pt x="10" y="0"/>
                    <a:pt x="10"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1" y="19"/>
                    <a:pt x="11" y="18"/>
                    <a:pt x="11" y="16"/>
                  </a:cubicBezTo>
                  <a:cubicBezTo>
                    <a:pt x="11" y="15"/>
                    <a:pt x="11"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3" name="Freeform 9"/>
            <p:cNvSpPr>
              <a:spLocks noEditPoints="1"/>
            </p:cNvSpPr>
            <p:nvPr userDrawn="1"/>
          </p:nvSpPr>
          <p:spPr bwMode="auto">
            <a:xfrm>
              <a:off x="3653" y="4111"/>
              <a:ext cx="32" cy="41"/>
            </a:xfrm>
            <a:custGeom>
              <a:avLst/>
              <a:gdLst>
                <a:gd name="T0" fmla="*/ 1 w 19"/>
                <a:gd name="T1" fmla="*/ 18 h 24"/>
                <a:gd name="T2" fmla="*/ 0 w 19"/>
                <a:gd name="T3" fmla="*/ 12 h 24"/>
                <a:gd name="T4" fmla="*/ 1 w 19"/>
                <a:gd name="T5" fmla="*/ 5 h 24"/>
                <a:gd name="T6" fmla="*/ 9 w 19"/>
                <a:gd name="T7" fmla="*/ 0 h 24"/>
                <a:gd name="T8" fmla="*/ 18 w 19"/>
                <a:gd name="T9" fmla="*/ 5 h 24"/>
                <a:gd name="T10" fmla="*/ 19 w 19"/>
                <a:gd name="T11" fmla="*/ 12 h 24"/>
                <a:gd name="T12" fmla="*/ 18 w 19"/>
                <a:gd name="T13" fmla="*/ 18 h 24"/>
                <a:gd name="T14" fmla="*/ 9 w 19"/>
                <a:gd name="T15" fmla="*/ 24 h 24"/>
                <a:gd name="T16" fmla="*/ 1 w 19"/>
                <a:gd name="T17" fmla="*/ 18 h 24"/>
                <a:gd name="T18" fmla="*/ 12 w 19"/>
                <a:gd name="T19" fmla="*/ 16 h 24"/>
                <a:gd name="T20" fmla="*/ 13 w 19"/>
                <a:gd name="T21" fmla="*/ 12 h 24"/>
                <a:gd name="T22" fmla="*/ 12 w 19"/>
                <a:gd name="T23" fmla="*/ 7 h 24"/>
                <a:gd name="T24" fmla="*/ 9 w 19"/>
                <a:gd name="T25" fmla="*/ 5 h 24"/>
                <a:gd name="T26" fmla="*/ 6 w 19"/>
                <a:gd name="T27" fmla="*/ 7 h 24"/>
                <a:gd name="T28" fmla="*/ 6 w 19"/>
                <a:gd name="T29" fmla="*/ 12 h 24"/>
                <a:gd name="T30" fmla="*/ 6 w 19"/>
                <a:gd name="T31" fmla="*/ 16 h 24"/>
                <a:gd name="T32" fmla="*/ 9 w 19"/>
                <a:gd name="T33" fmla="*/ 18 h 24"/>
                <a:gd name="T34" fmla="*/ 12 w 19"/>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4">
                  <a:moveTo>
                    <a:pt x="1" y="18"/>
                  </a:moveTo>
                  <a:cubicBezTo>
                    <a:pt x="0" y="16"/>
                    <a:pt x="0" y="15"/>
                    <a:pt x="0" y="12"/>
                  </a:cubicBezTo>
                  <a:cubicBezTo>
                    <a:pt x="0" y="9"/>
                    <a:pt x="0" y="7"/>
                    <a:pt x="1" y="5"/>
                  </a:cubicBezTo>
                  <a:cubicBezTo>
                    <a:pt x="2" y="2"/>
                    <a:pt x="5" y="0"/>
                    <a:pt x="9" y="0"/>
                  </a:cubicBezTo>
                  <a:cubicBezTo>
                    <a:pt x="13" y="0"/>
                    <a:pt x="17" y="2"/>
                    <a:pt x="18" y="5"/>
                  </a:cubicBezTo>
                  <a:cubicBezTo>
                    <a:pt x="18" y="7"/>
                    <a:pt x="19" y="9"/>
                    <a:pt x="19" y="12"/>
                  </a:cubicBezTo>
                  <a:cubicBezTo>
                    <a:pt x="19" y="15"/>
                    <a:pt x="18" y="16"/>
                    <a:pt x="18" y="18"/>
                  </a:cubicBezTo>
                  <a:cubicBezTo>
                    <a:pt x="17" y="22"/>
                    <a:pt x="13" y="24"/>
                    <a:pt x="9" y="24"/>
                  </a:cubicBezTo>
                  <a:cubicBezTo>
                    <a:pt x="5" y="24"/>
                    <a:pt x="2" y="22"/>
                    <a:pt x="1" y="18"/>
                  </a:cubicBezTo>
                  <a:close/>
                  <a:moveTo>
                    <a:pt x="12" y="16"/>
                  </a:moveTo>
                  <a:cubicBezTo>
                    <a:pt x="12" y="16"/>
                    <a:pt x="13" y="14"/>
                    <a:pt x="13" y="12"/>
                  </a:cubicBezTo>
                  <a:cubicBezTo>
                    <a:pt x="13"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4" name="Freeform 10"/>
            <p:cNvSpPr>
              <a:spLocks noEditPoints="1"/>
            </p:cNvSpPr>
            <p:nvPr userDrawn="1"/>
          </p:nvSpPr>
          <p:spPr bwMode="auto">
            <a:xfrm>
              <a:off x="3703" y="4111"/>
              <a:ext cx="30" cy="40"/>
            </a:xfrm>
            <a:custGeom>
              <a:avLst/>
              <a:gdLst>
                <a:gd name="T0" fmla="*/ 12 w 18"/>
                <a:gd name="T1" fmla="*/ 23 h 23"/>
                <a:gd name="T2" fmla="*/ 11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9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1" y="23"/>
                  </a:cubicBezTo>
                  <a:cubicBezTo>
                    <a:pt x="8" y="15"/>
                    <a:pt x="8" y="15"/>
                    <a:pt x="8" y="15"/>
                  </a:cubicBezTo>
                  <a:cubicBezTo>
                    <a:pt x="6" y="15"/>
                    <a:pt x="6" y="15"/>
                    <a:pt x="6" y="15"/>
                  </a:cubicBezTo>
                  <a:cubicBezTo>
                    <a:pt x="6" y="15"/>
                    <a:pt x="6" y="15"/>
                    <a:pt x="6" y="15"/>
                  </a:cubicBezTo>
                  <a:cubicBezTo>
                    <a:pt x="6" y="23"/>
                    <a:pt x="6" y="23"/>
                    <a:pt x="6" y="23"/>
                  </a:cubicBezTo>
                  <a:cubicBezTo>
                    <a:pt x="6" y="23"/>
                    <a:pt x="5" y="23"/>
                    <a:pt x="5" y="23"/>
                  </a:cubicBezTo>
                  <a:cubicBezTo>
                    <a:pt x="0" y="23"/>
                    <a:pt x="0" y="23"/>
                    <a:pt x="0" y="23"/>
                  </a:cubicBezTo>
                  <a:cubicBezTo>
                    <a:pt x="0" y="23"/>
                    <a:pt x="0" y="23"/>
                    <a:pt x="0" y="23"/>
                  </a:cubicBezTo>
                  <a:cubicBezTo>
                    <a:pt x="0" y="0"/>
                    <a:pt x="0" y="0"/>
                    <a:pt x="0" y="0"/>
                  </a:cubicBezTo>
                  <a:cubicBezTo>
                    <a:pt x="0" y="0"/>
                    <a:pt x="0" y="0"/>
                    <a:pt x="0" y="0"/>
                  </a:cubicBezTo>
                  <a:cubicBezTo>
                    <a:pt x="9" y="0"/>
                    <a:pt x="9" y="0"/>
                    <a:pt x="9"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5" name="Freeform 11"/>
            <p:cNvSpPr>
              <a:spLocks/>
            </p:cNvSpPr>
            <p:nvPr userDrawn="1"/>
          </p:nvSpPr>
          <p:spPr bwMode="auto">
            <a:xfrm>
              <a:off x="3749" y="4111"/>
              <a:ext cx="32" cy="41"/>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10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7"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10"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9" y="10"/>
                    <a:pt x="19" y="10"/>
                    <a:pt x="19" y="11"/>
                  </a:cubicBezTo>
                  <a:cubicBezTo>
                    <a:pt x="19" y="12"/>
                    <a:pt x="19" y="12"/>
                    <a:pt x="19" y="12"/>
                  </a:cubicBezTo>
                  <a:cubicBezTo>
                    <a:pt x="19" y="15"/>
                    <a:pt x="19"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6" name="Freeform 12"/>
            <p:cNvSpPr>
              <a:spLocks/>
            </p:cNvSpPr>
            <p:nvPr userDrawn="1"/>
          </p:nvSpPr>
          <p:spPr bwMode="auto">
            <a:xfrm>
              <a:off x="3824" y="4111"/>
              <a:ext cx="31" cy="41"/>
            </a:xfrm>
            <a:custGeom>
              <a:avLst/>
              <a:gdLst>
                <a:gd name="T0" fmla="*/ 0 w 18"/>
                <a:gd name="T1" fmla="*/ 14 h 24"/>
                <a:gd name="T2" fmla="*/ 0 w 18"/>
                <a:gd name="T3" fmla="*/ 0 h 24"/>
                <a:gd name="T4" fmla="*/ 0 w 18"/>
                <a:gd name="T5" fmla="*/ 0 h 24"/>
                <a:gd name="T6" fmla="*/ 5 w 18"/>
                <a:gd name="T7" fmla="*/ 0 h 24"/>
                <a:gd name="T8" fmla="*/ 6 w 18"/>
                <a:gd name="T9" fmla="*/ 0 h 24"/>
                <a:gd name="T10" fmla="*/ 6 w 18"/>
                <a:gd name="T11" fmla="*/ 15 h 24"/>
                <a:gd name="T12" fmla="*/ 9 w 18"/>
                <a:gd name="T13" fmla="*/ 18 h 24"/>
                <a:gd name="T14" fmla="*/ 12 w 18"/>
                <a:gd name="T15" fmla="*/ 15 h 24"/>
                <a:gd name="T16" fmla="*/ 12 w 18"/>
                <a:gd name="T17" fmla="*/ 0 h 24"/>
                <a:gd name="T18" fmla="*/ 12 w 18"/>
                <a:gd name="T19" fmla="*/ 0 h 24"/>
                <a:gd name="T20" fmla="*/ 18 w 18"/>
                <a:gd name="T21" fmla="*/ 0 h 24"/>
                <a:gd name="T22" fmla="*/ 18 w 18"/>
                <a:gd name="T23" fmla="*/ 0 h 24"/>
                <a:gd name="T24" fmla="*/ 18 w 18"/>
                <a:gd name="T25" fmla="*/ 14 h 24"/>
                <a:gd name="T26" fmla="*/ 9 w 18"/>
                <a:gd name="T27" fmla="*/ 24 h 24"/>
                <a:gd name="T28" fmla="*/ 0 w 18"/>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4">
                  <a:moveTo>
                    <a:pt x="0" y="14"/>
                  </a:moveTo>
                  <a:cubicBezTo>
                    <a:pt x="0" y="0"/>
                    <a:pt x="0" y="0"/>
                    <a:pt x="0" y="0"/>
                  </a:cubicBezTo>
                  <a:cubicBezTo>
                    <a:pt x="0" y="0"/>
                    <a:pt x="0" y="0"/>
                    <a:pt x="0" y="0"/>
                  </a:cubicBezTo>
                  <a:cubicBezTo>
                    <a:pt x="5" y="0"/>
                    <a:pt x="5" y="0"/>
                    <a:pt x="5" y="0"/>
                  </a:cubicBezTo>
                  <a:cubicBezTo>
                    <a:pt x="5" y="0"/>
                    <a:pt x="6" y="0"/>
                    <a:pt x="6" y="0"/>
                  </a:cubicBezTo>
                  <a:cubicBezTo>
                    <a:pt x="6" y="15"/>
                    <a:pt x="6" y="15"/>
                    <a:pt x="6" y="15"/>
                  </a:cubicBezTo>
                  <a:cubicBezTo>
                    <a:pt x="6" y="17"/>
                    <a:pt x="7" y="18"/>
                    <a:pt x="9" y="18"/>
                  </a:cubicBezTo>
                  <a:cubicBezTo>
                    <a:pt x="11" y="18"/>
                    <a:pt x="12" y="17"/>
                    <a:pt x="12" y="15"/>
                  </a:cubicBezTo>
                  <a:cubicBezTo>
                    <a:pt x="12" y="0"/>
                    <a:pt x="12" y="0"/>
                    <a:pt x="12" y="0"/>
                  </a:cubicBezTo>
                  <a:cubicBezTo>
                    <a:pt x="12" y="0"/>
                    <a:pt x="12" y="0"/>
                    <a:pt x="12" y="0"/>
                  </a:cubicBezTo>
                  <a:cubicBezTo>
                    <a:pt x="18" y="0"/>
                    <a:pt x="18" y="0"/>
                    <a:pt x="18" y="0"/>
                  </a:cubicBezTo>
                  <a:cubicBezTo>
                    <a:pt x="18" y="0"/>
                    <a:pt x="18" y="0"/>
                    <a:pt x="18" y="0"/>
                  </a:cubicBezTo>
                  <a:cubicBezTo>
                    <a:pt x="18" y="14"/>
                    <a:pt x="18" y="14"/>
                    <a:pt x="18" y="14"/>
                  </a:cubicBezTo>
                  <a:cubicBezTo>
                    <a:pt x="18" y="20"/>
                    <a:pt x="14" y="24"/>
                    <a:pt x="9" y="24"/>
                  </a:cubicBezTo>
                  <a:cubicBezTo>
                    <a:pt x="3" y="24"/>
                    <a:pt x="0" y="20"/>
                    <a:pt x="0" y="14"/>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7" name="Freeform 13"/>
            <p:cNvSpPr>
              <a:spLocks/>
            </p:cNvSpPr>
            <p:nvPr userDrawn="1"/>
          </p:nvSpPr>
          <p:spPr bwMode="auto">
            <a:xfrm>
              <a:off x="3872" y="4111"/>
              <a:ext cx="32" cy="4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9 w 19"/>
                <a:gd name="T17" fmla="*/ 0 h 23"/>
                <a:gd name="T18" fmla="*/ 19 w 19"/>
                <a:gd name="T19" fmla="*/ 0 h 23"/>
                <a:gd name="T20" fmla="*/ 19 w 19"/>
                <a:gd name="T21" fmla="*/ 23 h 23"/>
                <a:gd name="T22" fmla="*/ 19 w 19"/>
                <a:gd name="T23" fmla="*/ 23 h 23"/>
                <a:gd name="T24" fmla="*/ 14 w 19"/>
                <a:gd name="T25" fmla="*/ 23 h 23"/>
                <a:gd name="T26" fmla="*/ 13 w 19"/>
                <a:gd name="T27" fmla="*/ 23 h 23"/>
                <a:gd name="T28" fmla="*/ 6 w 19"/>
                <a:gd name="T29" fmla="*/ 10 h 23"/>
                <a:gd name="T30" fmla="*/ 6 w 19"/>
                <a:gd name="T31" fmla="*/ 10 h 23"/>
                <a:gd name="T32" fmla="*/ 6 w 19"/>
                <a:gd name="T33" fmla="*/ 23 h 23"/>
                <a:gd name="T34" fmla="*/ 6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1"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4" y="0"/>
                    <a:pt x="14" y="0"/>
                  </a:cubicBezTo>
                  <a:cubicBezTo>
                    <a:pt x="19" y="0"/>
                    <a:pt x="19" y="0"/>
                    <a:pt x="19" y="0"/>
                  </a:cubicBezTo>
                  <a:cubicBezTo>
                    <a:pt x="19" y="0"/>
                    <a:pt x="19" y="0"/>
                    <a:pt x="19" y="0"/>
                  </a:cubicBezTo>
                  <a:cubicBezTo>
                    <a:pt x="19" y="23"/>
                    <a:pt x="19" y="23"/>
                    <a:pt x="19" y="23"/>
                  </a:cubicBezTo>
                  <a:cubicBezTo>
                    <a:pt x="19" y="23"/>
                    <a:pt x="19" y="23"/>
                    <a:pt x="19" y="23"/>
                  </a:cubicBezTo>
                  <a:cubicBezTo>
                    <a:pt x="14" y="23"/>
                    <a:pt x="14" y="23"/>
                    <a:pt x="14"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8" name="Freeform 14"/>
            <p:cNvSpPr>
              <a:spLocks/>
            </p:cNvSpPr>
            <p:nvPr userDrawn="1"/>
          </p:nvSpPr>
          <p:spPr bwMode="auto">
            <a:xfrm>
              <a:off x="3921" y="4111"/>
              <a:ext cx="10"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9" name="Freeform 15"/>
            <p:cNvSpPr>
              <a:spLocks/>
            </p:cNvSpPr>
            <p:nvPr userDrawn="1"/>
          </p:nvSpPr>
          <p:spPr bwMode="auto">
            <a:xfrm>
              <a:off x="3947" y="4111"/>
              <a:ext cx="36" cy="4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7"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4"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0" name="Freeform 16"/>
            <p:cNvSpPr>
              <a:spLocks/>
            </p:cNvSpPr>
            <p:nvPr userDrawn="1"/>
          </p:nvSpPr>
          <p:spPr bwMode="auto">
            <a:xfrm>
              <a:off x="3998" y="4111"/>
              <a:ext cx="27" cy="4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1" name="Freeform 17"/>
            <p:cNvSpPr>
              <a:spLocks noEditPoints="1"/>
            </p:cNvSpPr>
            <p:nvPr userDrawn="1"/>
          </p:nvSpPr>
          <p:spPr bwMode="auto">
            <a:xfrm>
              <a:off x="4042" y="4111"/>
              <a:ext cx="33" cy="40"/>
            </a:xfrm>
            <a:custGeom>
              <a:avLst/>
              <a:gdLst>
                <a:gd name="T0" fmla="*/ 12 w 19"/>
                <a:gd name="T1" fmla="*/ 23 h 23"/>
                <a:gd name="T2" fmla="*/ 12 w 19"/>
                <a:gd name="T3" fmla="*/ 23 h 23"/>
                <a:gd name="T4" fmla="*/ 8 w 19"/>
                <a:gd name="T5" fmla="*/ 15 h 23"/>
                <a:gd name="T6" fmla="*/ 6 w 19"/>
                <a:gd name="T7" fmla="*/ 15 h 23"/>
                <a:gd name="T8" fmla="*/ 6 w 19"/>
                <a:gd name="T9" fmla="*/ 15 h 23"/>
                <a:gd name="T10" fmla="*/ 6 w 19"/>
                <a:gd name="T11" fmla="*/ 23 h 23"/>
                <a:gd name="T12" fmla="*/ 6 w 19"/>
                <a:gd name="T13" fmla="*/ 23 h 23"/>
                <a:gd name="T14" fmla="*/ 0 w 19"/>
                <a:gd name="T15" fmla="*/ 23 h 23"/>
                <a:gd name="T16" fmla="*/ 0 w 19"/>
                <a:gd name="T17" fmla="*/ 23 h 23"/>
                <a:gd name="T18" fmla="*/ 0 w 19"/>
                <a:gd name="T19" fmla="*/ 0 h 23"/>
                <a:gd name="T20" fmla="*/ 0 w 19"/>
                <a:gd name="T21" fmla="*/ 0 h 23"/>
                <a:gd name="T22" fmla="*/ 10 w 19"/>
                <a:gd name="T23" fmla="*/ 0 h 23"/>
                <a:gd name="T24" fmla="*/ 18 w 19"/>
                <a:gd name="T25" fmla="*/ 8 h 23"/>
                <a:gd name="T26" fmla="*/ 14 w 19"/>
                <a:gd name="T27" fmla="*/ 14 h 23"/>
                <a:gd name="T28" fmla="*/ 18 w 19"/>
                <a:gd name="T29" fmla="*/ 23 h 23"/>
                <a:gd name="T30" fmla="*/ 18 w 19"/>
                <a:gd name="T31" fmla="*/ 23 h 23"/>
                <a:gd name="T32" fmla="*/ 12 w 19"/>
                <a:gd name="T33" fmla="*/ 23 h 23"/>
                <a:gd name="T34" fmla="*/ 12 w 19"/>
                <a:gd name="T35" fmla="*/ 8 h 23"/>
                <a:gd name="T36" fmla="*/ 9 w 19"/>
                <a:gd name="T37" fmla="*/ 5 h 23"/>
                <a:gd name="T38" fmla="*/ 6 w 19"/>
                <a:gd name="T39" fmla="*/ 5 h 23"/>
                <a:gd name="T40" fmla="*/ 6 w 19"/>
                <a:gd name="T41" fmla="*/ 5 h 23"/>
                <a:gd name="T42" fmla="*/ 6 w 19"/>
                <a:gd name="T43" fmla="*/ 10 h 23"/>
                <a:gd name="T44" fmla="*/ 6 w 19"/>
                <a:gd name="T45" fmla="*/ 10 h 23"/>
                <a:gd name="T46" fmla="*/ 9 w 19"/>
                <a:gd name="T47" fmla="*/ 10 h 23"/>
                <a:gd name="T48" fmla="*/ 12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6"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7" y="13"/>
                    <a:pt x="14" y="14"/>
                  </a:cubicBezTo>
                  <a:cubicBezTo>
                    <a:pt x="18" y="23"/>
                    <a:pt x="18" y="23"/>
                    <a:pt x="18" y="23"/>
                  </a:cubicBezTo>
                  <a:cubicBezTo>
                    <a:pt x="19"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2" name="Freeform 18"/>
            <p:cNvSpPr>
              <a:spLocks/>
            </p:cNvSpPr>
            <p:nvPr userDrawn="1"/>
          </p:nvSpPr>
          <p:spPr bwMode="auto">
            <a:xfrm>
              <a:off x="4089" y="4111"/>
              <a:ext cx="32" cy="41"/>
            </a:xfrm>
            <a:custGeom>
              <a:avLst/>
              <a:gdLst>
                <a:gd name="T0" fmla="*/ 0 w 19"/>
                <a:gd name="T1" fmla="*/ 20 h 24"/>
                <a:gd name="T2" fmla="*/ 0 w 19"/>
                <a:gd name="T3" fmla="*/ 20 h 24"/>
                <a:gd name="T4" fmla="*/ 3 w 19"/>
                <a:gd name="T5" fmla="*/ 16 h 24"/>
                <a:gd name="T6" fmla="*/ 4 w 19"/>
                <a:gd name="T7" fmla="*/ 16 h 24"/>
                <a:gd name="T8" fmla="*/ 9 w 19"/>
                <a:gd name="T9" fmla="*/ 19 h 24"/>
                <a:gd name="T10" fmla="*/ 13 w 19"/>
                <a:gd name="T11" fmla="*/ 16 h 24"/>
                <a:gd name="T12" fmla="*/ 10 w 19"/>
                <a:gd name="T13" fmla="*/ 14 h 24"/>
                <a:gd name="T14" fmla="*/ 9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10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4" y="16"/>
                  </a:cubicBezTo>
                  <a:cubicBezTo>
                    <a:pt x="5" y="17"/>
                    <a:pt x="7" y="19"/>
                    <a:pt x="9" y="19"/>
                  </a:cubicBezTo>
                  <a:cubicBezTo>
                    <a:pt x="12" y="19"/>
                    <a:pt x="13" y="18"/>
                    <a:pt x="13" y="16"/>
                  </a:cubicBezTo>
                  <a:cubicBezTo>
                    <a:pt x="13" y="15"/>
                    <a:pt x="12" y="15"/>
                    <a:pt x="10" y="14"/>
                  </a:cubicBezTo>
                  <a:cubicBezTo>
                    <a:pt x="9" y="14"/>
                    <a:pt x="9" y="14"/>
                    <a:pt x="9" y="14"/>
                  </a:cubicBezTo>
                  <a:cubicBezTo>
                    <a:pt x="4"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10" y="5"/>
                  </a:cubicBezTo>
                  <a:cubicBezTo>
                    <a:pt x="8" y="5"/>
                    <a:pt x="7" y="6"/>
                    <a:pt x="7" y="7"/>
                  </a:cubicBezTo>
                  <a:cubicBezTo>
                    <a:pt x="7" y="8"/>
                    <a:pt x="8" y="8"/>
                    <a:pt x="10" y="9"/>
                  </a:cubicBezTo>
                  <a:cubicBezTo>
                    <a:pt x="11" y="9"/>
                    <a:pt x="11" y="9"/>
                    <a:pt x="11" y="9"/>
                  </a:cubicBezTo>
                  <a:cubicBezTo>
                    <a:pt x="16" y="10"/>
                    <a:pt x="19" y="12"/>
                    <a:pt x="19" y="16"/>
                  </a:cubicBezTo>
                  <a:cubicBezTo>
                    <a:pt x="19" y="21"/>
                    <a:pt x="16" y="24"/>
                    <a:pt x="9" y="24"/>
                  </a:cubicBezTo>
                  <a:cubicBezTo>
                    <a:pt x="6" y="24"/>
                    <a:pt x="2" y="22"/>
                    <a:pt x="0" y="20"/>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3" name="Freeform 19"/>
            <p:cNvSpPr>
              <a:spLocks/>
            </p:cNvSpPr>
            <p:nvPr userDrawn="1"/>
          </p:nvSpPr>
          <p:spPr bwMode="auto">
            <a:xfrm>
              <a:off x="4136" y="4111"/>
              <a:ext cx="11"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4" name="Freeform 20"/>
            <p:cNvSpPr>
              <a:spLocks/>
            </p:cNvSpPr>
            <p:nvPr userDrawn="1"/>
          </p:nvSpPr>
          <p:spPr bwMode="auto">
            <a:xfrm>
              <a:off x="4164" y="4111"/>
              <a:ext cx="31" cy="40"/>
            </a:xfrm>
            <a:custGeom>
              <a:avLst/>
              <a:gdLst>
                <a:gd name="T0" fmla="*/ 6 w 18"/>
                <a:gd name="T1" fmla="*/ 23 h 23"/>
                <a:gd name="T2" fmla="*/ 6 w 18"/>
                <a:gd name="T3" fmla="*/ 23 h 23"/>
                <a:gd name="T4" fmla="*/ 6 w 18"/>
                <a:gd name="T5" fmla="*/ 23 h 23"/>
                <a:gd name="T6" fmla="*/ 6 w 18"/>
                <a:gd name="T7" fmla="*/ 23 h 23"/>
                <a:gd name="T8" fmla="*/ 6 w 18"/>
                <a:gd name="T9" fmla="*/ 23 h 23"/>
                <a:gd name="T10" fmla="*/ 6 w 18"/>
                <a:gd name="T11" fmla="*/ 6 h 23"/>
                <a:gd name="T12" fmla="*/ 6 w 18"/>
                <a:gd name="T13" fmla="*/ 5 h 23"/>
                <a:gd name="T14" fmla="*/ 6 w 18"/>
                <a:gd name="T15" fmla="*/ 5 h 23"/>
                <a:gd name="T16" fmla="*/ 0 w 18"/>
                <a:gd name="T17" fmla="*/ 5 h 23"/>
                <a:gd name="T18" fmla="*/ 0 w 18"/>
                <a:gd name="T19" fmla="*/ 5 h 23"/>
                <a:gd name="T20" fmla="*/ 0 w 18"/>
                <a:gd name="T21" fmla="*/ 5 h 23"/>
                <a:gd name="T22" fmla="*/ 0 w 18"/>
                <a:gd name="T23" fmla="*/ 5 h 23"/>
                <a:gd name="T24" fmla="*/ 0 w 18"/>
                <a:gd name="T25" fmla="*/ 5 h 23"/>
                <a:gd name="T26" fmla="*/ 0 w 18"/>
                <a:gd name="T27" fmla="*/ 5 h 23"/>
                <a:gd name="T28" fmla="*/ 0 w 18"/>
                <a:gd name="T29" fmla="*/ 0 h 23"/>
                <a:gd name="T30" fmla="*/ 0 w 18"/>
                <a:gd name="T31" fmla="*/ 0 h 23"/>
                <a:gd name="T32" fmla="*/ 0 w 18"/>
                <a:gd name="T33" fmla="*/ 0 h 23"/>
                <a:gd name="T34" fmla="*/ 18 w 18"/>
                <a:gd name="T35" fmla="*/ 0 h 23"/>
                <a:gd name="T36" fmla="*/ 18 w 18"/>
                <a:gd name="T37" fmla="*/ 0 h 23"/>
                <a:gd name="T38" fmla="*/ 18 w 18"/>
                <a:gd name="T39" fmla="*/ 0 h 23"/>
                <a:gd name="T40" fmla="*/ 18 w 18"/>
                <a:gd name="T41" fmla="*/ 0 h 23"/>
                <a:gd name="T42" fmla="*/ 18 w 18"/>
                <a:gd name="T43" fmla="*/ 5 h 23"/>
                <a:gd name="T44" fmla="*/ 18 w 18"/>
                <a:gd name="T45" fmla="*/ 5 h 23"/>
                <a:gd name="T46" fmla="*/ 18 w 18"/>
                <a:gd name="T47" fmla="*/ 5 h 23"/>
                <a:gd name="T48" fmla="*/ 18 w 18"/>
                <a:gd name="T49" fmla="*/ 5 h 23"/>
                <a:gd name="T50" fmla="*/ 12 w 18"/>
                <a:gd name="T51" fmla="*/ 5 h 23"/>
                <a:gd name="T52" fmla="*/ 12 w 18"/>
                <a:gd name="T53" fmla="*/ 5 h 23"/>
                <a:gd name="T54" fmla="*/ 12 w 18"/>
                <a:gd name="T55" fmla="*/ 6 h 23"/>
                <a:gd name="T56" fmla="*/ 12 w 18"/>
                <a:gd name="T57" fmla="*/ 6 h 23"/>
                <a:gd name="T58" fmla="*/ 12 w 18"/>
                <a:gd name="T59" fmla="*/ 23 h 23"/>
                <a:gd name="T60" fmla="*/ 12 w 18"/>
                <a:gd name="T61" fmla="*/ 23 h 23"/>
                <a:gd name="T62" fmla="*/ 12 w 18"/>
                <a:gd name="T63" fmla="*/ 23 h 23"/>
                <a:gd name="T64" fmla="*/ 11 w 18"/>
                <a:gd name="T65" fmla="*/ 23 h 23"/>
                <a:gd name="T66" fmla="*/ 6 w 18"/>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 h="23">
                  <a:moveTo>
                    <a:pt x="6" y="23"/>
                  </a:moveTo>
                  <a:cubicBezTo>
                    <a:pt x="6" y="23"/>
                    <a:pt x="6" y="23"/>
                    <a:pt x="6" y="23"/>
                  </a:cubicBezTo>
                  <a:cubicBezTo>
                    <a:pt x="6" y="23"/>
                    <a:pt x="6"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0" y="0"/>
                    <a:pt x="0" y="0"/>
                    <a:pt x="0" y="0"/>
                  </a:cubicBezTo>
                  <a:cubicBezTo>
                    <a:pt x="18" y="0"/>
                    <a:pt x="18" y="0"/>
                    <a:pt x="18" y="0"/>
                  </a:cubicBezTo>
                  <a:cubicBezTo>
                    <a:pt x="18" y="0"/>
                    <a:pt x="18" y="0"/>
                    <a:pt x="18" y="0"/>
                  </a:cubicBezTo>
                  <a:cubicBezTo>
                    <a:pt x="18" y="0"/>
                    <a:pt x="18" y="0"/>
                    <a:pt x="18" y="0"/>
                  </a:cubicBezTo>
                  <a:cubicBezTo>
                    <a:pt x="18" y="0"/>
                    <a:pt x="18" y="0"/>
                    <a:pt x="18" y="0"/>
                  </a:cubicBezTo>
                  <a:cubicBezTo>
                    <a:pt x="18" y="5"/>
                    <a:pt x="18" y="5"/>
                    <a:pt x="18" y="5"/>
                  </a:cubicBezTo>
                  <a:cubicBezTo>
                    <a:pt x="18" y="5"/>
                    <a:pt x="18" y="5"/>
                    <a:pt x="18" y="5"/>
                  </a:cubicBezTo>
                  <a:cubicBezTo>
                    <a:pt x="18" y="5"/>
                    <a:pt x="18" y="5"/>
                    <a:pt x="18" y="5"/>
                  </a:cubicBezTo>
                  <a:cubicBezTo>
                    <a:pt x="18" y="5"/>
                    <a:pt x="18" y="5"/>
                    <a:pt x="18" y="5"/>
                  </a:cubicBezTo>
                  <a:cubicBezTo>
                    <a:pt x="12" y="5"/>
                    <a:pt x="12" y="5"/>
                    <a:pt x="12" y="5"/>
                  </a:cubicBezTo>
                  <a:cubicBezTo>
                    <a:pt x="12"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1" y="23"/>
                    <a:pt x="11" y="23"/>
                  </a:cubicBezTo>
                  <a:lnTo>
                    <a:pt x="6"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5" name="Freeform 21"/>
            <p:cNvSpPr>
              <a:spLocks/>
            </p:cNvSpPr>
            <p:nvPr userDrawn="1"/>
          </p:nvSpPr>
          <p:spPr bwMode="auto">
            <a:xfrm>
              <a:off x="4206" y="4111"/>
              <a:ext cx="35" cy="40"/>
            </a:xfrm>
            <a:custGeom>
              <a:avLst/>
              <a:gdLst>
                <a:gd name="T0" fmla="*/ 8 w 20"/>
                <a:gd name="T1" fmla="*/ 23 h 23"/>
                <a:gd name="T2" fmla="*/ 7 w 20"/>
                <a:gd name="T3" fmla="*/ 23 h 23"/>
                <a:gd name="T4" fmla="*/ 7 w 20"/>
                <a:gd name="T5" fmla="*/ 14 h 23"/>
                <a:gd name="T6" fmla="*/ 0 w 20"/>
                <a:gd name="T7" fmla="*/ 1 h 23"/>
                <a:gd name="T8" fmla="*/ 1 w 20"/>
                <a:gd name="T9" fmla="*/ 0 h 23"/>
                <a:gd name="T10" fmla="*/ 6 w 20"/>
                <a:gd name="T11" fmla="*/ 0 h 23"/>
                <a:gd name="T12" fmla="*/ 7 w 20"/>
                <a:gd name="T13" fmla="*/ 0 h 23"/>
                <a:gd name="T14" fmla="*/ 10 w 20"/>
                <a:gd name="T15" fmla="*/ 8 h 23"/>
                <a:gd name="T16" fmla="*/ 11 w 20"/>
                <a:gd name="T17" fmla="*/ 8 h 23"/>
                <a:gd name="T18" fmla="*/ 14 w 20"/>
                <a:gd name="T19" fmla="*/ 0 h 23"/>
                <a:gd name="T20" fmla="*/ 15 w 20"/>
                <a:gd name="T21" fmla="*/ 0 h 23"/>
                <a:gd name="T22" fmla="*/ 20 w 20"/>
                <a:gd name="T23" fmla="*/ 0 h 23"/>
                <a:gd name="T24" fmla="*/ 20 w 20"/>
                <a:gd name="T25" fmla="*/ 1 h 23"/>
                <a:gd name="T26" fmla="*/ 13 w 20"/>
                <a:gd name="T27" fmla="*/ 14 h 23"/>
                <a:gd name="T28" fmla="*/ 13 w 20"/>
                <a:gd name="T29" fmla="*/ 23 h 23"/>
                <a:gd name="T30" fmla="*/ 13 w 20"/>
                <a:gd name="T31" fmla="*/ 23 h 23"/>
                <a:gd name="T32" fmla="*/ 8 w 20"/>
                <a:gd name="T3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23">
                  <a:moveTo>
                    <a:pt x="8" y="23"/>
                  </a:moveTo>
                  <a:cubicBezTo>
                    <a:pt x="8" y="23"/>
                    <a:pt x="7" y="23"/>
                    <a:pt x="7" y="23"/>
                  </a:cubicBezTo>
                  <a:cubicBezTo>
                    <a:pt x="7" y="14"/>
                    <a:pt x="7" y="14"/>
                    <a:pt x="7" y="14"/>
                  </a:cubicBezTo>
                  <a:cubicBezTo>
                    <a:pt x="0" y="1"/>
                    <a:pt x="0" y="1"/>
                    <a:pt x="0" y="1"/>
                  </a:cubicBezTo>
                  <a:cubicBezTo>
                    <a:pt x="0" y="0"/>
                    <a:pt x="0" y="0"/>
                    <a:pt x="1" y="0"/>
                  </a:cubicBezTo>
                  <a:cubicBezTo>
                    <a:pt x="6" y="0"/>
                    <a:pt x="6" y="0"/>
                    <a:pt x="6" y="0"/>
                  </a:cubicBezTo>
                  <a:cubicBezTo>
                    <a:pt x="6" y="0"/>
                    <a:pt x="6" y="0"/>
                    <a:pt x="7" y="0"/>
                  </a:cubicBezTo>
                  <a:cubicBezTo>
                    <a:pt x="10" y="8"/>
                    <a:pt x="10" y="8"/>
                    <a:pt x="10" y="8"/>
                  </a:cubicBezTo>
                  <a:cubicBezTo>
                    <a:pt x="11" y="8"/>
                    <a:pt x="11" y="8"/>
                    <a:pt x="11" y="8"/>
                  </a:cubicBezTo>
                  <a:cubicBezTo>
                    <a:pt x="14" y="0"/>
                    <a:pt x="14" y="0"/>
                    <a:pt x="14" y="0"/>
                  </a:cubicBezTo>
                  <a:cubicBezTo>
                    <a:pt x="14" y="0"/>
                    <a:pt x="15" y="0"/>
                    <a:pt x="15" y="0"/>
                  </a:cubicBezTo>
                  <a:cubicBezTo>
                    <a:pt x="20" y="0"/>
                    <a:pt x="20" y="0"/>
                    <a:pt x="20" y="0"/>
                  </a:cubicBezTo>
                  <a:cubicBezTo>
                    <a:pt x="20" y="0"/>
                    <a:pt x="20" y="0"/>
                    <a:pt x="20" y="1"/>
                  </a:cubicBezTo>
                  <a:cubicBezTo>
                    <a:pt x="13" y="14"/>
                    <a:pt x="13" y="14"/>
                    <a:pt x="13" y="14"/>
                  </a:cubicBezTo>
                  <a:cubicBezTo>
                    <a:pt x="13" y="23"/>
                    <a:pt x="13" y="23"/>
                    <a:pt x="13" y="23"/>
                  </a:cubicBezTo>
                  <a:cubicBezTo>
                    <a:pt x="13" y="23"/>
                    <a:pt x="13"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6" name="Freeform 22"/>
            <p:cNvSpPr>
              <a:spLocks noEditPoints="1"/>
            </p:cNvSpPr>
            <p:nvPr userDrawn="1"/>
          </p:nvSpPr>
          <p:spPr bwMode="auto">
            <a:xfrm>
              <a:off x="3692" y="4194"/>
              <a:ext cx="26" cy="39"/>
            </a:xfrm>
            <a:custGeom>
              <a:avLst/>
              <a:gdLst>
                <a:gd name="T0" fmla="*/ 0 w 15"/>
                <a:gd name="T1" fmla="*/ 0 h 23"/>
                <a:gd name="T2" fmla="*/ 0 w 15"/>
                <a:gd name="T3" fmla="*/ 0 h 23"/>
                <a:gd name="T4" fmla="*/ 7 w 15"/>
                <a:gd name="T5" fmla="*/ 0 h 23"/>
                <a:gd name="T6" fmla="*/ 15 w 15"/>
                <a:gd name="T7" fmla="*/ 5 h 23"/>
                <a:gd name="T8" fmla="*/ 15 w 15"/>
                <a:gd name="T9" fmla="*/ 12 h 23"/>
                <a:gd name="T10" fmla="*/ 15 w 15"/>
                <a:gd name="T11" fmla="*/ 19 h 23"/>
                <a:gd name="T12" fmla="*/ 7 w 15"/>
                <a:gd name="T13" fmla="*/ 23 h 23"/>
                <a:gd name="T14" fmla="*/ 0 w 15"/>
                <a:gd name="T15" fmla="*/ 23 h 23"/>
                <a:gd name="T16" fmla="*/ 0 w 15"/>
                <a:gd name="T17" fmla="*/ 23 h 23"/>
                <a:gd name="T18" fmla="*/ 0 w 15"/>
                <a:gd name="T19" fmla="*/ 0 h 23"/>
                <a:gd name="T20" fmla="*/ 2 w 15"/>
                <a:gd name="T21" fmla="*/ 21 h 23"/>
                <a:gd name="T22" fmla="*/ 7 w 15"/>
                <a:gd name="T23" fmla="*/ 21 h 23"/>
                <a:gd name="T24" fmla="*/ 13 w 15"/>
                <a:gd name="T25" fmla="*/ 18 h 23"/>
                <a:gd name="T26" fmla="*/ 14 w 15"/>
                <a:gd name="T27" fmla="*/ 12 h 23"/>
                <a:gd name="T28" fmla="*/ 13 w 15"/>
                <a:gd name="T29" fmla="*/ 5 h 23"/>
                <a:gd name="T30" fmla="*/ 7 w 15"/>
                <a:gd name="T31" fmla="*/ 2 h 23"/>
                <a:gd name="T32" fmla="*/ 2 w 15"/>
                <a:gd name="T33" fmla="*/ 2 h 23"/>
                <a:gd name="T34" fmla="*/ 2 w 15"/>
                <a:gd name="T35" fmla="*/ 2 h 23"/>
                <a:gd name="T36" fmla="*/ 2 w 15"/>
                <a:gd name="T37" fmla="*/ 21 h 23"/>
                <a:gd name="T38" fmla="*/ 2 w 15"/>
                <a:gd name="T3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23">
                  <a:moveTo>
                    <a:pt x="0" y="0"/>
                  </a:moveTo>
                  <a:cubicBezTo>
                    <a:pt x="0" y="0"/>
                    <a:pt x="0" y="0"/>
                    <a:pt x="0" y="0"/>
                  </a:cubicBezTo>
                  <a:cubicBezTo>
                    <a:pt x="7" y="0"/>
                    <a:pt x="7" y="0"/>
                    <a:pt x="7" y="0"/>
                  </a:cubicBezTo>
                  <a:cubicBezTo>
                    <a:pt x="11" y="0"/>
                    <a:pt x="14" y="2"/>
                    <a:pt x="15" y="5"/>
                  </a:cubicBezTo>
                  <a:cubicBezTo>
                    <a:pt x="15" y="6"/>
                    <a:pt x="15" y="8"/>
                    <a:pt x="15" y="12"/>
                  </a:cubicBezTo>
                  <a:cubicBezTo>
                    <a:pt x="15" y="16"/>
                    <a:pt x="15" y="17"/>
                    <a:pt x="15" y="19"/>
                  </a:cubicBezTo>
                  <a:cubicBezTo>
                    <a:pt x="14" y="22"/>
                    <a:pt x="11" y="23"/>
                    <a:pt x="7" y="23"/>
                  </a:cubicBezTo>
                  <a:cubicBezTo>
                    <a:pt x="0" y="23"/>
                    <a:pt x="0" y="23"/>
                    <a:pt x="0" y="23"/>
                  </a:cubicBezTo>
                  <a:cubicBezTo>
                    <a:pt x="0" y="23"/>
                    <a:pt x="0" y="23"/>
                    <a:pt x="0" y="23"/>
                  </a:cubicBezTo>
                  <a:lnTo>
                    <a:pt x="0" y="0"/>
                  </a:lnTo>
                  <a:close/>
                  <a:moveTo>
                    <a:pt x="2" y="21"/>
                  </a:moveTo>
                  <a:cubicBezTo>
                    <a:pt x="7" y="21"/>
                    <a:pt x="7" y="21"/>
                    <a:pt x="7" y="21"/>
                  </a:cubicBezTo>
                  <a:cubicBezTo>
                    <a:pt x="10" y="21"/>
                    <a:pt x="12" y="20"/>
                    <a:pt x="13" y="18"/>
                  </a:cubicBezTo>
                  <a:cubicBezTo>
                    <a:pt x="13" y="17"/>
                    <a:pt x="14" y="16"/>
                    <a:pt x="14" y="12"/>
                  </a:cubicBezTo>
                  <a:cubicBezTo>
                    <a:pt x="14" y="8"/>
                    <a:pt x="13" y="7"/>
                    <a:pt x="13" y="5"/>
                  </a:cubicBezTo>
                  <a:cubicBezTo>
                    <a:pt x="12" y="3"/>
                    <a:pt x="10" y="2"/>
                    <a:pt x="7" y="2"/>
                  </a:cubicBezTo>
                  <a:cubicBezTo>
                    <a:pt x="2" y="2"/>
                    <a:pt x="2" y="2"/>
                    <a:pt x="2" y="2"/>
                  </a:cubicBezTo>
                  <a:cubicBezTo>
                    <a:pt x="2" y="2"/>
                    <a:pt x="2" y="2"/>
                    <a:pt x="2" y="2"/>
                  </a:cubicBezTo>
                  <a:cubicBezTo>
                    <a:pt x="2" y="21"/>
                    <a:pt x="2" y="21"/>
                    <a:pt x="2" y="21"/>
                  </a:cubicBezTo>
                  <a:cubicBezTo>
                    <a:pt x="2" y="21"/>
                    <a:pt x="2" y="21"/>
                    <a:pt x="2" y="2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7" name="Freeform 23"/>
            <p:cNvSpPr>
              <a:spLocks/>
            </p:cNvSpPr>
            <p:nvPr userDrawn="1"/>
          </p:nvSpPr>
          <p:spPr bwMode="auto">
            <a:xfrm>
              <a:off x="3740" y="4194"/>
              <a:ext cx="24" cy="39"/>
            </a:xfrm>
            <a:custGeom>
              <a:avLst/>
              <a:gdLst>
                <a:gd name="T0" fmla="*/ 0 w 14"/>
                <a:gd name="T1" fmla="*/ 0 h 23"/>
                <a:gd name="T2" fmla="*/ 0 w 14"/>
                <a:gd name="T3" fmla="*/ 0 h 23"/>
                <a:gd name="T4" fmla="*/ 13 w 14"/>
                <a:gd name="T5" fmla="*/ 0 h 23"/>
                <a:gd name="T6" fmla="*/ 14 w 14"/>
                <a:gd name="T7" fmla="*/ 0 h 23"/>
                <a:gd name="T8" fmla="*/ 14 w 14"/>
                <a:gd name="T9" fmla="*/ 2 h 23"/>
                <a:gd name="T10" fmla="*/ 13 w 14"/>
                <a:gd name="T11" fmla="*/ 2 h 23"/>
                <a:gd name="T12" fmla="*/ 2 w 14"/>
                <a:gd name="T13" fmla="*/ 2 h 23"/>
                <a:gd name="T14" fmla="*/ 2 w 14"/>
                <a:gd name="T15" fmla="*/ 2 h 23"/>
                <a:gd name="T16" fmla="*/ 2 w 14"/>
                <a:gd name="T17" fmla="*/ 10 h 23"/>
                <a:gd name="T18" fmla="*/ 2 w 14"/>
                <a:gd name="T19" fmla="*/ 11 h 23"/>
                <a:gd name="T20" fmla="*/ 12 w 14"/>
                <a:gd name="T21" fmla="*/ 11 h 23"/>
                <a:gd name="T22" fmla="*/ 12 w 14"/>
                <a:gd name="T23" fmla="*/ 11 h 23"/>
                <a:gd name="T24" fmla="*/ 12 w 14"/>
                <a:gd name="T25" fmla="*/ 12 h 23"/>
                <a:gd name="T26" fmla="*/ 12 w 14"/>
                <a:gd name="T27" fmla="*/ 12 h 23"/>
                <a:gd name="T28" fmla="*/ 2 w 14"/>
                <a:gd name="T29" fmla="*/ 12 h 23"/>
                <a:gd name="T30" fmla="*/ 2 w 14"/>
                <a:gd name="T31" fmla="*/ 13 h 23"/>
                <a:gd name="T32" fmla="*/ 2 w 14"/>
                <a:gd name="T33" fmla="*/ 21 h 23"/>
                <a:gd name="T34" fmla="*/ 2 w 14"/>
                <a:gd name="T35" fmla="*/ 21 h 23"/>
                <a:gd name="T36" fmla="*/ 13 w 14"/>
                <a:gd name="T37" fmla="*/ 21 h 23"/>
                <a:gd name="T38" fmla="*/ 14 w 14"/>
                <a:gd name="T39" fmla="*/ 22 h 23"/>
                <a:gd name="T40" fmla="*/ 14 w 14"/>
                <a:gd name="T41" fmla="*/ 23 h 23"/>
                <a:gd name="T42" fmla="*/ 13 w 14"/>
                <a:gd name="T43" fmla="*/ 23 h 23"/>
                <a:gd name="T44" fmla="*/ 0 w 14"/>
                <a:gd name="T45" fmla="*/ 23 h 23"/>
                <a:gd name="T46" fmla="*/ 0 w 14"/>
                <a:gd name="T47" fmla="*/ 23 h 23"/>
                <a:gd name="T48" fmla="*/ 0 w 14"/>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 h="23">
                  <a:moveTo>
                    <a:pt x="0" y="0"/>
                  </a:moveTo>
                  <a:cubicBezTo>
                    <a:pt x="0" y="0"/>
                    <a:pt x="0" y="0"/>
                    <a:pt x="0" y="0"/>
                  </a:cubicBezTo>
                  <a:cubicBezTo>
                    <a:pt x="13" y="0"/>
                    <a:pt x="13" y="0"/>
                    <a:pt x="13" y="0"/>
                  </a:cubicBezTo>
                  <a:cubicBezTo>
                    <a:pt x="14" y="0"/>
                    <a:pt x="14" y="0"/>
                    <a:pt x="14" y="0"/>
                  </a:cubicBezTo>
                  <a:cubicBezTo>
                    <a:pt x="14" y="2"/>
                    <a:pt x="14" y="2"/>
                    <a:pt x="14" y="2"/>
                  </a:cubicBezTo>
                  <a:cubicBezTo>
                    <a:pt x="14" y="2"/>
                    <a:pt x="14" y="2"/>
                    <a:pt x="13" y="2"/>
                  </a:cubicBezTo>
                  <a:cubicBezTo>
                    <a:pt x="2" y="2"/>
                    <a:pt x="2" y="2"/>
                    <a:pt x="2" y="2"/>
                  </a:cubicBezTo>
                  <a:cubicBezTo>
                    <a:pt x="2" y="2"/>
                    <a:pt x="2" y="2"/>
                    <a:pt x="2" y="2"/>
                  </a:cubicBezTo>
                  <a:cubicBezTo>
                    <a:pt x="2" y="10"/>
                    <a:pt x="2" y="10"/>
                    <a:pt x="2" y="10"/>
                  </a:cubicBezTo>
                  <a:cubicBezTo>
                    <a:pt x="2" y="11"/>
                    <a:pt x="2" y="11"/>
                    <a:pt x="2" y="11"/>
                  </a:cubicBezTo>
                  <a:cubicBezTo>
                    <a:pt x="12" y="11"/>
                    <a:pt x="12" y="11"/>
                    <a:pt x="12" y="11"/>
                  </a:cubicBezTo>
                  <a:cubicBezTo>
                    <a:pt x="12" y="11"/>
                    <a:pt x="12" y="11"/>
                    <a:pt x="12" y="11"/>
                  </a:cubicBezTo>
                  <a:cubicBezTo>
                    <a:pt x="12" y="12"/>
                    <a:pt x="12" y="12"/>
                    <a:pt x="12" y="12"/>
                  </a:cubicBezTo>
                  <a:cubicBezTo>
                    <a:pt x="12" y="12"/>
                    <a:pt x="12" y="12"/>
                    <a:pt x="12" y="12"/>
                  </a:cubicBezTo>
                  <a:cubicBezTo>
                    <a:pt x="2" y="12"/>
                    <a:pt x="2" y="12"/>
                    <a:pt x="2" y="12"/>
                  </a:cubicBezTo>
                  <a:cubicBezTo>
                    <a:pt x="2" y="12"/>
                    <a:pt x="2" y="13"/>
                    <a:pt x="2" y="13"/>
                  </a:cubicBezTo>
                  <a:cubicBezTo>
                    <a:pt x="2" y="21"/>
                    <a:pt x="2" y="21"/>
                    <a:pt x="2" y="21"/>
                  </a:cubicBezTo>
                  <a:cubicBezTo>
                    <a:pt x="2" y="21"/>
                    <a:pt x="2" y="21"/>
                    <a:pt x="2" y="21"/>
                  </a:cubicBezTo>
                  <a:cubicBezTo>
                    <a:pt x="13" y="21"/>
                    <a:pt x="13" y="21"/>
                    <a:pt x="13" y="21"/>
                  </a:cubicBezTo>
                  <a:cubicBezTo>
                    <a:pt x="14" y="21"/>
                    <a:pt x="14" y="22"/>
                    <a:pt x="14" y="22"/>
                  </a:cubicBezTo>
                  <a:cubicBezTo>
                    <a:pt x="14" y="23"/>
                    <a:pt x="14" y="23"/>
                    <a:pt x="14" y="23"/>
                  </a:cubicBezTo>
                  <a:cubicBezTo>
                    <a:pt x="14" y="23"/>
                    <a:pt x="14" y="23"/>
                    <a:pt x="13"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8" name="Freeform 24"/>
            <p:cNvSpPr>
              <a:spLocks/>
            </p:cNvSpPr>
            <p:nvPr userDrawn="1"/>
          </p:nvSpPr>
          <p:spPr bwMode="auto">
            <a:xfrm>
              <a:off x="3783" y="4194"/>
              <a:ext cx="27" cy="39"/>
            </a:xfrm>
            <a:custGeom>
              <a:avLst/>
              <a:gdLst>
                <a:gd name="T0" fmla="*/ 0 w 16"/>
                <a:gd name="T1" fmla="*/ 0 h 23"/>
                <a:gd name="T2" fmla="*/ 1 w 16"/>
                <a:gd name="T3" fmla="*/ 0 h 23"/>
                <a:gd name="T4" fmla="*/ 2 w 16"/>
                <a:gd name="T5" fmla="*/ 0 h 23"/>
                <a:gd name="T6" fmla="*/ 3 w 16"/>
                <a:gd name="T7" fmla="*/ 0 h 23"/>
                <a:gd name="T8" fmla="*/ 14 w 16"/>
                <a:gd name="T9" fmla="*/ 20 h 23"/>
                <a:gd name="T10" fmla="*/ 14 w 16"/>
                <a:gd name="T11" fmla="*/ 20 h 23"/>
                <a:gd name="T12" fmla="*/ 14 w 16"/>
                <a:gd name="T13" fmla="*/ 0 h 23"/>
                <a:gd name="T14" fmla="*/ 15 w 16"/>
                <a:gd name="T15" fmla="*/ 0 h 23"/>
                <a:gd name="T16" fmla="*/ 16 w 16"/>
                <a:gd name="T17" fmla="*/ 0 h 23"/>
                <a:gd name="T18" fmla="*/ 16 w 16"/>
                <a:gd name="T19" fmla="*/ 0 h 23"/>
                <a:gd name="T20" fmla="*/ 16 w 16"/>
                <a:gd name="T21" fmla="*/ 23 h 23"/>
                <a:gd name="T22" fmla="*/ 16 w 16"/>
                <a:gd name="T23" fmla="*/ 23 h 23"/>
                <a:gd name="T24" fmla="*/ 15 w 16"/>
                <a:gd name="T25" fmla="*/ 23 h 23"/>
                <a:gd name="T26" fmla="*/ 14 w 16"/>
                <a:gd name="T27" fmla="*/ 23 h 23"/>
                <a:gd name="T28" fmla="*/ 3 w 16"/>
                <a:gd name="T29" fmla="*/ 4 h 23"/>
                <a:gd name="T30" fmla="*/ 2 w 16"/>
                <a:gd name="T31" fmla="*/ 4 h 23"/>
                <a:gd name="T32" fmla="*/ 2 w 16"/>
                <a:gd name="T33" fmla="*/ 23 h 23"/>
                <a:gd name="T34" fmla="*/ 2 w 16"/>
                <a:gd name="T35" fmla="*/ 23 h 23"/>
                <a:gd name="T36" fmla="*/ 1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1" y="0"/>
                    <a:pt x="1" y="0"/>
                  </a:cubicBezTo>
                  <a:cubicBezTo>
                    <a:pt x="2" y="0"/>
                    <a:pt x="2" y="0"/>
                    <a:pt x="2" y="0"/>
                  </a:cubicBezTo>
                  <a:cubicBezTo>
                    <a:pt x="2" y="0"/>
                    <a:pt x="3" y="0"/>
                    <a:pt x="3" y="0"/>
                  </a:cubicBezTo>
                  <a:cubicBezTo>
                    <a:pt x="14" y="20"/>
                    <a:pt x="14" y="20"/>
                    <a:pt x="14" y="20"/>
                  </a:cubicBezTo>
                  <a:cubicBezTo>
                    <a:pt x="14" y="20"/>
                    <a:pt x="14" y="20"/>
                    <a:pt x="14" y="20"/>
                  </a:cubicBezTo>
                  <a:cubicBezTo>
                    <a:pt x="14" y="0"/>
                    <a:pt x="14" y="0"/>
                    <a:pt x="14" y="0"/>
                  </a:cubicBezTo>
                  <a:cubicBezTo>
                    <a:pt x="14" y="0"/>
                    <a:pt x="14" y="0"/>
                    <a:pt x="15" y="0"/>
                  </a:cubicBezTo>
                  <a:cubicBezTo>
                    <a:pt x="16" y="0"/>
                    <a:pt x="16" y="0"/>
                    <a:pt x="16" y="0"/>
                  </a:cubicBezTo>
                  <a:cubicBezTo>
                    <a:pt x="16" y="0"/>
                    <a:pt x="16" y="0"/>
                    <a:pt x="16" y="0"/>
                  </a:cubicBezTo>
                  <a:cubicBezTo>
                    <a:pt x="16" y="23"/>
                    <a:pt x="16" y="23"/>
                    <a:pt x="16" y="23"/>
                  </a:cubicBezTo>
                  <a:cubicBezTo>
                    <a:pt x="16" y="23"/>
                    <a:pt x="16" y="23"/>
                    <a:pt x="16" y="23"/>
                  </a:cubicBezTo>
                  <a:cubicBezTo>
                    <a:pt x="15" y="23"/>
                    <a:pt x="15" y="23"/>
                    <a:pt x="15" y="23"/>
                  </a:cubicBezTo>
                  <a:cubicBezTo>
                    <a:pt x="14" y="23"/>
                    <a:pt x="14" y="23"/>
                    <a:pt x="14" y="23"/>
                  </a:cubicBezTo>
                  <a:cubicBezTo>
                    <a:pt x="3" y="4"/>
                    <a:pt x="3" y="4"/>
                    <a:pt x="3" y="4"/>
                  </a:cubicBezTo>
                  <a:cubicBezTo>
                    <a:pt x="2" y="4"/>
                    <a:pt x="2" y="4"/>
                    <a:pt x="2" y="4"/>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9" name="Freeform 25"/>
            <p:cNvSpPr>
              <a:spLocks/>
            </p:cNvSpPr>
            <p:nvPr userDrawn="1"/>
          </p:nvSpPr>
          <p:spPr bwMode="auto">
            <a:xfrm>
              <a:off x="3832" y="4194"/>
              <a:ext cx="35" cy="39"/>
            </a:xfrm>
            <a:custGeom>
              <a:avLst/>
              <a:gdLst>
                <a:gd name="T0" fmla="*/ 0 w 20"/>
                <a:gd name="T1" fmla="*/ 0 h 23"/>
                <a:gd name="T2" fmla="*/ 1 w 20"/>
                <a:gd name="T3" fmla="*/ 0 h 23"/>
                <a:gd name="T4" fmla="*/ 2 w 20"/>
                <a:gd name="T5" fmla="*/ 0 h 23"/>
                <a:gd name="T6" fmla="*/ 3 w 20"/>
                <a:gd name="T7" fmla="*/ 0 h 23"/>
                <a:gd name="T8" fmla="*/ 10 w 20"/>
                <a:gd name="T9" fmla="*/ 17 h 23"/>
                <a:gd name="T10" fmla="*/ 10 w 20"/>
                <a:gd name="T11" fmla="*/ 17 h 23"/>
                <a:gd name="T12" fmla="*/ 18 w 20"/>
                <a:gd name="T13" fmla="*/ 0 h 23"/>
                <a:gd name="T14" fmla="*/ 18 w 20"/>
                <a:gd name="T15" fmla="*/ 0 h 23"/>
                <a:gd name="T16" fmla="*/ 19 w 20"/>
                <a:gd name="T17" fmla="*/ 0 h 23"/>
                <a:gd name="T18" fmla="*/ 20 w 20"/>
                <a:gd name="T19" fmla="*/ 0 h 23"/>
                <a:gd name="T20" fmla="*/ 20 w 20"/>
                <a:gd name="T21" fmla="*/ 23 h 23"/>
                <a:gd name="T22" fmla="*/ 19 w 20"/>
                <a:gd name="T23" fmla="*/ 23 h 23"/>
                <a:gd name="T24" fmla="*/ 18 w 20"/>
                <a:gd name="T25" fmla="*/ 23 h 23"/>
                <a:gd name="T26" fmla="*/ 18 w 20"/>
                <a:gd name="T27" fmla="*/ 23 h 23"/>
                <a:gd name="T28" fmla="*/ 18 w 20"/>
                <a:gd name="T29" fmla="*/ 5 h 23"/>
                <a:gd name="T30" fmla="*/ 18 w 20"/>
                <a:gd name="T31" fmla="*/ 5 h 23"/>
                <a:gd name="T32" fmla="*/ 11 w 20"/>
                <a:gd name="T33" fmla="*/ 20 h 23"/>
                <a:gd name="T34" fmla="*/ 10 w 20"/>
                <a:gd name="T35" fmla="*/ 20 h 23"/>
                <a:gd name="T36" fmla="*/ 10 w 20"/>
                <a:gd name="T37" fmla="*/ 20 h 23"/>
                <a:gd name="T38" fmla="*/ 9 w 20"/>
                <a:gd name="T39" fmla="*/ 20 h 23"/>
                <a:gd name="T40" fmla="*/ 2 w 20"/>
                <a:gd name="T41" fmla="*/ 5 h 23"/>
                <a:gd name="T42" fmla="*/ 2 w 20"/>
                <a:gd name="T43" fmla="*/ 5 h 23"/>
                <a:gd name="T44" fmla="*/ 2 w 20"/>
                <a:gd name="T45" fmla="*/ 23 h 23"/>
                <a:gd name="T46" fmla="*/ 2 w 20"/>
                <a:gd name="T47" fmla="*/ 23 h 23"/>
                <a:gd name="T48" fmla="*/ 1 w 20"/>
                <a:gd name="T49" fmla="*/ 23 h 23"/>
                <a:gd name="T50" fmla="*/ 0 w 20"/>
                <a:gd name="T51" fmla="*/ 23 h 23"/>
                <a:gd name="T52" fmla="*/ 0 w 20"/>
                <a:gd name="T5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23">
                  <a:moveTo>
                    <a:pt x="0" y="0"/>
                  </a:moveTo>
                  <a:cubicBezTo>
                    <a:pt x="0" y="0"/>
                    <a:pt x="1" y="0"/>
                    <a:pt x="1" y="0"/>
                  </a:cubicBezTo>
                  <a:cubicBezTo>
                    <a:pt x="2" y="0"/>
                    <a:pt x="2" y="0"/>
                    <a:pt x="2" y="0"/>
                  </a:cubicBezTo>
                  <a:cubicBezTo>
                    <a:pt x="2" y="0"/>
                    <a:pt x="2" y="0"/>
                    <a:pt x="3" y="0"/>
                  </a:cubicBezTo>
                  <a:cubicBezTo>
                    <a:pt x="10" y="17"/>
                    <a:pt x="10" y="17"/>
                    <a:pt x="10" y="17"/>
                  </a:cubicBezTo>
                  <a:cubicBezTo>
                    <a:pt x="10" y="17"/>
                    <a:pt x="10" y="17"/>
                    <a:pt x="10" y="17"/>
                  </a:cubicBezTo>
                  <a:cubicBezTo>
                    <a:pt x="18" y="0"/>
                    <a:pt x="18" y="0"/>
                    <a:pt x="18" y="0"/>
                  </a:cubicBezTo>
                  <a:cubicBezTo>
                    <a:pt x="18" y="0"/>
                    <a:pt x="18" y="0"/>
                    <a:pt x="18" y="0"/>
                  </a:cubicBezTo>
                  <a:cubicBezTo>
                    <a:pt x="19" y="0"/>
                    <a:pt x="19" y="0"/>
                    <a:pt x="19" y="0"/>
                  </a:cubicBezTo>
                  <a:cubicBezTo>
                    <a:pt x="20" y="0"/>
                    <a:pt x="20" y="0"/>
                    <a:pt x="20" y="0"/>
                  </a:cubicBezTo>
                  <a:cubicBezTo>
                    <a:pt x="20" y="23"/>
                    <a:pt x="20" y="23"/>
                    <a:pt x="20" y="23"/>
                  </a:cubicBezTo>
                  <a:cubicBezTo>
                    <a:pt x="20" y="23"/>
                    <a:pt x="20" y="23"/>
                    <a:pt x="19" y="23"/>
                  </a:cubicBezTo>
                  <a:cubicBezTo>
                    <a:pt x="18" y="23"/>
                    <a:pt x="18" y="23"/>
                    <a:pt x="18" y="23"/>
                  </a:cubicBezTo>
                  <a:cubicBezTo>
                    <a:pt x="18" y="23"/>
                    <a:pt x="18" y="23"/>
                    <a:pt x="18" y="23"/>
                  </a:cubicBezTo>
                  <a:cubicBezTo>
                    <a:pt x="18" y="5"/>
                    <a:pt x="18" y="5"/>
                    <a:pt x="18" y="5"/>
                  </a:cubicBezTo>
                  <a:cubicBezTo>
                    <a:pt x="18" y="5"/>
                    <a:pt x="18" y="5"/>
                    <a:pt x="18" y="5"/>
                  </a:cubicBezTo>
                  <a:cubicBezTo>
                    <a:pt x="11" y="20"/>
                    <a:pt x="11" y="20"/>
                    <a:pt x="11" y="20"/>
                  </a:cubicBezTo>
                  <a:cubicBezTo>
                    <a:pt x="11" y="20"/>
                    <a:pt x="11" y="20"/>
                    <a:pt x="10" y="20"/>
                  </a:cubicBezTo>
                  <a:cubicBezTo>
                    <a:pt x="10" y="20"/>
                    <a:pt x="10" y="20"/>
                    <a:pt x="10" y="20"/>
                  </a:cubicBezTo>
                  <a:cubicBezTo>
                    <a:pt x="9" y="20"/>
                    <a:pt x="9" y="20"/>
                    <a:pt x="9" y="20"/>
                  </a:cubicBezTo>
                  <a:cubicBezTo>
                    <a:pt x="2" y="5"/>
                    <a:pt x="2" y="5"/>
                    <a:pt x="2" y="5"/>
                  </a:cubicBezTo>
                  <a:cubicBezTo>
                    <a:pt x="2" y="5"/>
                    <a:pt x="2" y="5"/>
                    <a:pt x="2" y="5"/>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0" name="Freeform 26"/>
            <p:cNvSpPr>
              <a:spLocks noEditPoints="1"/>
            </p:cNvSpPr>
            <p:nvPr userDrawn="1"/>
          </p:nvSpPr>
          <p:spPr bwMode="auto">
            <a:xfrm>
              <a:off x="3885" y="4194"/>
              <a:ext cx="31" cy="39"/>
            </a:xfrm>
            <a:custGeom>
              <a:avLst/>
              <a:gdLst>
                <a:gd name="T0" fmla="*/ 8 w 18"/>
                <a:gd name="T1" fmla="*/ 0 h 23"/>
                <a:gd name="T2" fmla="*/ 8 w 18"/>
                <a:gd name="T3" fmla="*/ 0 h 23"/>
                <a:gd name="T4" fmla="*/ 9 w 18"/>
                <a:gd name="T5" fmla="*/ 0 h 23"/>
                <a:gd name="T6" fmla="*/ 10 w 18"/>
                <a:gd name="T7" fmla="*/ 0 h 23"/>
                <a:gd name="T8" fmla="*/ 18 w 18"/>
                <a:gd name="T9" fmla="*/ 23 h 23"/>
                <a:gd name="T10" fmla="*/ 18 w 18"/>
                <a:gd name="T11" fmla="*/ 23 h 23"/>
                <a:gd name="T12" fmla="*/ 16 w 18"/>
                <a:gd name="T13" fmla="*/ 23 h 23"/>
                <a:gd name="T14" fmla="*/ 16 w 18"/>
                <a:gd name="T15" fmla="*/ 23 h 23"/>
                <a:gd name="T16" fmla="*/ 14 w 18"/>
                <a:gd name="T17" fmla="*/ 17 h 23"/>
                <a:gd name="T18" fmla="*/ 4 w 18"/>
                <a:gd name="T19" fmla="*/ 17 h 23"/>
                <a:gd name="T20" fmla="*/ 2 w 18"/>
                <a:gd name="T21" fmla="*/ 23 h 23"/>
                <a:gd name="T22" fmla="*/ 1 w 18"/>
                <a:gd name="T23" fmla="*/ 23 h 23"/>
                <a:gd name="T24" fmla="*/ 0 w 18"/>
                <a:gd name="T25" fmla="*/ 23 h 23"/>
                <a:gd name="T26" fmla="*/ 0 w 18"/>
                <a:gd name="T27" fmla="*/ 23 h 23"/>
                <a:gd name="T28" fmla="*/ 8 w 18"/>
                <a:gd name="T29" fmla="*/ 0 h 23"/>
                <a:gd name="T30" fmla="*/ 13 w 18"/>
                <a:gd name="T31" fmla="*/ 15 h 23"/>
                <a:gd name="T32" fmla="*/ 9 w 18"/>
                <a:gd name="T33" fmla="*/ 3 h 23"/>
                <a:gd name="T34" fmla="*/ 9 w 18"/>
                <a:gd name="T35" fmla="*/ 3 h 23"/>
                <a:gd name="T36" fmla="*/ 4 w 18"/>
                <a:gd name="T37" fmla="*/ 15 h 23"/>
                <a:gd name="T38" fmla="*/ 13 w 18"/>
                <a:gd name="T39" fmla="*/ 1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3">
                  <a:moveTo>
                    <a:pt x="8" y="0"/>
                  </a:moveTo>
                  <a:cubicBezTo>
                    <a:pt x="8" y="0"/>
                    <a:pt x="8" y="0"/>
                    <a:pt x="8" y="0"/>
                  </a:cubicBezTo>
                  <a:cubicBezTo>
                    <a:pt x="9" y="0"/>
                    <a:pt x="9" y="0"/>
                    <a:pt x="9" y="0"/>
                  </a:cubicBezTo>
                  <a:cubicBezTo>
                    <a:pt x="10" y="0"/>
                    <a:pt x="10" y="0"/>
                    <a:pt x="10" y="0"/>
                  </a:cubicBezTo>
                  <a:cubicBezTo>
                    <a:pt x="18" y="23"/>
                    <a:pt x="18" y="23"/>
                    <a:pt x="18" y="23"/>
                  </a:cubicBezTo>
                  <a:cubicBezTo>
                    <a:pt x="18" y="23"/>
                    <a:pt x="18" y="23"/>
                    <a:pt x="18" y="23"/>
                  </a:cubicBezTo>
                  <a:cubicBezTo>
                    <a:pt x="16" y="23"/>
                    <a:pt x="16" y="23"/>
                    <a:pt x="16" y="23"/>
                  </a:cubicBezTo>
                  <a:cubicBezTo>
                    <a:pt x="16" y="23"/>
                    <a:pt x="16" y="23"/>
                    <a:pt x="16" y="23"/>
                  </a:cubicBezTo>
                  <a:cubicBezTo>
                    <a:pt x="14" y="17"/>
                    <a:pt x="14" y="17"/>
                    <a:pt x="14" y="17"/>
                  </a:cubicBezTo>
                  <a:cubicBezTo>
                    <a:pt x="4" y="17"/>
                    <a:pt x="4" y="17"/>
                    <a:pt x="4" y="17"/>
                  </a:cubicBezTo>
                  <a:cubicBezTo>
                    <a:pt x="2" y="23"/>
                    <a:pt x="2" y="23"/>
                    <a:pt x="2" y="23"/>
                  </a:cubicBezTo>
                  <a:cubicBezTo>
                    <a:pt x="2" y="23"/>
                    <a:pt x="1" y="23"/>
                    <a:pt x="1" y="23"/>
                  </a:cubicBezTo>
                  <a:cubicBezTo>
                    <a:pt x="0" y="23"/>
                    <a:pt x="0" y="23"/>
                    <a:pt x="0" y="23"/>
                  </a:cubicBezTo>
                  <a:cubicBezTo>
                    <a:pt x="0" y="23"/>
                    <a:pt x="0" y="23"/>
                    <a:pt x="0" y="23"/>
                  </a:cubicBezTo>
                  <a:lnTo>
                    <a:pt x="8" y="0"/>
                  </a:lnTo>
                  <a:close/>
                  <a:moveTo>
                    <a:pt x="13" y="15"/>
                  </a:moveTo>
                  <a:cubicBezTo>
                    <a:pt x="9" y="3"/>
                    <a:pt x="9" y="3"/>
                    <a:pt x="9" y="3"/>
                  </a:cubicBezTo>
                  <a:cubicBezTo>
                    <a:pt x="9" y="3"/>
                    <a:pt x="9" y="3"/>
                    <a:pt x="9" y="3"/>
                  </a:cubicBezTo>
                  <a:cubicBezTo>
                    <a:pt x="4" y="15"/>
                    <a:pt x="4" y="15"/>
                    <a:pt x="4" y="15"/>
                  </a:cubicBezTo>
                  <a:lnTo>
                    <a:pt x="13" y="15"/>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1" name="Freeform 27"/>
            <p:cNvSpPr>
              <a:spLocks noEditPoints="1"/>
            </p:cNvSpPr>
            <p:nvPr userDrawn="1"/>
          </p:nvSpPr>
          <p:spPr bwMode="auto">
            <a:xfrm>
              <a:off x="3935" y="4194"/>
              <a:ext cx="27" cy="39"/>
            </a:xfrm>
            <a:custGeom>
              <a:avLst/>
              <a:gdLst>
                <a:gd name="T0" fmla="*/ 14 w 16"/>
                <a:gd name="T1" fmla="*/ 23 h 23"/>
                <a:gd name="T2" fmla="*/ 13 w 16"/>
                <a:gd name="T3" fmla="*/ 23 h 23"/>
                <a:gd name="T4" fmla="*/ 8 w 16"/>
                <a:gd name="T5" fmla="*/ 13 h 23"/>
                <a:gd name="T6" fmla="*/ 8 w 16"/>
                <a:gd name="T7" fmla="*/ 13 h 23"/>
                <a:gd name="T8" fmla="*/ 2 w 16"/>
                <a:gd name="T9" fmla="*/ 13 h 23"/>
                <a:gd name="T10" fmla="*/ 2 w 16"/>
                <a:gd name="T11" fmla="*/ 13 h 23"/>
                <a:gd name="T12" fmla="*/ 2 w 16"/>
                <a:gd name="T13" fmla="*/ 23 h 23"/>
                <a:gd name="T14" fmla="*/ 2 w 16"/>
                <a:gd name="T15" fmla="*/ 23 h 23"/>
                <a:gd name="T16" fmla="*/ 0 w 16"/>
                <a:gd name="T17" fmla="*/ 23 h 23"/>
                <a:gd name="T18" fmla="*/ 0 w 16"/>
                <a:gd name="T19" fmla="*/ 23 h 23"/>
                <a:gd name="T20" fmla="*/ 0 w 16"/>
                <a:gd name="T21" fmla="*/ 0 h 23"/>
                <a:gd name="T22" fmla="*/ 0 w 16"/>
                <a:gd name="T23" fmla="*/ 0 h 23"/>
                <a:gd name="T24" fmla="*/ 8 w 16"/>
                <a:gd name="T25" fmla="*/ 0 h 23"/>
                <a:gd name="T26" fmla="*/ 15 w 16"/>
                <a:gd name="T27" fmla="*/ 7 h 23"/>
                <a:gd name="T28" fmla="*/ 10 w 16"/>
                <a:gd name="T29" fmla="*/ 13 h 23"/>
                <a:gd name="T30" fmla="*/ 15 w 16"/>
                <a:gd name="T31" fmla="*/ 23 h 23"/>
                <a:gd name="T32" fmla="*/ 15 w 16"/>
                <a:gd name="T33" fmla="*/ 23 h 23"/>
                <a:gd name="T34" fmla="*/ 14 w 16"/>
                <a:gd name="T35" fmla="*/ 23 h 23"/>
                <a:gd name="T36" fmla="*/ 13 w 16"/>
                <a:gd name="T37" fmla="*/ 7 h 23"/>
                <a:gd name="T38" fmla="*/ 8 w 16"/>
                <a:gd name="T39" fmla="*/ 2 h 23"/>
                <a:gd name="T40" fmla="*/ 2 w 16"/>
                <a:gd name="T41" fmla="*/ 2 h 23"/>
                <a:gd name="T42" fmla="*/ 2 w 16"/>
                <a:gd name="T43" fmla="*/ 2 h 23"/>
                <a:gd name="T44" fmla="*/ 2 w 16"/>
                <a:gd name="T45" fmla="*/ 11 h 23"/>
                <a:gd name="T46" fmla="*/ 2 w 16"/>
                <a:gd name="T47" fmla="*/ 11 h 23"/>
                <a:gd name="T48" fmla="*/ 8 w 16"/>
                <a:gd name="T49" fmla="*/ 11 h 23"/>
                <a:gd name="T50" fmla="*/ 13 w 16"/>
                <a:gd name="T51"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 h="23">
                  <a:moveTo>
                    <a:pt x="14" y="23"/>
                  </a:moveTo>
                  <a:cubicBezTo>
                    <a:pt x="13" y="23"/>
                    <a:pt x="13" y="23"/>
                    <a:pt x="13" y="23"/>
                  </a:cubicBezTo>
                  <a:cubicBezTo>
                    <a:pt x="8" y="13"/>
                    <a:pt x="8" y="13"/>
                    <a:pt x="8" y="13"/>
                  </a:cubicBezTo>
                  <a:cubicBezTo>
                    <a:pt x="8" y="13"/>
                    <a:pt x="8" y="13"/>
                    <a:pt x="8" y="13"/>
                  </a:cubicBezTo>
                  <a:cubicBezTo>
                    <a:pt x="2" y="13"/>
                    <a:pt x="2" y="13"/>
                    <a:pt x="2" y="13"/>
                  </a:cubicBezTo>
                  <a:cubicBezTo>
                    <a:pt x="2" y="13"/>
                    <a:pt x="2" y="13"/>
                    <a:pt x="2" y="13"/>
                  </a:cubicBezTo>
                  <a:cubicBezTo>
                    <a:pt x="2" y="23"/>
                    <a:pt x="2" y="23"/>
                    <a:pt x="2" y="23"/>
                  </a:cubicBezTo>
                  <a:cubicBezTo>
                    <a:pt x="2" y="23"/>
                    <a:pt x="2" y="23"/>
                    <a:pt x="2" y="23"/>
                  </a:cubicBezTo>
                  <a:cubicBezTo>
                    <a:pt x="0" y="23"/>
                    <a:pt x="0" y="23"/>
                    <a:pt x="0" y="23"/>
                  </a:cubicBezTo>
                  <a:cubicBezTo>
                    <a:pt x="0" y="23"/>
                    <a:pt x="0" y="23"/>
                    <a:pt x="0" y="23"/>
                  </a:cubicBezTo>
                  <a:cubicBezTo>
                    <a:pt x="0" y="0"/>
                    <a:pt x="0" y="0"/>
                    <a:pt x="0" y="0"/>
                  </a:cubicBezTo>
                  <a:cubicBezTo>
                    <a:pt x="0" y="0"/>
                    <a:pt x="0" y="0"/>
                    <a:pt x="0" y="0"/>
                  </a:cubicBezTo>
                  <a:cubicBezTo>
                    <a:pt x="8" y="0"/>
                    <a:pt x="8" y="0"/>
                    <a:pt x="8" y="0"/>
                  </a:cubicBezTo>
                  <a:cubicBezTo>
                    <a:pt x="12" y="0"/>
                    <a:pt x="15" y="3"/>
                    <a:pt x="15" y="7"/>
                  </a:cubicBezTo>
                  <a:cubicBezTo>
                    <a:pt x="15" y="10"/>
                    <a:pt x="13" y="12"/>
                    <a:pt x="10" y="13"/>
                  </a:cubicBezTo>
                  <a:cubicBezTo>
                    <a:pt x="15" y="23"/>
                    <a:pt x="15" y="23"/>
                    <a:pt x="15" y="23"/>
                  </a:cubicBezTo>
                  <a:cubicBezTo>
                    <a:pt x="16" y="23"/>
                    <a:pt x="15" y="23"/>
                    <a:pt x="15" y="23"/>
                  </a:cubicBezTo>
                  <a:lnTo>
                    <a:pt x="14" y="23"/>
                  </a:lnTo>
                  <a:close/>
                  <a:moveTo>
                    <a:pt x="13" y="7"/>
                  </a:moveTo>
                  <a:cubicBezTo>
                    <a:pt x="13" y="4"/>
                    <a:pt x="11" y="2"/>
                    <a:pt x="8" y="2"/>
                  </a:cubicBezTo>
                  <a:cubicBezTo>
                    <a:pt x="2" y="2"/>
                    <a:pt x="2" y="2"/>
                    <a:pt x="2" y="2"/>
                  </a:cubicBezTo>
                  <a:cubicBezTo>
                    <a:pt x="2" y="2"/>
                    <a:pt x="2" y="2"/>
                    <a:pt x="2" y="2"/>
                  </a:cubicBezTo>
                  <a:cubicBezTo>
                    <a:pt x="2" y="11"/>
                    <a:pt x="2" y="11"/>
                    <a:pt x="2" y="11"/>
                  </a:cubicBezTo>
                  <a:cubicBezTo>
                    <a:pt x="2" y="11"/>
                    <a:pt x="2" y="11"/>
                    <a:pt x="2" y="11"/>
                  </a:cubicBezTo>
                  <a:cubicBezTo>
                    <a:pt x="8" y="11"/>
                    <a:pt x="8" y="11"/>
                    <a:pt x="8" y="11"/>
                  </a:cubicBezTo>
                  <a:cubicBezTo>
                    <a:pt x="11" y="11"/>
                    <a:pt x="13" y="9"/>
                    <a:pt x="13" y="7"/>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2" name="Freeform 28"/>
            <p:cNvSpPr>
              <a:spLocks/>
            </p:cNvSpPr>
            <p:nvPr userDrawn="1"/>
          </p:nvSpPr>
          <p:spPr bwMode="auto">
            <a:xfrm>
              <a:off x="3983" y="4194"/>
              <a:ext cx="27" cy="39"/>
            </a:xfrm>
            <a:custGeom>
              <a:avLst/>
              <a:gdLst>
                <a:gd name="T0" fmla="*/ 0 w 16"/>
                <a:gd name="T1" fmla="*/ 0 h 23"/>
                <a:gd name="T2" fmla="*/ 0 w 16"/>
                <a:gd name="T3" fmla="*/ 0 h 23"/>
                <a:gd name="T4" fmla="*/ 1 w 16"/>
                <a:gd name="T5" fmla="*/ 0 h 23"/>
                <a:gd name="T6" fmla="*/ 2 w 16"/>
                <a:gd name="T7" fmla="*/ 0 h 23"/>
                <a:gd name="T8" fmla="*/ 2 w 16"/>
                <a:gd name="T9" fmla="*/ 14 h 23"/>
                <a:gd name="T10" fmla="*/ 13 w 16"/>
                <a:gd name="T11" fmla="*/ 0 h 23"/>
                <a:gd name="T12" fmla="*/ 13 w 16"/>
                <a:gd name="T13" fmla="*/ 0 h 23"/>
                <a:gd name="T14" fmla="*/ 15 w 16"/>
                <a:gd name="T15" fmla="*/ 0 h 23"/>
                <a:gd name="T16" fmla="*/ 15 w 16"/>
                <a:gd name="T17" fmla="*/ 1 h 23"/>
                <a:gd name="T18" fmla="*/ 8 w 16"/>
                <a:gd name="T19" fmla="*/ 9 h 23"/>
                <a:gd name="T20" fmla="*/ 15 w 16"/>
                <a:gd name="T21" fmla="*/ 23 h 23"/>
                <a:gd name="T22" fmla="*/ 15 w 16"/>
                <a:gd name="T23" fmla="*/ 23 h 23"/>
                <a:gd name="T24" fmla="*/ 14 w 16"/>
                <a:gd name="T25" fmla="*/ 23 h 23"/>
                <a:gd name="T26" fmla="*/ 13 w 16"/>
                <a:gd name="T27" fmla="*/ 23 h 23"/>
                <a:gd name="T28" fmla="*/ 6 w 16"/>
                <a:gd name="T29" fmla="*/ 11 h 23"/>
                <a:gd name="T30" fmla="*/ 2 w 16"/>
                <a:gd name="T31" fmla="*/ 16 h 23"/>
                <a:gd name="T32" fmla="*/ 2 w 16"/>
                <a:gd name="T33" fmla="*/ 23 h 23"/>
                <a:gd name="T34" fmla="*/ 1 w 16"/>
                <a:gd name="T35" fmla="*/ 23 h 23"/>
                <a:gd name="T36" fmla="*/ 0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0" y="0"/>
                    <a:pt x="0" y="0"/>
                  </a:cubicBezTo>
                  <a:cubicBezTo>
                    <a:pt x="1" y="0"/>
                    <a:pt x="1" y="0"/>
                    <a:pt x="1" y="0"/>
                  </a:cubicBezTo>
                  <a:cubicBezTo>
                    <a:pt x="1" y="0"/>
                    <a:pt x="2" y="0"/>
                    <a:pt x="2" y="0"/>
                  </a:cubicBezTo>
                  <a:cubicBezTo>
                    <a:pt x="2" y="14"/>
                    <a:pt x="2" y="14"/>
                    <a:pt x="2" y="14"/>
                  </a:cubicBezTo>
                  <a:cubicBezTo>
                    <a:pt x="13" y="0"/>
                    <a:pt x="13" y="0"/>
                    <a:pt x="13" y="0"/>
                  </a:cubicBezTo>
                  <a:cubicBezTo>
                    <a:pt x="13" y="0"/>
                    <a:pt x="13" y="0"/>
                    <a:pt x="13" y="0"/>
                  </a:cubicBezTo>
                  <a:cubicBezTo>
                    <a:pt x="15" y="0"/>
                    <a:pt x="15" y="0"/>
                    <a:pt x="15" y="0"/>
                  </a:cubicBezTo>
                  <a:cubicBezTo>
                    <a:pt x="15" y="0"/>
                    <a:pt x="15" y="0"/>
                    <a:pt x="15" y="1"/>
                  </a:cubicBezTo>
                  <a:cubicBezTo>
                    <a:pt x="8" y="9"/>
                    <a:pt x="8" y="9"/>
                    <a:pt x="8" y="9"/>
                  </a:cubicBezTo>
                  <a:cubicBezTo>
                    <a:pt x="15" y="23"/>
                    <a:pt x="15" y="23"/>
                    <a:pt x="15" y="23"/>
                  </a:cubicBezTo>
                  <a:cubicBezTo>
                    <a:pt x="16" y="23"/>
                    <a:pt x="16" y="23"/>
                    <a:pt x="15" y="23"/>
                  </a:cubicBezTo>
                  <a:cubicBezTo>
                    <a:pt x="14" y="23"/>
                    <a:pt x="14" y="23"/>
                    <a:pt x="14" y="23"/>
                  </a:cubicBezTo>
                  <a:cubicBezTo>
                    <a:pt x="14" y="23"/>
                    <a:pt x="13" y="23"/>
                    <a:pt x="13" y="23"/>
                  </a:cubicBezTo>
                  <a:cubicBezTo>
                    <a:pt x="6" y="11"/>
                    <a:pt x="6" y="11"/>
                    <a:pt x="6" y="11"/>
                  </a:cubicBezTo>
                  <a:cubicBezTo>
                    <a:pt x="2" y="16"/>
                    <a:pt x="2" y="16"/>
                    <a:pt x="2" y="16"/>
                  </a:cubicBezTo>
                  <a:cubicBezTo>
                    <a:pt x="2" y="23"/>
                    <a:pt x="2" y="23"/>
                    <a:pt x="2" y="23"/>
                  </a:cubicBezTo>
                  <a:cubicBezTo>
                    <a:pt x="2" y="23"/>
                    <a:pt x="1" y="23"/>
                    <a:pt x="1"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3" name="Freeform 29"/>
            <p:cNvSpPr>
              <a:spLocks noEditPoints="1"/>
            </p:cNvSpPr>
            <p:nvPr userDrawn="1"/>
          </p:nvSpPr>
          <p:spPr bwMode="auto">
            <a:xfrm>
              <a:off x="3458" y="4111"/>
              <a:ext cx="38" cy="40"/>
            </a:xfrm>
            <a:custGeom>
              <a:avLst/>
              <a:gdLst>
                <a:gd name="T0" fmla="*/ 8 w 22"/>
                <a:gd name="T1" fmla="*/ 0 h 23"/>
                <a:gd name="T2" fmla="*/ 9 w 22"/>
                <a:gd name="T3" fmla="*/ 0 h 23"/>
                <a:gd name="T4" fmla="*/ 14 w 22"/>
                <a:gd name="T5" fmla="*/ 0 h 23"/>
                <a:gd name="T6" fmla="*/ 15 w 22"/>
                <a:gd name="T7" fmla="*/ 0 h 23"/>
                <a:gd name="T8" fmla="*/ 22 w 22"/>
                <a:gd name="T9" fmla="*/ 23 h 23"/>
                <a:gd name="T10" fmla="*/ 22 w 22"/>
                <a:gd name="T11" fmla="*/ 23 h 23"/>
                <a:gd name="T12" fmla="*/ 17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4 w 22"/>
                <a:gd name="T31" fmla="*/ 14 h 23"/>
                <a:gd name="T32" fmla="*/ 11 w 22"/>
                <a:gd name="T33" fmla="*/ 7 h 23"/>
                <a:gd name="T34" fmla="*/ 11 w 22"/>
                <a:gd name="T35" fmla="*/ 7 h 23"/>
                <a:gd name="T36" fmla="*/ 9 w 22"/>
                <a:gd name="T37" fmla="*/ 14 h 23"/>
                <a:gd name="T38" fmla="*/ 14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9" y="0"/>
                  </a:cubicBezTo>
                  <a:cubicBezTo>
                    <a:pt x="14" y="0"/>
                    <a:pt x="14" y="0"/>
                    <a:pt x="14" y="0"/>
                  </a:cubicBezTo>
                  <a:cubicBezTo>
                    <a:pt x="14" y="0"/>
                    <a:pt x="15" y="0"/>
                    <a:pt x="15" y="0"/>
                  </a:cubicBezTo>
                  <a:cubicBezTo>
                    <a:pt x="22" y="23"/>
                    <a:pt x="22" y="23"/>
                    <a:pt x="22" y="23"/>
                  </a:cubicBezTo>
                  <a:cubicBezTo>
                    <a:pt x="22" y="23"/>
                    <a:pt x="22" y="23"/>
                    <a:pt x="22" y="23"/>
                  </a:cubicBezTo>
                  <a:cubicBezTo>
                    <a:pt x="17" y="23"/>
                    <a:pt x="17" y="23"/>
                    <a:pt x="17"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4" y="14"/>
                  </a:moveTo>
                  <a:cubicBezTo>
                    <a:pt x="11" y="7"/>
                    <a:pt x="11" y="7"/>
                    <a:pt x="11" y="7"/>
                  </a:cubicBezTo>
                  <a:cubicBezTo>
                    <a:pt x="11" y="7"/>
                    <a:pt x="11" y="7"/>
                    <a:pt x="11" y="7"/>
                  </a:cubicBezTo>
                  <a:cubicBezTo>
                    <a:pt x="9" y="14"/>
                    <a:pt x="9" y="14"/>
                    <a:pt x="9" y="14"/>
                  </a:cubicBezTo>
                  <a:lnTo>
                    <a:pt x="14"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4" name="Freeform 30"/>
            <p:cNvSpPr>
              <a:spLocks noEditPoints="1"/>
            </p:cNvSpPr>
            <p:nvPr userDrawn="1"/>
          </p:nvSpPr>
          <p:spPr bwMode="auto">
            <a:xfrm>
              <a:off x="3509" y="4111"/>
              <a:ext cx="38" cy="4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5" name="Freeform 31"/>
            <p:cNvSpPr>
              <a:spLocks/>
            </p:cNvSpPr>
            <p:nvPr userDrawn="1"/>
          </p:nvSpPr>
          <p:spPr bwMode="auto">
            <a:xfrm>
              <a:off x="3562" y="4111"/>
              <a:ext cx="28" cy="4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6" name="Freeform 32"/>
            <p:cNvSpPr>
              <a:spLocks noEditPoints="1"/>
            </p:cNvSpPr>
            <p:nvPr userDrawn="1"/>
          </p:nvSpPr>
          <p:spPr bwMode="auto">
            <a:xfrm>
              <a:off x="3607" y="4111"/>
              <a:ext cx="29" cy="40"/>
            </a:xfrm>
            <a:custGeom>
              <a:avLst/>
              <a:gdLst>
                <a:gd name="T0" fmla="*/ 0 w 17"/>
                <a:gd name="T1" fmla="*/ 0 h 23"/>
                <a:gd name="T2" fmla="*/ 0 w 17"/>
                <a:gd name="T3" fmla="*/ 0 h 23"/>
                <a:gd name="T4" fmla="*/ 10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10" y="0"/>
                    <a:pt x="10" y="0"/>
                    <a:pt x="10"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1" y="19"/>
                    <a:pt x="11" y="18"/>
                    <a:pt x="11" y="16"/>
                  </a:cubicBezTo>
                  <a:cubicBezTo>
                    <a:pt x="11" y="15"/>
                    <a:pt x="11"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7" name="Freeform 33"/>
            <p:cNvSpPr>
              <a:spLocks noEditPoints="1"/>
            </p:cNvSpPr>
            <p:nvPr userDrawn="1"/>
          </p:nvSpPr>
          <p:spPr bwMode="auto">
            <a:xfrm>
              <a:off x="3653" y="4111"/>
              <a:ext cx="32" cy="41"/>
            </a:xfrm>
            <a:custGeom>
              <a:avLst/>
              <a:gdLst>
                <a:gd name="T0" fmla="*/ 1 w 19"/>
                <a:gd name="T1" fmla="*/ 18 h 24"/>
                <a:gd name="T2" fmla="*/ 0 w 19"/>
                <a:gd name="T3" fmla="*/ 12 h 24"/>
                <a:gd name="T4" fmla="*/ 1 w 19"/>
                <a:gd name="T5" fmla="*/ 5 h 24"/>
                <a:gd name="T6" fmla="*/ 9 w 19"/>
                <a:gd name="T7" fmla="*/ 0 h 24"/>
                <a:gd name="T8" fmla="*/ 18 w 19"/>
                <a:gd name="T9" fmla="*/ 5 h 24"/>
                <a:gd name="T10" fmla="*/ 19 w 19"/>
                <a:gd name="T11" fmla="*/ 12 h 24"/>
                <a:gd name="T12" fmla="*/ 18 w 19"/>
                <a:gd name="T13" fmla="*/ 18 h 24"/>
                <a:gd name="T14" fmla="*/ 9 w 19"/>
                <a:gd name="T15" fmla="*/ 24 h 24"/>
                <a:gd name="T16" fmla="*/ 1 w 19"/>
                <a:gd name="T17" fmla="*/ 18 h 24"/>
                <a:gd name="T18" fmla="*/ 12 w 19"/>
                <a:gd name="T19" fmla="*/ 16 h 24"/>
                <a:gd name="T20" fmla="*/ 13 w 19"/>
                <a:gd name="T21" fmla="*/ 12 h 24"/>
                <a:gd name="T22" fmla="*/ 12 w 19"/>
                <a:gd name="T23" fmla="*/ 7 h 24"/>
                <a:gd name="T24" fmla="*/ 9 w 19"/>
                <a:gd name="T25" fmla="*/ 5 h 24"/>
                <a:gd name="T26" fmla="*/ 6 w 19"/>
                <a:gd name="T27" fmla="*/ 7 h 24"/>
                <a:gd name="T28" fmla="*/ 6 w 19"/>
                <a:gd name="T29" fmla="*/ 12 h 24"/>
                <a:gd name="T30" fmla="*/ 6 w 19"/>
                <a:gd name="T31" fmla="*/ 16 h 24"/>
                <a:gd name="T32" fmla="*/ 9 w 19"/>
                <a:gd name="T33" fmla="*/ 18 h 24"/>
                <a:gd name="T34" fmla="*/ 12 w 19"/>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4">
                  <a:moveTo>
                    <a:pt x="1" y="18"/>
                  </a:moveTo>
                  <a:cubicBezTo>
                    <a:pt x="0" y="16"/>
                    <a:pt x="0" y="15"/>
                    <a:pt x="0" y="12"/>
                  </a:cubicBezTo>
                  <a:cubicBezTo>
                    <a:pt x="0" y="9"/>
                    <a:pt x="0" y="7"/>
                    <a:pt x="1" y="5"/>
                  </a:cubicBezTo>
                  <a:cubicBezTo>
                    <a:pt x="2" y="2"/>
                    <a:pt x="5" y="0"/>
                    <a:pt x="9" y="0"/>
                  </a:cubicBezTo>
                  <a:cubicBezTo>
                    <a:pt x="13" y="0"/>
                    <a:pt x="17" y="2"/>
                    <a:pt x="18" y="5"/>
                  </a:cubicBezTo>
                  <a:cubicBezTo>
                    <a:pt x="18" y="7"/>
                    <a:pt x="19" y="9"/>
                    <a:pt x="19" y="12"/>
                  </a:cubicBezTo>
                  <a:cubicBezTo>
                    <a:pt x="19" y="15"/>
                    <a:pt x="18" y="16"/>
                    <a:pt x="18" y="18"/>
                  </a:cubicBezTo>
                  <a:cubicBezTo>
                    <a:pt x="17" y="22"/>
                    <a:pt x="13" y="24"/>
                    <a:pt x="9" y="24"/>
                  </a:cubicBezTo>
                  <a:cubicBezTo>
                    <a:pt x="5" y="24"/>
                    <a:pt x="2" y="22"/>
                    <a:pt x="1" y="18"/>
                  </a:cubicBezTo>
                  <a:close/>
                  <a:moveTo>
                    <a:pt x="12" y="16"/>
                  </a:moveTo>
                  <a:cubicBezTo>
                    <a:pt x="12" y="16"/>
                    <a:pt x="13" y="14"/>
                    <a:pt x="13" y="12"/>
                  </a:cubicBezTo>
                  <a:cubicBezTo>
                    <a:pt x="13"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8" name="Freeform 34"/>
            <p:cNvSpPr>
              <a:spLocks noEditPoints="1"/>
            </p:cNvSpPr>
            <p:nvPr userDrawn="1"/>
          </p:nvSpPr>
          <p:spPr bwMode="auto">
            <a:xfrm>
              <a:off x="3703" y="4111"/>
              <a:ext cx="30" cy="40"/>
            </a:xfrm>
            <a:custGeom>
              <a:avLst/>
              <a:gdLst>
                <a:gd name="T0" fmla="*/ 12 w 18"/>
                <a:gd name="T1" fmla="*/ 23 h 23"/>
                <a:gd name="T2" fmla="*/ 11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9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1" y="23"/>
                  </a:cubicBezTo>
                  <a:cubicBezTo>
                    <a:pt x="8" y="15"/>
                    <a:pt x="8" y="15"/>
                    <a:pt x="8" y="15"/>
                  </a:cubicBezTo>
                  <a:cubicBezTo>
                    <a:pt x="6" y="15"/>
                    <a:pt x="6" y="15"/>
                    <a:pt x="6" y="15"/>
                  </a:cubicBezTo>
                  <a:cubicBezTo>
                    <a:pt x="6" y="15"/>
                    <a:pt x="6" y="15"/>
                    <a:pt x="6" y="15"/>
                  </a:cubicBezTo>
                  <a:cubicBezTo>
                    <a:pt x="6" y="23"/>
                    <a:pt x="6" y="23"/>
                    <a:pt x="6" y="23"/>
                  </a:cubicBezTo>
                  <a:cubicBezTo>
                    <a:pt x="6" y="23"/>
                    <a:pt x="5" y="23"/>
                    <a:pt x="5" y="23"/>
                  </a:cubicBezTo>
                  <a:cubicBezTo>
                    <a:pt x="0" y="23"/>
                    <a:pt x="0" y="23"/>
                    <a:pt x="0" y="23"/>
                  </a:cubicBezTo>
                  <a:cubicBezTo>
                    <a:pt x="0" y="23"/>
                    <a:pt x="0" y="23"/>
                    <a:pt x="0" y="23"/>
                  </a:cubicBezTo>
                  <a:cubicBezTo>
                    <a:pt x="0" y="0"/>
                    <a:pt x="0" y="0"/>
                    <a:pt x="0" y="0"/>
                  </a:cubicBezTo>
                  <a:cubicBezTo>
                    <a:pt x="0" y="0"/>
                    <a:pt x="0" y="0"/>
                    <a:pt x="0" y="0"/>
                  </a:cubicBezTo>
                  <a:cubicBezTo>
                    <a:pt x="9" y="0"/>
                    <a:pt x="9" y="0"/>
                    <a:pt x="9"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9" name="Freeform 35"/>
            <p:cNvSpPr>
              <a:spLocks/>
            </p:cNvSpPr>
            <p:nvPr userDrawn="1"/>
          </p:nvSpPr>
          <p:spPr bwMode="auto">
            <a:xfrm>
              <a:off x="3749" y="4111"/>
              <a:ext cx="32" cy="41"/>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10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7"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10"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9" y="10"/>
                    <a:pt x="19" y="10"/>
                    <a:pt x="19" y="11"/>
                  </a:cubicBezTo>
                  <a:cubicBezTo>
                    <a:pt x="19" y="12"/>
                    <a:pt x="19" y="12"/>
                    <a:pt x="19" y="12"/>
                  </a:cubicBezTo>
                  <a:cubicBezTo>
                    <a:pt x="19" y="15"/>
                    <a:pt x="19"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0" name="Freeform 36"/>
            <p:cNvSpPr>
              <a:spLocks/>
            </p:cNvSpPr>
            <p:nvPr userDrawn="1"/>
          </p:nvSpPr>
          <p:spPr bwMode="auto">
            <a:xfrm>
              <a:off x="3824" y="4111"/>
              <a:ext cx="31" cy="41"/>
            </a:xfrm>
            <a:custGeom>
              <a:avLst/>
              <a:gdLst>
                <a:gd name="T0" fmla="*/ 0 w 18"/>
                <a:gd name="T1" fmla="*/ 14 h 24"/>
                <a:gd name="T2" fmla="*/ 0 w 18"/>
                <a:gd name="T3" fmla="*/ 0 h 24"/>
                <a:gd name="T4" fmla="*/ 0 w 18"/>
                <a:gd name="T5" fmla="*/ 0 h 24"/>
                <a:gd name="T6" fmla="*/ 5 w 18"/>
                <a:gd name="T7" fmla="*/ 0 h 24"/>
                <a:gd name="T8" fmla="*/ 6 w 18"/>
                <a:gd name="T9" fmla="*/ 0 h 24"/>
                <a:gd name="T10" fmla="*/ 6 w 18"/>
                <a:gd name="T11" fmla="*/ 15 h 24"/>
                <a:gd name="T12" fmla="*/ 9 w 18"/>
                <a:gd name="T13" fmla="*/ 18 h 24"/>
                <a:gd name="T14" fmla="*/ 12 w 18"/>
                <a:gd name="T15" fmla="*/ 15 h 24"/>
                <a:gd name="T16" fmla="*/ 12 w 18"/>
                <a:gd name="T17" fmla="*/ 0 h 24"/>
                <a:gd name="T18" fmla="*/ 12 w 18"/>
                <a:gd name="T19" fmla="*/ 0 h 24"/>
                <a:gd name="T20" fmla="*/ 18 w 18"/>
                <a:gd name="T21" fmla="*/ 0 h 24"/>
                <a:gd name="T22" fmla="*/ 18 w 18"/>
                <a:gd name="T23" fmla="*/ 0 h 24"/>
                <a:gd name="T24" fmla="*/ 18 w 18"/>
                <a:gd name="T25" fmla="*/ 14 h 24"/>
                <a:gd name="T26" fmla="*/ 9 w 18"/>
                <a:gd name="T27" fmla="*/ 24 h 24"/>
                <a:gd name="T28" fmla="*/ 0 w 18"/>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4">
                  <a:moveTo>
                    <a:pt x="0" y="14"/>
                  </a:moveTo>
                  <a:cubicBezTo>
                    <a:pt x="0" y="0"/>
                    <a:pt x="0" y="0"/>
                    <a:pt x="0" y="0"/>
                  </a:cubicBezTo>
                  <a:cubicBezTo>
                    <a:pt x="0" y="0"/>
                    <a:pt x="0" y="0"/>
                    <a:pt x="0" y="0"/>
                  </a:cubicBezTo>
                  <a:cubicBezTo>
                    <a:pt x="5" y="0"/>
                    <a:pt x="5" y="0"/>
                    <a:pt x="5" y="0"/>
                  </a:cubicBezTo>
                  <a:cubicBezTo>
                    <a:pt x="5" y="0"/>
                    <a:pt x="6" y="0"/>
                    <a:pt x="6" y="0"/>
                  </a:cubicBezTo>
                  <a:cubicBezTo>
                    <a:pt x="6" y="15"/>
                    <a:pt x="6" y="15"/>
                    <a:pt x="6" y="15"/>
                  </a:cubicBezTo>
                  <a:cubicBezTo>
                    <a:pt x="6" y="17"/>
                    <a:pt x="7" y="18"/>
                    <a:pt x="9" y="18"/>
                  </a:cubicBezTo>
                  <a:cubicBezTo>
                    <a:pt x="11" y="18"/>
                    <a:pt x="12" y="17"/>
                    <a:pt x="12" y="15"/>
                  </a:cubicBezTo>
                  <a:cubicBezTo>
                    <a:pt x="12" y="0"/>
                    <a:pt x="12" y="0"/>
                    <a:pt x="12" y="0"/>
                  </a:cubicBezTo>
                  <a:cubicBezTo>
                    <a:pt x="12" y="0"/>
                    <a:pt x="12" y="0"/>
                    <a:pt x="12" y="0"/>
                  </a:cubicBezTo>
                  <a:cubicBezTo>
                    <a:pt x="18" y="0"/>
                    <a:pt x="18" y="0"/>
                    <a:pt x="18" y="0"/>
                  </a:cubicBezTo>
                  <a:cubicBezTo>
                    <a:pt x="18" y="0"/>
                    <a:pt x="18" y="0"/>
                    <a:pt x="18" y="0"/>
                  </a:cubicBezTo>
                  <a:cubicBezTo>
                    <a:pt x="18" y="14"/>
                    <a:pt x="18" y="14"/>
                    <a:pt x="18" y="14"/>
                  </a:cubicBezTo>
                  <a:cubicBezTo>
                    <a:pt x="18" y="20"/>
                    <a:pt x="14" y="24"/>
                    <a:pt x="9" y="24"/>
                  </a:cubicBezTo>
                  <a:cubicBezTo>
                    <a:pt x="3" y="24"/>
                    <a:pt x="0" y="20"/>
                    <a:pt x="0" y="14"/>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1" name="Freeform 37"/>
            <p:cNvSpPr>
              <a:spLocks/>
            </p:cNvSpPr>
            <p:nvPr userDrawn="1"/>
          </p:nvSpPr>
          <p:spPr bwMode="auto">
            <a:xfrm>
              <a:off x="3872" y="4111"/>
              <a:ext cx="32" cy="4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9 w 19"/>
                <a:gd name="T17" fmla="*/ 0 h 23"/>
                <a:gd name="T18" fmla="*/ 19 w 19"/>
                <a:gd name="T19" fmla="*/ 0 h 23"/>
                <a:gd name="T20" fmla="*/ 19 w 19"/>
                <a:gd name="T21" fmla="*/ 23 h 23"/>
                <a:gd name="T22" fmla="*/ 19 w 19"/>
                <a:gd name="T23" fmla="*/ 23 h 23"/>
                <a:gd name="T24" fmla="*/ 14 w 19"/>
                <a:gd name="T25" fmla="*/ 23 h 23"/>
                <a:gd name="T26" fmla="*/ 13 w 19"/>
                <a:gd name="T27" fmla="*/ 23 h 23"/>
                <a:gd name="T28" fmla="*/ 6 w 19"/>
                <a:gd name="T29" fmla="*/ 10 h 23"/>
                <a:gd name="T30" fmla="*/ 6 w 19"/>
                <a:gd name="T31" fmla="*/ 10 h 23"/>
                <a:gd name="T32" fmla="*/ 6 w 19"/>
                <a:gd name="T33" fmla="*/ 23 h 23"/>
                <a:gd name="T34" fmla="*/ 6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1"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4" y="0"/>
                    <a:pt x="14" y="0"/>
                  </a:cubicBezTo>
                  <a:cubicBezTo>
                    <a:pt x="19" y="0"/>
                    <a:pt x="19" y="0"/>
                    <a:pt x="19" y="0"/>
                  </a:cubicBezTo>
                  <a:cubicBezTo>
                    <a:pt x="19" y="0"/>
                    <a:pt x="19" y="0"/>
                    <a:pt x="19" y="0"/>
                  </a:cubicBezTo>
                  <a:cubicBezTo>
                    <a:pt x="19" y="23"/>
                    <a:pt x="19" y="23"/>
                    <a:pt x="19" y="23"/>
                  </a:cubicBezTo>
                  <a:cubicBezTo>
                    <a:pt x="19" y="23"/>
                    <a:pt x="19" y="23"/>
                    <a:pt x="19" y="23"/>
                  </a:cubicBezTo>
                  <a:cubicBezTo>
                    <a:pt x="14" y="23"/>
                    <a:pt x="14" y="23"/>
                    <a:pt x="14"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2" name="Freeform 38"/>
            <p:cNvSpPr>
              <a:spLocks/>
            </p:cNvSpPr>
            <p:nvPr userDrawn="1"/>
          </p:nvSpPr>
          <p:spPr bwMode="auto">
            <a:xfrm>
              <a:off x="3921" y="4111"/>
              <a:ext cx="10"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3" name="Freeform 39"/>
            <p:cNvSpPr>
              <a:spLocks/>
            </p:cNvSpPr>
            <p:nvPr userDrawn="1"/>
          </p:nvSpPr>
          <p:spPr bwMode="auto">
            <a:xfrm>
              <a:off x="3947" y="4111"/>
              <a:ext cx="36" cy="4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7"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4"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4" name="Freeform 40"/>
            <p:cNvSpPr>
              <a:spLocks/>
            </p:cNvSpPr>
            <p:nvPr userDrawn="1"/>
          </p:nvSpPr>
          <p:spPr bwMode="auto">
            <a:xfrm>
              <a:off x="3998" y="4111"/>
              <a:ext cx="27" cy="4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5" name="Freeform 41"/>
            <p:cNvSpPr>
              <a:spLocks noEditPoints="1"/>
            </p:cNvSpPr>
            <p:nvPr userDrawn="1"/>
          </p:nvSpPr>
          <p:spPr bwMode="auto">
            <a:xfrm>
              <a:off x="4042" y="4111"/>
              <a:ext cx="33" cy="40"/>
            </a:xfrm>
            <a:custGeom>
              <a:avLst/>
              <a:gdLst>
                <a:gd name="T0" fmla="*/ 12 w 19"/>
                <a:gd name="T1" fmla="*/ 23 h 23"/>
                <a:gd name="T2" fmla="*/ 12 w 19"/>
                <a:gd name="T3" fmla="*/ 23 h 23"/>
                <a:gd name="T4" fmla="*/ 8 w 19"/>
                <a:gd name="T5" fmla="*/ 15 h 23"/>
                <a:gd name="T6" fmla="*/ 6 w 19"/>
                <a:gd name="T7" fmla="*/ 15 h 23"/>
                <a:gd name="T8" fmla="*/ 6 w 19"/>
                <a:gd name="T9" fmla="*/ 15 h 23"/>
                <a:gd name="T10" fmla="*/ 6 w 19"/>
                <a:gd name="T11" fmla="*/ 23 h 23"/>
                <a:gd name="T12" fmla="*/ 6 w 19"/>
                <a:gd name="T13" fmla="*/ 23 h 23"/>
                <a:gd name="T14" fmla="*/ 0 w 19"/>
                <a:gd name="T15" fmla="*/ 23 h 23"/>
                <a:gd name="T16" fmla="*/ 0 w 19"/>
                <a:gd name="T17" fmla="*/ 23 h 23"/>
                <a:gd name="T18" fmla="*/ 0 w 19"/>
                <a:gd name="T19" fmla="*/ 0 h 23"/>
                <a:gd name="T20" fmla="*/ 0 w 19"/>
                <a:gd name="T21" fmla="*/ 0 h 23"/>
                <a:gd name="T22" fmla="*/ 10 w 19"/>
                <a:gd name="T23" fmla="*/ 0 h 23"/>
                <a:gd name="T24" fmla="*/ 18 w 19"/>
                <a:gd name="T25" fmla="*/ 8 h 23"/>
                <a:gd name="T26" fmla="*/ 14 w 19"/>
                <a:gd name="T27" fmla="*/ 14 h 23"/>
                <a:gd name="T28" fmla="*/ 18 w 19"/>
                <a:gd name="T29" fmla="*/ 23 h 23"/>
                <a:gd name="T30" fmla="*/ 18 w 19"/>
                <a:gd name="T31" fmla="*/ 23 h 23"/>
                <a:gd name="T32" fmla="*/ 12 w 19"/>
                <a:gd name="T33" fmla="*/ 23 h 23"/>
                <a:gd name="T34" fmla="*/ 12 w 19"/>
                <a:gd name="T35" fmla="*/ 8 h 23"/>
                <a:gd name="T36" fmla="*/ 9 w 19"/>
                <a:gd name="T37" fmla="*/ 5 h 23"/>
                <a:gd name="T38" fmla="*/ 6 w 19"/>
                <a:gd name="T39" fmla="*/ 5 h 23"/>
                <a:gd name="T40" fmla="*/ 6 w 19"/>
                <a:gd name="T41" fmla="*/ 5 h 23"/>
                <a:gd name="T42" fmla="*/ 6 w 19"/>
                <a:gd name="T43" fmla="*/ 10 h 23"/>
                <a:gd name="T44" fmla="*/ 6 w 19"/>
                <a:gd name="T45" fmla="*/ 10 h 23"/>
                <a:gd name="T46" fmla="*/ 9 w 19"/>
                <a:gd name="T47" fmla="*/ 10 h 23"/>
                <a:gd name="T48" fmla="*/ 12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6"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7" y="13"/>
                    <a:pt x="14" y="14"/>
                  </a:cubicBezTo>
                  <a:cubicBezTo>
                    <a:pt x="18" y="23"/>
                    <a:pt x="18" y="23"/>
                    <a:pt x="18" y="23"/>
                  </a:cubicBezTo>
                  <a:cubicBezTo>
                    <a:pt x="19"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6" name="Freeform 42"/>
            <p:cNvSpPr>
              <a:spLocks/>
            </p:cNvSpPr>
            <p:nvPr userDrawn="1"/>
          </p:nvSpPr>
          <p:spPr bwMode="auto">
            <a:xfrm>
              <a:off x="4089" y="4111"/>
              <a:ext cx="32" cy="41"/>
            </a:xfrm>
            <a:custGeom>
              <a:avLst/>
              <a:gdLst>
                <a:gd name="T0" fmla="*/ 0 w 19"/>
                <a:gd name="T1" fmla="*/ 20 h 24"/>
                <a:gd name="T2" fmla="*/ 0 w 19"/>
                <a:gd name="T3" fmla="*/ 20 h 24"/>
                <a:gd name="T4" fmla="*/ 3 w 19"/>
                <a:gd name="T5" fmla="*/ 16 h 24"/>
                <a:gd name="T6" fmla="*/ 4 w 19"/>
                <a:gd name="T7" fmla="*/ 16 h 24"/>
                <a:gd name="T8" fmla="*/ 9 w 19"/>
                <a:gd name="T9" fmla="*/ 19 h 24"/>
                <a:gd name="T10" fmla="*/ 13 w 19"/>
                <a:gd name="T11" fmla="*/ 16 h 24"/>
                <a:gd name="T12" fmla="*/ 10 w 19"/>
                <a:gd name="T13" fmla="*/ 14 h 24"/>
                <a:gd name="T14" fmla="*/ 9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10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4" y="16"/>
                  </a:cubicBezTo>
                  <a:cubicBezTo>
                    <a:pt x="5" y="17"/>
                    <a:pt x="7" y="19"/>
                    <a:pt x="9" y="19"/>
                  </a:cubicBezTo>
                  <a:cubicBezTo>
                    <a:pt x="12" y="19"/>
                    <a:pt x="13" y="18"/>
                    <a:pt x="13" y="16"/>
                  </a:cubicBezTo>
                  <a:cubicBezTo>
                    <a:pt x="13" y="15"/>
                    <a:pt x="12" y="15"/>
                    <a:pt x="10" y="14"/>
                  </a:cubicBezTo>
                  <a:cubicBezTo>
                    <a:pt x="9" y="14"/>
                    <a:pt x="9" y="14"/>
                    <a:pt x="9" y="14"/>
                  </a:cubicBezTo>
                  <a:cubicBezTo>
                    <a:pt x="4"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10" y="5"/>
                  </a:cubicBezTo>
                  <a:cubicBezTo>
                    <a:pt x="8" y="5"/>
                    <a:pt x="7" y="6"/>
                    <a:pt x="7" y="7"/>
                  </a:cubicBezTo>
                  <a:cubicBezTo>
                    <a:pt x="7" y="8"/>
                    <a:pt x="8" y="8"/>
                    <a:pt x="10" y="9"/>
                  </a:cubicBezTo>
                  <a:cubicBezTo>
                    <a:pt x="11" y="9"/>
                    <a:pt x="11" y="9"/>
                    <a:pt x="11" y="9"/>
                  </a:cubicBezTo>
                  <a:cubicBezTo>
                    <a:pt x="16" y="10"/>
                    <a:pt x="19" y="12"/>
                    <a:pt x="19" y="16"/>
                  </a:cubicBezTo>
                  <a:cubicBezTo>
                    <a:pt x="19" y="21"/>
                    <a:pt x="16" y="24"/>
                    <a:pt x="9" y="24"/>
                  </a:cubicBezTo>
                  <a:cubicBezTo>
                    <a:pt x="6" y="24"/>
                    <a:pt x="2" y="22"/>
                    <a:pt x="0" y="20"/>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7" name="Freeform 43"/>
            <p:cNvSpPr>
              <a:spLocks/>
            </p:cNvSpPr>
            <p:nvPr userDrawn="1"/>
          </p:nvSpPr>
          <p:spPr bwMode="auto">
            <a:xfrm>
              <a:off x="4136" y="4111"/>
              <a:ext cx="11"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8" name="Freeform 44"/>
            <p:cNvSpPr>
              <a:spLocks/>
            </p:cNvSpPr>
            <p:nvPr userDrawn="1"/>
          </p:nvSpPr>
          <p:spPr bwMode="auto">
            <a:xfrm>
              <a:off x="4164" y="4111"/>
              <a:ext cx="31" cy="40"/>
            </a:xfrm>
            <a:custGeom>
              <a:avLst/>
              <a:gdLst>
                <a:gd name="T0" fmla="*/ 6 w 18"/>
                <a:gd name="T1" fmla="*/ 23 h 23"/>
                <a:gd name="T2" fmla="*/ 6 w 18"/>
                <a:gd name="T3" fmla="*/ 23 h 23"/>
                <a:gd name="T4" fmla="*/ 6 w 18"/>
                <a:gd name="T5" fmla="*/ 23 h 23"/>
                <a:gd name="T6" fmla="*/ 6 w 18"/>
                <a:gd name="T7" fmla="*/ 23 h 23"/>
                <a:gd name="T8" fmla="*/ 6 w 18"/>
                <a:gd name="T9" fmla="*/ 23 h 23"/>
                <a:gd name="T10" fmla="*/ 6 w 18"/>
                <a:gd name="T11" fmla="*/ 6 h 23"/>
                <a:gd name="T12" fmla="*/ 6 w 18"/>
                <a:gd name="T13" fmla="*/ 5 h 23"/>
                <a:gd name="T14" fmla="*/ 6 w 18"/>
                <a:gd name="T15" fmla="*/ 5 h 23"/>
                <a:gd name="T16" fmla="*/ 0 w 18"/>
                <a:gd name="T17" fmla="*/ 5 h 23"/>
                <a:gd name="T18" fmla="*/ 0 w 18"/>
                <a:gd name="T19" fmla="*/ 5 h 23"/>
                <a:gd name="T20" fmla="*/ 0 w 18"/>
                <a:gd name="T21" fmla="*/ 5 h 23"/>
                <a:gd name="T22" fmla="*/ 0 w 18"/>
                <a:gd name="T23" fmla="*/ 5 h 23"/>
                <a:gd name="T24" fmla="*/ 0 w 18"/>
                <a:gd name="T25" fmla="*/ 5 h 23"/>
                <a:gd name="T26" fmla="*/ 0 w 18"/>
                <a:gd name="T27" fmla="*/ 5 h 23"/>
                <a:gd name="T28" fmla="*/ 0 w 18"/>
                <a:gd name="T29" fmla="*/ 0 h 23"/>
                <a:gd name="T30" fmla="*/ 0 w 18"/>
                <a:gd name="T31" fmla="*/ 0 h 23"/>
                <a:gd name="T32" fmla="*/ 0 w 18"/>
                <a:gd name="T33" fmla="*/ 0 h 23"/>
                <a:gd name="T34" fmla="*/ 18 w 18"/>
                <a:gd name="T35" fmla="*/ 0 h 23"/>
                <a:gd name="T36" fmla="*/ 18 w 18"/>
                <a:gd name="T37" fmla="*/ 0 h 23"/>
                <a:gd name="T38" fmla="*/ 18 w 18"/>
                <a:gd name="T39" fmla="*/ 0 h 23"/>
                <a:gd name="T40" fmla="*/ 18 w 18"/>
                <a:gd name="T41" fmla="*/ 0 h 23"/>
                <a:gd name="T42" fmla="*/ 18 w 18"/>
                <a:gd name="T43" fmla="*/ 5 h 23"/>
                <a:gd name="T44" fmla="*/ 18 w 18"/>
                <a:gd name="T45" fmla="*/ 5 h 23"/>
                <a:gd name="T46" fmla="*/ 18 w 18"/>
                <a:gd name="T47" fmla="*/ 5 h 23"/>
                <a:gd name="T48" fmla="*/ 18 w 18"/>
                <a:gd name="T49" fmla="*/ 5 h 23"/>
                <a:gd name="T50" fmla="*/ 12 w 18"/>
                <a:gd name="T51" fmla="*/ 5 h 23"/>
                <a:gd name="T52" fmla="*/ 12 w 18"/>
                <a:gd name="T53" fmla="*/ 5 h 23"/>
                <a:gd name="T54" fmla="*/ 12 w 18"/>
                <a:gd name="T55" fmla="*/ 6 h 23"/>
                <a:gd name="T56" fmla="*/ 12 w 18"/>
                <a:gd name="T57" fmla="*/ 6 h 23"/>
                <a:gd name="T58" fmla="*/ 12 w 18"/>
                <a:gd name="T59" fmla="*/ 23 h 23"/>
                <a:gd name="T60" fmla="*/ 12 w 18"/>
                <a:gd name="T61" fmla="*/ 23 h 23"/>
                <a:gd name="T62" fmla="*/ 12 w 18"/>
                <a:gd name="T63" fmla="*/ 23 h 23"/>
                <a:gd name="T64" fmla="*/ 11 w 18"/>
                <a:gd name="T65" fmla="*/ 23 h 23"/>
                <a:gd name="T66" fmla="*/ 6 w 18"/>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 h="23">
                  <a:moveTo>
                    <a:pt x="6" y="23"/>
                  </a:moveTo>
                  <a:cubicBezTo>
                    <a:pt x="6" y="23"/>
                    <a:pt x="6" y="23"/>
                    <a:pt x="6" y="23"/>
                  </a:cubicBezTo>
                  <a:cubicBezTo>
                    <a:pt x="6" y="23"/>
                    <a:pt x="6"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0" y="0"/>
                    <a:pt x="0" y="0"/>
                    <a:pt x="0" y="0"/>
                  </a:cubicBezTo>
                  <a:cubicBezTo>
                    <a:pt x="18" y="0"/>
                    <a:pt x="18" y="0"/>
                    <a:pt x="18" y="0"/>
                  </a:cubicBezTo>
                  <a:cubicBezTo>
                    <a:pt x="18" y="0"/>
                    <a:pt x="18" y="0"/>
                    <a:pt x="18" y="0"/>
                  </a:cubicBezTo>
                  <a:cubicBezTo>
                    <a:pt x="18" y="0"/>
                    <a:pt x="18" y="0"/>
                    <a:pt x="18" y="0"/>
                  </a:cubicBezTo>
                  <a:cubicBezTo>
                    <a:pt x="18" y="0"/>
                    <a:pt x="18" y="0"/>
                    <a:pt x="18" y="0"/>
                  </a:cubicBezTo>
                  <a:cubicBezTo>
                    <a:pt x="18" y="5"/>
                    <a:pt x="18" y="5"/>
                    <a:pt x="18" y="5"/>
                  </a:cubicBezTo>
                  <a:cubicBezTo>
                    <a:pt x="18" y="5"/>
                    <a:pt x="18" y="5"/>
                    <a:pt x="18" y="5"/>
                  </a:cubicBezTo>
                  <a:cubicBezTo>
                    <a:pt x="18" y="5"/>
                    <a:pt x="18" y="5"/>
                    <a:pt x="18" y="5"/>
                  </a:cubicBezTo>
                  <a:cubicBezTo>
                    <a:pt x="18" y="5"/>
                    <a:pt x="18" y="5"/>
                    <a:pt x="18" y="5"/>
                  </a:cubicBezTo>
                  <a:cubicBezTo>
                    <a:pt x="12" y="5"/>
                    <a:pt x="12" y="5"/>
                    <a:pt x="12" y="5"/>
                  </a:cubicBezTo>
                  <a:cubicBezTo>
                    <a:pt x="12"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1" y="23"/>
                    <a:pt x="11" y="23"/>
                  </a:cubicBezTo>
                  <a:lnTo>
                    <a:pt x="6"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9" name="Freeform 45"/>
            <p:cNvSpPr>
              <a:spLocks/>
            </p:cNvSpPr>
            <p:nvPr userDrawn="1"/>
          </p:nvSpPr>
          <p:spPr bwMode="auto">
            <a:xfrm>
              <a:off x="4206" y="4111"/>
              <a:ext cx="35" cy="40"/>
            </a:xfrm>
            <a:custGeom>
              <a:avLst/>
              <a:gdLst>
                <a:gd name="T0" fmla="*/ 8 w 20"/>
                <a:gd name="T1" fmla="*/ 23 h 23"/>
                <a:gd name="T2" fmla="*/ 7 w 20"/>
                <a:gd name="T3" fmla="*/ 23 h 23"/>
                <a:gd name="T4" fmla="*/ 7 w 20"/>
                <a:gd name="T5" fmla="*/ 14 h 23"/>
                <a:gd name="T6" fmla="*/ 0 w 20"/>
                <a:gd name="T7" fmla="*/ 1 h 23"/>
                <a:gd name="T8" fmla="*/ 1 w 20"/>
                <a:gd name="T9" fmla="*/ 0 h 23"/>
                <a:gd name="T10" fmla="*/ 6 w 20"/>
                <a:gd name="T11" fmla="*/ 0 h 23"/>
                <a:gd name="T12" fmla="*/ 7 w 20"/>
                <a:gd name="T13" fmla="*/ 0 h 23"/>
                <a:gd name="T14" fmla="*/ 10 w 20"/>
                <a:gd name="T15" fmla="*/ 8 h 23"/>
                <a:gd name="T16" fmla="*/ 11 w 20"/>
                <a:gd name="T17" fmla="*/ 8 h 23"/>
                <a:gd name="T18" fmla="*/ 14 w 20"/>
                <a:gd name="T19" fmla="*/ 0 h 23"/>
                <a:gd name="T20" fmla="*/ 15 w 20"/>
                <a:gd name="T21" fmla="*/ 0 h 23"/>
                <a:gd name="T22" fmla="*/ 20 w 20"/>
                <a:gd name="T23" fmla="*/ 0 h 23"/>
                <a:gd name="T24" fmla="*/ 20 w 20"/>
                <a:gd name="T25" fmla="*/ 1 h 23"/>
                <a:gd name="T26" fmla="*/ 13 w 20"/>
                <a:gd name="T27" fmla="*/ 14 h 23"/>
                <a:gd name="T28" fmla="*/ 13 w 20"/>
                <a:gd name="T29" fmla="*/ 23 h 23"/>
                <a:gd name="T30" fmla="*/ 13 w 20"/>
                <a:gd name="T31" fmla="*/ 23 h 23"/>
                <a:gd name="T32" fmla="*/ 8 w 20"/>
                <a:gd name="T3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23">
                  <a:moveTo>
                    <a:pt x="8" y="23"/>
                  </a:moveTo>
                  <a:cubicBezTo>
                    <a:pt x="8" y="23"/>
                    <a:pt x="7" y="23"/>
                    <a:pt x="7" y="23"/>
                  </a:cubicBezTo>
                  <a:cubicBezTo>
                    <a:pt x="7" y="14"/>
                    <a:pt x="7" y="14"/>
                    <a:pt x="7" y="14"/>
                  </a:cubicBezTo>
                  <a:cubicBezTo>
                    <a:pt x="0" y="1"/>
                    <a:pt x="0" y="1"/>
                    <a:pt x="0" y="1"/>
                  </a:cubicBezTo>
                  <a:cubicBezTo>
                    <a:pt x="0" y="0"/>
                    <a:pt x="0" y="0"/>
                    <a:pt x="1" y="0"/>
                  </a:cubicBezTo>
                  <a:cubicBezTo>
                    <a:pt x="6" y="0"/>
                    <a:pt x="6" y="0"/>
                    <a:pt x="6" y="0"/>
                  </a:cubicBezTo>
                  <a:cubicBezTo>
                    <a:pt x="6" y="0"/>
                    <a:pt x="6" y="0"/>
                    <a:pt x="7" y="0"/>
                  </a:cubicBezTo>
                  <a:cubicBezTo>
                    <a:pt x="10" y="8"/>
                    <a:pt x="10" y="8"/>
                    <a:pt x="10" y="8"/>
                  </a:cubicBezTo>
                  <a:cubicBezTo>
                    <a:pt x="11" y="8"/>
                    <a:pt x="11" y="8"/>
                    <a:pt x="11" y="8"/>
                  </a:cubicBezTo>
                  <a:cubicBezTo>
                    <a:pt x="14" y="0"/>
                    <a:pt x="14" y="0"/>
                    <a:pt x="14" y="0"/>
                  </a:cubicBezTo>
                  <a:cubicBezTo>
                    <a:pt x="14" y="0"/>
                    <a:pt x="15" y="0"/>
                    <a:pt x="15" y="0"/>
                  </a:cubicBezTo>
                  <a:cubicBezTo>
                    <a:pt x="20" y="0"/>
                    <a:pt x="20" y="0"/>
                    <a:pt x="20" y="0"/>
                  </a:cubicBezTo>
                  <a:cubicBezTo>
                    <a:pt x="20" y="0"/>
                    <a:pt x="20" y="0"/>
                    <a:pt x="20" y="1"/>
                  </a:cubicBezTo>
                  <a:cubicBezTo>
                    <a:pt x="13" y="14"/>
                    <a:pt x="13" y="14"/>
                    <a:pt x="13" y="14"/>
                  </a:cubicBezTo>
                  <a:cubicBezTo>
                    <a:pt x="13" y="23"/>
                    <a:pt x="13" y="23"/>
                    <a:pt x="13" y="23"/>
                  </a:cubicBezTo>
                  <a:cubicBezTo>
                    <a:pt x="13" y="23"/>
                    <a:pt x="13"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0" name="Freeform 46"/>
            <p:cNvSpPr>
              <a:spLocks noEditPoints="1"/>
            </p:cNvSpPr>
            <p:nvPr userDrawn="1"/>
          </p:nvSpPr>
          <p:spPr bwMode="auto">
            <a:xfrm>
              <a:off x="3692" y="4194"/>
              <a:ext cx="26" cy="39"/>
            </a:xfrm>
            <a:custGeom>
              <a:avLst/>
              <a:gdLst>
                <a:gd name="T0" fmla="*/ 0 w 15"/>
                <a:gd name="T1" fmla="*/ 0 h 23"/>
                <a:gd name="T2" fmla="*/ 0 w 15"/>
                <a:gd name="T3" fmla="*/ 0 h 23"/>
                <a:gd name="T4" fmla="*/ 7 w 15"/>
                <a:gd name="T5" fmla="*/ 0 h 23"/>
                <a:gd name="T6" fmla="*/ 15 w 15"/>
                <a:gd name="T7" fmla="*/ 5 h 23"/>
                <a:gd name="T8" fmla="*/ 15 w 15"/>
                <a:gd name="T9" fmla="*/ 12 h 23"/>
                <a:gd name="T10" fmla="*/ 15 w 15"/>
                <a:gd name="T11" fmla="*/ 19 h 23"/>
                <a:gd name="T12" fmla="*/ 7 w 15"/>
                <a:gd name="T13" fmla="*/ 23 h 23"/>
                <a:gd name="T14" fmla="*/ 0 w 15"/>
                <a:gd name="T15" fmla="*/ 23 h 23"/>
                <a:gd name="T16" fmla="*/ 0 w 15"/>
                <a:gd name="T17" fmla="*/ 23 h 23"/>
                <a:gd name="T18" fmla="*/ 0 w 15"/>
                <a:gd name="T19" fmla="*/ 0 h 23"/>
                <a:gd name="T20" fmla="*/ 2 w 15"/>
                <a:gd name="T21" fmla="*/ 21 h 23"/>
                <a:gd name="T22" fmla="*/ 7 w 15"/>
                <a:gd name="T23" fmla="*/ 21 h 23"/>
                <a:gd name="T24" fmla="*/ 13 w 15"/>
                <a:gd name="T25" fmla="*/ 18 h 23"/>
                <a:gd name="T26" fmla="*/ 14 w 15"/>
                <a:gd name="T27" fmla="*/ 12 h 23"/>
                <a:gd name="T28" fmla="*/ 13 w 15"/>
                <a:gd name="T29" fmla="*/ 5 h 23"/>
                <a:gd name="T30" fmla="*/ 7 w 15"/>
                <a:gd name="T31" fmla="*/ 2 h 23"/>
                <a:gd name="T32" fmla="*/ 2 w 15"/>
                <a:gd name="T33" fmla="*/ 2 h 23"/>
                <a:gd name="T34" fmla="*/ 2 w 15"/>
                <a:gd name="T35" fmla="*/ 2 h 23"/>
                <a:gd name="T36" fmla="*/ 2 w 15"/>
                <a:gd name="T37" fmla="*/ 21 h 23"/>
                <a:gd name="T38" fmla="*/ 2 w 15"/>
                <a:gd name="T3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23">
                  <a:moveTo>
                    <a:pt x="0" y="0"/>
                  </a:moveTo>
                  <a:cubicBezTo>
                    <a:pt x="0" y="0"/>
                    <a:pt x="0" y="0"/>
                    <a:pt x="0" y="0"/>
                  </a:cubicBezTo>
                  <a:cubicBezTo>
                    <a:pt x="7" y="0"/>
                    <a:pt x="7" y="0"/>
                    <a:pt x="7" y="0"/>
                  </a:cubicBezTo>
                  <a:cubicBezTo>
                    <a:pt x="11" y="0"/>
                    <a:pt x="14" y="2"/>
                    <a:pt x="15" y="5"/>
                  </a:cubicBezTo>
                  <a:cubicBezTo>
                    <a:pt x="15" y="6"/>
                    <a:pt x="15" y="8"/>
                    <a:pt x="15" y="12"/>
                  </a:cubicBezTo>
                  <a:cubicBezTo>
                    <a:pt x="15" y="16"/>
                    <a:pt x="15" y="17"/>
                    <a:pt x="15" y="19"/>
                  </a:cubicBezTo>
                  <a:cubicBezTo>
                    <a:pt x="14" y="22"/>
                    <a:pt x="11" y="23"/>
                    <a:pt x="7" y="23"/>
                  </a:cubicBezTo>
                  <a:cubicBezTo>
                    <a:pt x="0" y="23"/>
                    <a:pt x="0" y="23"/>
                    <a:pt x="0" y="23"/>
                  </a:cubicBezTo>
                  <a:cubicBezTo>
                    <a:pt x="0" y="23"/>
                    <a:pt x="0" y="23"/>
                    <a:pt x="0" y="23"/>
                  </a:cubicBezTo>
                  <a:lnTo>
                    <a:pt x="0" y="0"/>
                  </a:lnTo>
                  <a:close/>
                  <a:moveTo>
                    <a:pt x="2" y="21"/>
                  </a:moveTo>
                  <a:cubicBezTo>
                    <a:pt x="7" y="21"/>
                    <a:pt x="7" y="21"/>
                    <a:pt x="7" y="21"/>
                  </a:cubicBezTo>
                  <a:cubicBezTo>
                    <a:pt x="10" y="21"/>
                    <a:pt x="12" y="20"/>
                    <a:pt x="13" y="18"/>
                  </a:cubicBezTo>
                  <a:cubicBezTo>
                    <a:pt x="13" y="17"/>
                    <a:pt x="14" y="16"/>
                    <a:pt x="14" y="12"/>
                  </a:cubicBezTo>
                  <a:cubicBezTo>
                    <a:pt x="14" y="8"/>
                    <a:pt x="13" y="7"/>
                    <a:pt x="13" y="5"/>
                  </a:cubicBezTo>
                  <a:cubicBezTo>
                    <a:pt x="12" y="3"/>
                    <a:pt x="10" y="2"/>
                    <a:pt x="7" y="2"/>
                  </a:cubicBezTo>
                  <a:cubicBezTo>
                    <a:pt x="2" y="2"/>
                    <a:pt x="2" y="2"/>
                    <a:pt x="2" y="2"/>
                  </a:cubicBezTo>
                  <a:cubicBezTo>
                    <a:pt x="2" y="2"/>
                    <a:pt x="2" y="2"/>
                    <a:pt x="2" y="2"/>
                  </a:cubicBezTo>
                  <a:cubicBezTo>
                    <a:pt x="2" y="21"/>
                    <a:pt x="2" y="21"/>
                    <a:pt x="2" y="21"/>
                  </a:cubicBezTo>
                  <a:cubicBezTo>
                    <a:pt x="2" y="21"/>
                    <a:pt x="2" y="21"/>
                    <a:pt x="2" y="2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1" name="Freeform 47"/>
            <p:cNvSpPr>
              <a:spLocks/>
            </p:cNvSpPr>
            <p:nvPr userDrawn="1"/>
          </p:nvSpPr>
          <p:spPr bwMode="auto">
            <a:xfrm>
              <a:off x="3740" y="4194"/>
              <a:ext cx="24" cy="39"/>
            </a:xfrm>
            <a:custGeom>
              <a:avLst/>
              <a:gdLst>
                <a:gd name="T0" fmla="*/ 0 w 14"/>
                <a:gd name="T1" fmla="*/ 0 h 23"/>
                <a:gd name="T2" fmla="*/ 0 w 14"/>
                <a:gd name="T3" fmla="*/ 0 h 23"/>
                <a:gd name="T4" fmla="*/ 13 w 14"/>
                <a:gd name="T5" fmla="*/ 0 h 23"/>
                <a:gd name="T6" fmla="*/ 14 w 14"/>
                <a:gd name="T7" fmla="*/ 0 h 23"/>
                <a:gd name="T8" fmla="*/ 14 w 14"/>
                <a:gd name="T9" fmla="*/ 2 h 23"/>
                <a:gd name="T10" fmla="*/ 13 w 14"/>
                <a:gd name="T11" fmla="*/ 2 h 23"/>
                <a:gd name="T12" fmla="*/ 2 w 14"/>
                <a:gd name="T13" fmla="*/ 2 h 23"/>
                <a:gd name="T14" fmla="*/ 2 w 14"/>
                <a:gd name="T15" fmla="*/ 2 h 23"/>
                <a:gd name="T16" fmla="*/ 2 w 14"/>
                <a:gd name="T17" fmla="*/ 10 h 23"/>
                <a:gd name="T18" fmla="*/ 2 w 14"/>
                <a:gd name="T19" fmla="*/ 11 h 23"/>
                <a:gd name="T20" fmla="*/ 12 w 14"/>
                <a:gd name="T21" fmla="*/ 11 h 23"/>
                <a:gd name="T22" fmla="*/ 12 w 14"/>
                <a:gd name="T23" fmla="*/ 11 h 23"/>
                <a:gd name="T24" fmla="*/ 12 w 14"/>
                <a:gd name="T25" fmla="*/ 12 h 23"/>
                <a:gd name="T26" fmla="*/ 12 w 14"/>
                <a:gd name="T27" fmla="*/ 12 h 23"/>
                <a:gd name="T28" fmla="*/ 2 w 14"/>
                <a:gd name="T29" fmla="*/ 12 h 23"/>
                <a:gd name="T30" fmla="*/ 2 w 14"/>
                <a:gd name="T31" fmla="*/ 13 h 23"/>
                <a:gd name="T32" fmla="*/ 2 w 14"/>
                <a:gd name="T33" fmla="*/ 21 h 23"/>
                <a:gd name="T34" fmla="*/ 2 w 14"/>
                <a:gd name="T35" fmla="*/ 21 h 23"/>
                <a:gd name="T36" fmla="*/ 13 w 14"/>
                <a:gd name="T37" fmla="*/ 21 h 23"/>
                <a:gd name="T38" fmla="*/ 14 w 14"/>
                <a:gd name="T39" fmla="*/ 22 h 23"/>
                <a:gd name="T40" fmla="*/ 14 w 14"/>
                <a:gd name="T41" fmla="*/ 23 h 23"/>
                <a:gd name="T42" fmla="*/ 13 w 14"/>
                <a:gd name="T43" fmla="*/ 23 h 23"/>
                <a:gd name="T44" fmla="*/ 0 w 14"/>
                <a:gd name="T45" fmla="*/ 23 h 23"/>
                <a:gd name="T46" fmla="*/ 0 w 14"/>
                <a:gd name="T47" fmla="*/ 23 h 23"/>
                <a:gd name="T48" fmla="*/ 0 w 14"/>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 h="23">
                  <a:moveTo>
                    <a:pt x="0" y="0"/>
                  </a:moveTo>
                  <a:cubicBezTo>
                    <a:pt x="0" y="0"/>
                    <a:pt x="0" y="0"/>
                    <a:pt x="0" y="0"/>
                  </a:cubicBezTo>
                  <a:cubicBezTo>
                    <a:pt x="13" y="0"/>
                    <a:pt x="13" y="0"/>
                    <a:pt x="13" y="0"/>
                  </a:cubicBezTo>
                  <a:cubicBezTo>
                    <a:pt x="14" y="0"/>
                    <a:pt x="14" y="0"/>
                    <a:pt x="14" y="0"/>
                  </a:cubicBezTo>
                  <a:cubicBezTo>
                    <a:pt x="14" y="2"/>
                    <a:pt x="14" y="2"/>
                    <a:pt x="14" y="2"/>
                  </a:cubicBezTo>
                  <a:cubicBezTo>
                    <a:pt x="14" y="2"/>
                    <a:pt x="14" y="2"/>
                    <a:pt x="13" y="2"/>
                  </a:cubicBezTo>
                  <a:cubicBezTo>
                    <a:pt x="2" y="2"/>
                    <a:pt x="2" y="2"/>
                    <a:pt x="2" y="2"/>
                  </a:cubicBezTo>
                  <a:cubicBezTo>
                    <a:pt x="2" y="2"/>
                    <a:pt x="2" y="2"/>
                    <a:pt x="2" y="2"/>
                  </a:cubicBezTo>
                  <a:cubicBezTo>
                    <a:pt x="2" y="10"/>
                    <a:pt x="2" y="10"/>
                    <a:pt x="2" y="10"/>
                  </a:cubicBezTo>
                  <a:cubicBezTo>
                    <a:pt x="2" y="11"/>
                    <a:pt x="2" y="11"/>
                    <a:pt x="2" y="11"/>
                  </a:cubicBezTo>
                  <a:cubicBezTo>
                    <a:pt x="12" y="11"/>
                    <a:pt x="12" y="11"/>
                    <a:pt x="12" y="11"/>
                  </a:cubicBezTo>
                  <a:cubicBezTo>
                    <a:pt x="12" y="11"/>
                    <a:pt x="12" y="11"/>
                    <a:pt x="12" y="11"/>
                  </a:cubicBezTo>
                  <a:cubicBezTo>
                    <a:pt x="12" y="12"/>
                    <a:pt x="12" y="12"/>
                    <a:pt x="12" y="12"/>
                  </a:cubicBezTo>
                  <a:cubicBezTo>
                    <a:pt x="12" y="12"/>
                    <a:pt x="12" y="12"/>
                    <a:pt x="12" y="12"/>
                  </a:cubicBezTo>
                  <a:cubicBezTo>
                    <a:pt x="2" y="12"/>
                    <a:pt x="2" y="12"/>
                    <a:pt x="2" y="12"/>
                  </a:cubicBezTo>
                  <a:cubicBezTo>
                    <a:pt x="2" y="12"/>
                    <a:pt x="2" y="13"/>
                    <a:pt x="2" y="13"/>
                  </a:cubicBezTo>
                  <a:cubicBezTo>
                    <a:pt x="2" y="21"/>
                    <a:pt x="2" y="21"/>
                    <a:pt x="2" y="21"/>
                  </a:cubicBezTo>
                  <a:cubicBezTo>
                    <a:pt x="2" y="21"/>
                    <a:pt x="2" y="21"/>
                    <a:pt x="2" y="21"/>
                  </a:cubicBezTo>
                  <a:cubicBezTo>
                    <a:pt x="13" y="21"/>
                    <a:pt x="13" y="21"/>
                    <a:pt x="13" y="21"/>
                  </a:cubicBezTo>
                  <a:cubicBezTo>
                    <a:pt x="14" y="21"/>
                    <a:pt x="14" y="22"/>
                    <a:pt x="14" y="22"/>
                  </a:cubicBezTo>
                  <a:cubicBezTo>
                    <a:pt x="14" y="23"/>
                    <a:pt x="14" y="23"/>
                    <a:pt x="14" y="23"/>
                  </a:cubicBezTo>
                  <a:cubicBezTo>
                    <a:pt x="14" y="23"/>
                    <a:pt x="14" y="23"/>
                    <a:pt x="13"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2" name="Freeform 48"/>
            <p:cNvSpPr>
              <a:spLocks/>
            </p:cNvSpPr>
            <p:nvPr userDrawn="1"/>
          </p:nvSpPr>
          <p:spPr bwMode="auto">
            <a:xfrm>
              <a:off x="3783" y="4194"/>
              <a:ext cx="27" cy="39"/>
            </a:xfrm>
            <a:custGeom>
              <a:avLst/>
              <a:gdLst>
                <a:gd name="T0" fmla="*/ 0 w 16"/>
                <a:gd name="T1" fmla="*/ 0 h 23"/>
                <a:gd name="T2" fmla="*/ 1 w 16"/>
                <a:gd name="T3" fmla="*/ 0 h 23"/>
                <a:gd name="T4" fmla="*/ 2 w 16"/>
                <a:gd name="T5" fmla="*/ 0 h 23"/>
                <a:gd name="T6" fmla="*/ 3 w 16"/>
                <a:gd name="T7" fmla="*/ 0 h 23"/>
                <a:gd name="T8" fmla="*/ 14 w 16"/>
                <a:gd name="T9" fmla="*/ 20 h 23"/>
                <a:gd name="T10" fmla="*/ 14 w 16"/>
                <a:gd name="T11" fmla="*/ 20 h 23"/>
                <a:gd name="T12" fmla="*/ 14 w 16"/>
                <a:gd name="T13" fmla="*/ 0 h 23"/>
                <a:gd name="T14" fmla="*/ 15 w 16"/>
                <a:gd name="T15" fmla="*/ 0 h 23"/>
                <a:gd name="T16" fmla="*/ 16 w 16"/>
                <a:gd name="T17" fmla="*/ 0 h 23"/>
                <a:gd name="T18" fmla="*/ 16 w 16"/>
                <a:gd name="T19" fmla="*/ 0 h 23"/>
                <a:gd name="T20" fmla="*/ 16 w 16"/>
                <a:gd name="T21" fmla="*/ 23 h 23"/>
                <a:gd name="T22" fmla="*/ 16 w 16"/>
                <a:gd name="T23" fmla="*/ 23 h 23"/>
                <a:gd name="T24" fmla="*/ 15 w 16"/>
                <a:gd name="T25" fmla="*/ 23 h 23"/>
                <a:gd name="T26" fmla="*/ 14 w 16"/>
                <a:gd name="T27" fmla="*/ 23 h 23"/>
                <a:gd name="T28" fmla="*/ 3 w 16"/>
                <a:gd name="T29" fmla="*/ 4 h 23"/>
                <a:gd name="T30" fmla="*/ 2 w 16"/>
                <a:gd name="T31" fmla="*/ 4 h 23"/>
                <a:gd name="T32" fmla="*/ 2 w 16"/>
                <a:gd name="T33" fmla="*/ 23 h 23"/>
                <a:gd name="T34" fmla="*/ 2 w 16"/>
                <a:gd name="T35" fmla="*/ 23 h 23"/>
                <a:gd name="T36" fmla="*/ 1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1" y="0"/>
                    <a:pt x="1" y="0"/>
                  </a:cubicBezTo>
                  <a:cubicBezTo>
                    <a:pt x="2" y="0"/>
                    <a:pt x="2" y="0"/>
                    <a:pt x="2" y="0"/>
                  </a:cubicBezTo>
                  <a:cubicBezTo>
                    <a:pt x="2" y="0"/>
                    <a:pt x="3" y="0"/>
                    <a:pt x="3" y="0"/>
                  </a:cubicBezTo>
                  <a:cubicBezTo>
                    <a:pt x="14" y="20"/>
                    <a:pt x="14" y="20"/>
                    <a:pt x="14" y="20"/>
                  </a:cubicBezTo>
                  <a:cubicBezTo>
                    <a:pt x="14" y="20"/>
                    <a:pt x="14" y="20"/>
                    <a:pt x="14" y="20"/>
                  </a:cubicBezTo>
                  <a:cubicBezTo>
                    <a:pt x="14" y="0"/>
                    <a:pt x="14" y="0"/>
                    <a:pt x="14" y="0"/>
                  </a:cubicBezTo>
                  <a:cubicBezTo>
                    <a:pt x="14" y="0"/>
                    <a:pt x="14" y="0"/>
                    <a:pt x="15" y="0"/>
                  </a:cubicBezTo>
                  <a:cubicBezTo>
                    <a:pt x="16" y="0"/>
                    <a:pt x="16" y="0"/>
                    <a:pt x="16" y="0"/>
                  </a:cubicBezTo>
                  <a:cubicBezTo>
                    <a:pt x="16" y="0"/>
                    <a:pt x="16" y="0"/>
                    <a:pt x="16" y="0"/>
                  </a:cubicBezTo>
                  <a:cubicBezTo>
                    <a:pt x="16" y="23"/>
                    <a:pt x="16" y="23"/>
                    <a:pt x="16" y="23"/>
                  </a:cubicBezTo>
                  <a:cubicBezTo>
                    <a:pt x="16" y="23"/>
                    <a:pt x="16" y="23"/>
                    <a:pt x="16" y="23"/>
                  </a:cubicBezTo>
                  <a:cubicBezTo>
                    <a:pt x="15" y="23"/>
                    <a:pt x="15" y="23"/>
                    <a:pt x="15" y="23"/>
                  </a:cubicBezTo>
                  <a:cubicBezTo>
                    <a:pt x="14" y="23"/>
                    <a:pt x="14" y="23"/>
                    <a:pt x="14" y="23"/>
                  </a:cubicBezTo>
                  <a:cubicBezTo>
                    <a:pt x="3" y="4"/>
                    <a:pt x="3" y="4"/>
                    <a:pt x="3" y="4"/>
                  </a:cubicBezTo>
                  <a:cubicBezTo>
                    <a:pt x="2" y="4"/>
                    <a:pt x="2" y="4"/>
                    <a:pt x="2" y="4"/>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3" name="Freeform 49"/>
            <p:cNvSpPr>
              <a:spLocks/>
            </p:cNvSpPr>
            <p:nvPr userDrawn="1"/>
          </p:nvSpPr>
          <p:spPr bwMode="auto">
            <a:xfrm>
              <a:off x="3832" y="4194"/>
              <a:ext cx="35" cy="39"/>
            </a:xfrm>
            <a:custGeom>
              <a:avLst/>
              <a:gdLst>
                <a:gd name="T0" fmla="*/ 0 w 20"/>
                <a:gd name="T1" fmla="*/ 0 h 23"/>
                <a:gd name="T2" fmla="*/ 1 w 20"/>
                <a:gd name="T3" fmla="*/ 0 h 23"/>
                <a:gd name="T4" fmla="*/ 2 w 20"/>
                <a:gd name="T5" fmla="*/ 0 h 23"/>
                <a:gd name="T6" fmla="*/ 3 w 20"/>
                <a:gd name="T7" fmla="*/ 0 h 23"/>
                <a:gd name="T8" fmla="*/ 10 w 20"/>
                <a:gd name="T9" fmla="*/ 17 h 23"/>
                <a:gd name="T10" fmla="*/ 10 w 20"/>
                <a:gd name="T11" fmla="*/ 17 h 23"/>
                <a:gd name="T12" fmla="*/ 18 w 20"/>
                <a:gd name="T13" fmla="*/ 0 h 23"/>
                <a:gd name="T14" fmla="*/ 18 w 20"/>
                <a:gd name="T15" fmla="*/ 0 h 23"/>
                <a:gd name="T16" fmla="*/ 19 w 20"/>
                <a:gd name="T17" fmla="*/ 0 h 23"/>
                <a:gd name="T18" fmla="*/ 20 w 20"/>
                <a:gd name="T19" fmla="*/ 0 h 23"/>
                <a:gd name="T20" fmla="*/ 20 w 20"/>
                <a:gd name="T21" fmla="*/ 23 h 23"/>
                <a:gd name="T22" fmla="*/ 19 w 20"/>
                <a:gd name="T23" fmla="*/ 23 h 23"/>
                <a:gd name="T24" fmla="*/ 18 w 20"/>
                <a:gd name="T25" fmla="*/ 23 h 23"/>
                <a:gd name="T26" fmla="*/ 18 w 20"/>
                <a:gd name="T27" fmla="*/ 23 h 23"/>
                <a:gd name="T28" fmla="*/ 18 w 20"/>
                <a:gd name="T29" fmla="*/ 5 h 23"/>
                <a:gd name="T30" fmla="*/ 18 w 20"/>
                <a:gd name="T31" fmla="*/ 5 h 23"/>
                <a:gd name="T32" fmla="*/ 11 w 20"/>
                <a:gd name="T33" fmla="*/ 20 h 23"/>
                <a:gd name="T34" fmla="*/ 10 w 20"/>
                <a:gd name="T35" fmla="*/ 20 h 23"/>
                <a:gd name="T36" fmla="*/ 10 w 20"/>
                <a:gd name="T37" fmla="*/ 20 h 23"/>
                <a:gd name="T38" fmla="*/ 9 w 20"/>
                <a:gd name="T39" fmla="*/ 20 h 23"/>
                <a:gd name="T40" fmla="*/ 2 w 20"/>
                <a:gd name="T41" fmla="*/ 5 h 23"/>
                <a:gd name="T42" fmla="*/ 2 w 20"/>
                <a:gd name="T43" fmla="*/ 5 h 23"/>
                <a:gd name="T44" fmla="*/ 2 w 20"/>
                <a:gd name="T45" fmla="*/ 23 h 23"/>
                <a:gd name="T46" fmla="*/ 2 w 20"/>
                <a:gd name="T47" fmla="*/ 23 h 23"/>
                <a:gd name="T48" fmla="*/ 1 w 20"/>
                <a:gd name="T49" fmla="*/ 23 h 23"/>
                <a:gd name="T50" fmla="*/ 0 w 20"/>
                <a:gd name="T51" fmla="*/ 23 h 23"/>
                <a:gd name="T52" fmla="*/ 0 w 20"/>
                <a:gd name="T5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23">
                  <a:moveTo>
                    <a:pt x="0" y="0"/>
                  </a:moveTo>
                  <a:cubicBezTo>
                    <a:pt x="0" y="0"/>
                    <a:pt x="1" y="0"/>
                    <a:pt x="1" y="0"/>
                  </a:cubicBezTo>
                  <a:cubicBezTo>
                    <a:pt x="2" y="0"/>
                    <a:pt x="2" y="0"/>
                    <a:pt x="2" y="0"/>
                  </a:cubicBezTo>
                  <a:cubicBezTo>
                    <a:pt x="2" y="0"/>
                    <a:pt x="2" y="0"/>
                    <a:pt x="3" y="0"/>
                  </a:cubicBezTo>
                  <a:cubicBezTo>
                    <a:pt x="10" y="17"/>
                    <a:pt x="10" y="17"/>
                    <a:pt x="10" y="17"/>
                  </a:cubicBezTo>
                  <a:cubicBezTo>
                    <a:pt x="10" y="17"/>
                    <a:pt x="10" y="17"/>
                    <a:pt x="10" y="17"/>
                  </a:cubicBezTo>
                  <a:cubicBezTo>
                    <a:pt x="18" y="0"/>
                    <a:pt x="18" y="0"/>
                    <a:pt x="18" y="0"/>
                  </a:cubicBezTo>
                  <a:cubicBezTo>
                    <a:pt x="18" y="0"/>
                    <a:pt x="18" y="0"/>
                    <a:pt x="18" y="0"/>
                  </a:cubicBezTo>
                  <a:cubicBezTo>
                    <a:pt x="19" y="0"/>
                    <a:pt x="19" y="0"/>
                    <a:pt x="19" y="0"/>
                  </a:cubicBezTo>
                  <a:cubicBezTo>
                    <a:pt x="20" y="0"/>
                    <a:pt x="20" y="0"/>
                    <a:pt x="20" y="0"/>
                  </a:cubicBezTo>
                  <a:cubicBezTo>
                    <a:pt x="20" y="23"/>
                    <a:pt x="20" y="23"/>
                    <a:pt x="20" y="23"/>
                  </a:cubicBezTo>
                  <a:cubicBezTo>
                    <a:pt x="20" y="23"/>
                    <a:pt x="20" y="23"/>
                    <a:pt x="19" y="23"/>
                  </a:cubicBezTo>
                  <a:cubicBezTo>
                    <a:pt x="18" y="23"/>
                    <a:pt x="18" y="23"/>
                    <a:pt x="18" y="23"/>
                  </a:cubicBezTo>
                  <a:cubicBezTo>
                    <a:pt x="18" y="23"/>
                    <a:pt x="18" y="23"/>
                    <a:pt x="18" y="23"/>
                  </a:cubicBezTo>
                  <a:cubicBezTo>
                    <a:pt x="18" y="5"/>
                    <a:pt x="18" y="5"/>
                    <a:pt x="18" y="5"/>
                  </a:cubicBezTo>
                  <a:cubicBezTo>
                    <a:pt x="18" y="5"/>
                    <a:pt x="18" y="5"/>
                    <a:pt x="18" y="5"/>
                  </a:cubicBezTo>
                  <a:cubicBezTo>
                    <a:pt x="11" y="20"/>
                    <a:pt x="11" y="20"/>
                    <a:pt x="11" y="20"/>
                  </a:cubicBezTo>
                  <a:cubicBezTo>
                    <a:pt x="11" y="20"/>
                    <a:pt x="11" y="20"/>
                    <a:pt x="10" y="20"/>
                  </a:cubicBezTo>
                  <a:cubicBezTo>
                    <a:pt x="10" y="20"/>
                    <a:pt x="10" y="20"/>
                    <a:pt x="10" y="20"/>
                  </a:cubicBezTo>
                  <a:cubicBezTo>
                    <a:pt x="9" y="20"/>
                    <a:pt x="9" y="20"/>
                    <a:pt x="9" y="20"/>
                  </a:cubicBezTo>
                  <a:cubicBezTo>
                    <a:pt x="2" y="5"/>
                    <a:pt x="2" y="5"/>
                    <a:pt x="2" y="5"/>
                  </a:cubicBezTo>
                  <a:cubicBezTo>
                    <a:pt x="2" y="5"/>
                    <a:pt x="2" y="5"/>
                    <a:pt x="2" y="5"/>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4" name="Freeform 50"/>
            <p:cNvSpPr>
              <a:spLocks noEditPoints="1"/>
            </p:cNvSpPr>
            <p:nvPr userDrawn="1"/>
          </p:nvSpPr>
          <p:spPr bwMode="auto">
            <a:xfrm>
              <a:off x="3885" y="4194"/>
              <a:ext cx="31" cy="39"/>
            </a:xfrm>
            <a:custGeom>
              <a:avLst/>
              <a:gdLst>
                <a:gd name="T0" fmla="*/ 8 w 18"/>
                <a:gd name="T1" fmla="*/ 0 h 23"/>
                <a:gd name="T2" fmla="*/ 8 w 18"/>
                <a:gd name="T3" fmla="*/ 0 h 23"/>
                <a:gd name="T4" fmla="*/ 9 w 18"/>
                <a:gd name="T5" fmla="*/ 0 h 23"/>
                <a:gd name="T6" fmla="*/ 10 w 18"/>
                <a:gd name="T7" fmla="*/ 0 h 23"/>
                <a:gd name="T8" fmla="*/ 18 w 18"/>
                <a:gd name="T9" fmla="*/ 23 h 23"/>
                <a:gd name="T10" fmla="*/ 18 w 18"/>
                <a:gd name="T11" fmla="*/ 23 h 23"/>
                <a:gd name="T12" fmla="*/ 16 w 18"/>
                <a:gd name="T13" fmla="*/ 23 h 23"/>
                <a:gd name="T14" fmla="*/ 16 w 18"/>
                <a:gd name="T15" fmla="*/ 23 h 23"/>
                <a:gd name="T16" fmla="*/ 14 w 18"/>
                <a:gd name="T17" fmla="*/ 17 h 23"/>
                <a:gd name="T18" fmla="*/ 4 w 18"/>
                <a:gd name="T19" fmla="*/ 17 h 23"/>
                <a:gd name="T20" fmla="*/ 2 w 18"/>
                <a:gd name="T21" fmla="*/ 23 h 23"/>
                <a:gd name="T22" fmla="*/ 1 w 18"/>
                <a:gd name="T23" fmla="*/ 23 h 23"/>
                <a:gd name="T24" fmla="*/ 0 w 18"/>
                <a:gd name="T25" fmla="*/ 23 h 23"/>
                <a:gd name="T26" fmla="*/ 0 w 18"/>
                <a:gd name="T27" fmla="*/ 23 h 23"/>
                <a:gd name="T28" fmla="*/ 8 w 18"/>
                <a:gd name="T29" fmla="*/ 0 h 23"/>
                <a:gd name="T30" fmla="*/ 13 w 18"/>
                <a:gd name="T31" fmla="*/ 15 h 23"/>
                <a:gd name="T32" fmla="*/ 9 w 18"/>
                <a:gd name="T33" fmla="*/ 3 h 23"/>
                <a:gd name="T34" fmla="*/ 9 w 18"/>
                <a:gd name="T35" fmla="*/ 3 h 23"/>
                <a:gd name="T36" fmla="*/ 4 w 18"/>
                <a:gd name="T37" fmla="*/ 15 h 23"/>
                <a:gd name="T38" fmla="*/ 13 w 18"/>
                <a:gd name="T39" fmla="*/ 1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3">
                  <a:moveTo>
                    <a:pt x="8" y="0"/>
                  </a:moveTo>
                  <a:cubicBezTo>
                    <a:pt x="8" y="0"/>
                    <a:pt x="8" y="0"/>
                    <a:pt x="8" y="0"/>
                  </a:cubicBezTo>
                  <a:cubicBezTo>
                    <a:pt x="9" y="0"/>
                    <a:pt x="9" y="0"/>
                    <a:pt x="9" y="0"/>
                  </a:cubicBezTo>
                  <a:cubicBezTo>
                    <a:pt x="10" y="0"/>
                    <a:pt x="10" y="0"/>
                    <a:pt x="10" y="0"/>
                  </a:cubicBezTo>
                  <a:cubicBezTo>
                    <a:pt x="18" y="23"/>
                    <a:pt x="18" y="23"/>
                    <a:pt x="18" y="23"/>
                  </a:cubicBezTo>
                  <a:cubicBezTo>
                    <a:pt x="18" y="23"/>
                    <a:pt x="18" y="23"/>
                    <a:pt x="18" y="23"/>
                  </a:cubicBezTo>
                  <a:cubicBezTo>
                    <a:pt x="16" y="23"/>
                    <a:pt x="16" y="23"/>
                    <a:pt x="16" y="23"/>
                  </a:cubicBezTo>
                  <a:cubicBezTo>
                    <a:pt x="16" y="23"/>
                    <a:pt x="16" y="23"/>
                    <a:pt x="16" y="23"/>
                  </a:cubicBezTo>
                  <a:cubicBezTo>
                    <a:pt x="14" y="17"/>
                    <a:pt x="14" y="17"/>
                    <a:pt x="14" y="17"/>
                  </a:cubicBezTo>
                  <a:cubicBezTo>
                    <a:pt x="4" y="17"/>
                    <a:pt x="4" y="17"/>
                    <a:pt x="4" y="17"/>
                  </a:cubicBezTo>
                  <a:cubicBezTo>
                    <a:pt x="2" y="23"/>
                    <a:pt x="2" y="23"/>
                    <a:pt x="2" y="23"/>
                  </a:cubicBezTo>
                  <a:cubicBezTo>
                    <a:pt x="2" y="23"/>
                    <a:pt x="1" y="23"/>
                    <a:pt x="1" y="23"/>
                  </a:cubicBezTo>
                  <a:cubicBezTo>
                    <a:pt x="0" y="23"/>
                    <a:pt x="0" y="23"/>
                    <a:pt x="0" y="23"/>
                  </a:cubicBezTo>
                  <a:cubicBezTo>
                    <a:pt x="0" y="23"/>
                    <a:pt x="0" y="23"/>
                    <a:pt x="0" y="23"/>
                  </a:cubicBezTo>
                  <a:lnTo>
                    <a:pt x="8" y="0"/>
                  </a:lnTo>
                  <a:close/>
                  <a:moveTo>
                    <a:pt x="13" y="15"/>
                  </a:moveTo>
                  <a:cubicBezTo>
                    <a:pt x="9" y="3"/>
                    <a:pt x="9" y="3"/>
                    <a:pt x="9" y="3"/>
                  </a:cubicBezTo>
                  <a:cubicBezTo>
                    <a:pt x="9" y="3"/>
                    <a:pt x="9" y="3"/>
                    <a:pt x="9" y="3"/>
                  </a:cubicBezTo>
                  <a:cubicBezTo>
                    <a:pt x="4" y="15"/>
                    <a:pt x="4" y="15"/>
                    <a:pt x="4" y="15"/>
                  </a:cubicBezTo>
                  <a:lnTo>
                    <a:pt x="13" y="15"/>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5" name="Freeform 51"/>
            <p:cNvSpPr>
              <a:spLocks noEditPoints="1"/>
            </p:cNvSpPr>
            <p:nvPr userDrawn="1"/>
          </p:nvSpPr>
          <p:spPr bwMode="auto">
            <a:xfrm>
              <a:off x="3935" y="4194"/>
              <a:ext cx="27" cy="39"/>
            </a:xfrm>
            <a:custGeom>
              <a:avLst/>
              <a:gdLst>
                <a:gd name="T0" fmla="*/ 14 w 16"/>
                <a:gd name="T1" fmla="*/ 23 h 23"/>
                <a:gd name="T2" fmla="*/ 13 w 16"/>
                <a:gd name="T3" fmla="*/ 23 h 23"/>
                <a:gd name="T4" fmla="*/ 8 w 16"/>
                <a:gd name="T5" fmla="*/ 13 h 23"/>
                <a:gd name="T6" fmla="*/ 8 w 16"/>
                <a:gd name="T7" fmla="*/ 13 h 23"/>
                <a:gd name="T8" fmla="*/ 2 w 16"/>
                <a:gd name="T9" fmla="*/ 13 h 23"/>
                <a:gd name="T10" fmla="*/ 2 w 16"/>
                <a:gd name="T11" fmla="*/ 13 h 23"/>
                <a:gd name="T12" fmla="*/ 2 w 16"/>
                <a:gd name="T13" fmla="*/ 23 h 23"/>
                <a:gd name="T14" fmla="*/ 2 w 16"/>
                <a:gd name="T15" fmla="*/ 23 h 23"/>
                <a:gd name="T16" fmla="*/ 0 w 16"/>
                <a:gd name="T17" fmla="*/ 23 h 23"/>
                <a:gd name="T18" fmla="*/ 0 w 16"/>
                <a:gd name="T19" fmla="*/ 23 h 23"/>
                <a:gd name="T20" fmla="*/ 0 w 16"/>
                <a:gd name="T21" fmla="*/ 0 h 23"/>
                <a:gd name="T22" fmla="*/ 0 w 16"/>
                <a:gd name="T23" fmla="*/ 0 h 23"/>
                <a:gd name="T24" fmla="*/ 8 w 16"/>
                <a:gd name="T25" fmla="*/ 0 h 23"/>
                <a:gd name="T26" fmla="*/ 15 w 16"/>
                <a:gd name="T27" fmla="*/ 7 h 23"/>
                <a:gd name="T28" fmla="*/ 10 w 16"/>
                <a:gd name="T29" fmla="*/ 13 h 23"/>
                <a:gd name="T30" fmla="*/ 15 w 16"/>
                <a:gd name="T31" fmla="*/ 23 h 23"/>
                <a:gd name="T32" fmla="*/ 15 w 16"/>
                <a:gd name="T33" fmla="*/ 23 h 23"/>
                <a:gd name="T34" fmla="*/ 14 w 16"/>
                <a:gd name="T35" fmla="*/ 23 h 23"/>
                <a:gd name="T36" fmla="*/ 13 w 16"/>
                <a:gd name="T37" fmla="*/ 7 h 23"/>
                <a:gd name="T38" fmla="*/ 8 w 16"/>
                <a:gd name="T39" fmla="*/ 2 h 23"/>
                <a:gd name="T40" fmla="*/ 2 w 16"/>
                <a:gd name="T41" fmla="*/ 2 h 23"/>
                <a:gd name="T42" fmla="*/ 2 w 16"/>
                <a:gd name="T43" fmla="*/ 2 h 23"/>
                <a:gd name="T44" fmla="*/ 2 w 16"/>
                <a:gd name="T45" fmla="*/ 11 h 23"/>
                <a:gd name="T46" fmla="*/ 2 w 16"/>
                <a:gd name="T47" fmla="*/ 11 h 23"/>
                <a:gd name="T48" fmla="*/ 8 w 16"/>
                <a:gd name="T49" fmla="*/ 11 h 23"/>
                <a:gd name="T50" fmla="*/ 13 w 16"/>
                <a:gd name="T51"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 h="23">
                  <a:moveTo>
                    <a:pt x="14" y="23"/>
                  </a:moveTo>
                  <a:cubicBezTo>
                    <a:pt x="13" y="23"/>
                    <a:pt x="13" y="23"/>
                    <a:pt x="13" y="23"/>
                  </a:cubicBezTo>
                  <a:cubicBezTo>
                    <a:pt x="8" y="13"/>
                    <a:pt x="8" y="13"/>
                    <a:pt x="8" y="13"/>
                  </a:cubicBezTo>
                  <a:cubicBezTo>
                    <a:pt x="8" y="13"/>
                    <a:pt x="8" y="13"/>
                    <a:pt x="8" y="13"/>
                  </a:cubicBezTo>
                  <a:cubicBezTo>
                    <a:pt x="2" y="13"/>
                    <a:pt x="2" y="13"/>
                    <a:pt x="2" y="13"/>
                  </a:cubicBezTo>
                  <a:cubicBezTo>
                    <a:pt x="2" y="13"/>
                    <a:pt x="2" y="13"/>
                    <a:pt x="2" y="13"/>
                  </a:cubicBezTo>
                  <a:cubicBezTo>
                    <a:pt x="2" y="23"/>
                    <a:pt x="2" y="23"/>
                    <a:pt x="2" y="23"/>
                  </a:cubicBezTo>
                  <a:cubicBezTo>
                    <a:pt x="2" y="23"/>
                    <a:pt x="2" y="23"/>
                    <a:pt x="2" y="23"/>
                  </a:cubicBezTo>
                  <a:cubicBezTo>
                    <a:pt x="0" y="23"/>
                    <a:pt x="0" y="23"/>
                    <a:pt x="0" y="23"/>
                  </a:cubicBezTo>
                  <a:cubicBezTo>
                    <a:pt x="0" y="23"/>
                    <a:pt x="0" y="23"/>
                    <a:pt x="0" y="23"/>
                  </a:cubicBezTo>
                  <a:cubicBezTo>
                    <a:pt x="0" y="0"/>
                    <a:pt x="0" y="0"/>
                    <a:pt x="0" y="0"/>
                  </a:cubicBezTo>
                  <a:cubicBezTo>
                    <a:pt x="0" y="0"/>
                    <a:pt x="0" y="0"/>
                    <a:pt x="0" y="0"/>
                  </a:cubicBezTo>
                  <a:cubicBezTo>
                    <a:pt x="8" y="0"/>
                    <a:pt x="8" y="0"/>
                    <a:pt x="8" y="0"/>
                  </a:cubicBezTo>
                  <a:cubicBezTo>
                    <a:pt x="12" y="0"/>
                    <a:pt x="15" y="3"/>
                    <a:pt x="15" y="7"/>
                  </a:cubicBezTo>
                  <a:cubicBezTo>
                    <a:pt x="15" y="10"/>
                    <a:pt x="13" y="12"/>
                    <a:pt x="10" y="13"/>
                  </a:cubicBezTo>
                  <a:cubicBezTo>
                    <a:pt x="15" y="23"/>
                    <a:pt x="15" y="23"/>
                    <a:pt x="15" y="23"/>
                  </a:cubicBezTo>
                  <a:cubicBezTo>
                    <a:pt x="16" y="23"/>
                    <a:pt x="15" y="23"/>
                    <a:pt x="15" y="23"/>
                  </a:cubicBezTo>
                  <a:lnTo>
                    <a:pt x="14" y="23"/>
                  </a:lnTo>
                  <a:close/>
                  <a:moveTo>
                    <a:pt x="13" y="7"/>
                  </a:moveTo>
                  <a:cubicBezTo>
                    <a:pt x="13" y="4"/>
                    <a:pt x="11" y="2"/>
                    <a:pt x="8" y="2"/>
                  </a:cubicBezTo>
                  <a:cubicBezTo>
                    <a:pt x="2" y="2"/>
                    <a:pt x="2" y="2"/>
                    <a:pt x="2" y="2"/>
                  </a:cubicBezTo>
                  <a:cubicBezTo>
                    <a:pt x="2" y="2"/>
                    <a:pt x="2" y="2"/>
                    <a:pt x="2" y="2"/>
                  </a:cubicBezTo>
                  <a:cubicBezTo>
                    <a:pt x="2" y="11"/>
                    <a:pt x="2" y="11"/>
                    <a:pt x="2" y="11"/>
                  </a:cubicBezTo>
                  <a:cubicBezTo>
                    <a:pt x="2" y="11"/>
                    <a:pt x="2" y="11"/>
                    <a:pt x="2" y="11"/>
                  </a:cubicBezTo>
                  <a:cubicBezTo>
                    <a:pt x="8" y="11"/>
                    <a:pt x="8" y="11"/>
                    <a:pt x="8" y="11"/>
                  </a:cubicBezTo>
                  <a:cubicBezTo>
                    <a:pt x="11" y="11"/>
                    <a:pt x="13" y="9"/>
                    <a:pt x="13" y="7"/>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6" name="Freeform 52"/>
            <p:cNvSpPr>
              <a:spLocks/>
            </p:cNvSpPr>
            <p:nvPr userDrawn="1"/>
          </p:nvSpPr>
          <p:spPr bwMode="auto">
            <a:xfrm>
              <a:off x="3983" y="4194"/>
              <a:ext cx="27" cy="39"/>
            </a:xfrm>
            <a:custGeom>
              <a:avLst/>
              <a:gdLst>
                <a:gd name="T0" fmla="*/ 0 w 16"/>
                <a:gd name="T1" fmla="*/ 0 h 23"/>
                <a:gd name="T2" fmla="*/ 0 w 16"/>
                <a:gd name="T3" fmla="*/ 0 h 23"/>
                <a:gd name="T4" fmla="*/ 1 w 16"/>
                <a:gd name="T5" fmla="*/ 0 h 23"/>
                <a:gd name="T6" fmla="*/ 2 w 16"/>
                <a:gd name="T7" fmla="*/ 0 h 23"/>
                <a:gd name="T8" fmla="*/ 2 w 16"/>
                <a:gd name="T9" fmla="*/ 14 h 23"/>
                <a:gd name="T10" fmla="*/ 13 w 16"/>
                <a:gd name="T11" fmla="*/ 0 h 23"/>
                <a:gd name="T12" fmla="*/ 13 w 16"/>
                <a:gd name="T13" fmla="*/ 0 h 23"/>
                <a:gd name="T14" fmla="*/ 15 w 16"/>
                <a:gd name="T15" fmla="*/ 0 h 23"/>
                <a:gd name="T16" fmla="*/ 15 w 16"/>
                <a:gd name="T17" fmla="*/ 1 h 23"/>
                <a:gd name="T18" fmla="*/ 8 w 16"/>
                <a:gd name="T19" fmla="*/ 9 h 23"/>
                <a:gd name="T20" fmla="*/ 15 w 16"/>
                <a:gd name="T21" fmla="*/ 23 h 23"/>
                <a:gd name="T22" fmla="*/ 15 w 16"/>
                <a:gd name="T23" fmla="*/ 23 h 23"/>
                <a:gd name="T24" fmla="*/ 14 w 16"/>
                <a:gd name="T25" fmla="*/ 23 h 23"/>
                <a:gd name="T26" fmla="*/ 13 w 16"/>
                <a:gd name="T27" fmla="*/ 23 h 23"/>
                <a:gd name="T28" fmla="*/ 6 w 16"/>
                <a:gd name="T29" fmla="*/ 11 h 23"/>
                <a:gd name="T30" fmla="*/ 2 w 16"/>
                <a:gd name="T31" fmla="*/ 16 h 23"/>
                <a:gd name="T32" fmla="*/ 2 w 16"/>
                <a:gd name="T33" fmla="*/ 23 h 23"/>
                <a:gd name="T34" fmla="*/ 1 w 16"/>
                <a:gd name="T35" fmla="*/ 23 h 23"/>
                <a:gd name="T36" fmla="*/ 0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0" y="0"/>
                    <a:pt x="0" y="0"/>
                  </a:cubicBezTo>
                  <a:cubicBezTo>
                    <a:pt x="1" y="0"/>
                    <a:pt x="1" y="0"/>
                    <a:pt x="1" y="0"/>
                  </a:cubicBezTo>
                  <a:cubicBezTo>
                    <a:pt x="1" y="0"/>
                    <a:pt x="2" y="0"/>
                    <a:pt x="2" y="0"/>
                  </a:cubicBezTo>
                  <a:cubicBezTo>
                    <a:pt x="2" y="14"/>
                    <a:pt x="2" y="14"/>
                    <a:pt x="2" y="14"/>
                  </a:cubicBezTo>
                  <a:cubicBezTo>
                    <a:pt x="13" y="0"/>
                    <a:pt x="13" y="0"/>
                    <a:pt x="13" y="0"/>
                  </a:cubicBezTo>
                  <a:cubicBezTo>
                    <a:pt x="13" y="0"/>
                    <a:pt x="13" y="0"/>
                    <a:pt x="13" y="0"/>
                  </a:cubicBezTo>
                  <a:cubicBezTo>
                    <a:pt x="15" y="0"/>
                    <a:pt x="15" y="0"/>
                    <a:pt x="15" y="0"/>
                  </a:cubicBezTo>
                  <a:cubicBezTo>
                    <a:pt x="15" y="0"/>
                    <a:pt x="15" y="0"/>
                    <a:pt x="15" y="1"/>
                  </a:cubicBezTo>
                  <a:cubicBezTo>
                    <a:pt x="8" y="9"/>
                    <a:pt x="8" y="9"/>
                    <a:pt x="8" y="9"/>
                  </a:cubicBezTo>
                  <a:cubicBezTo>
                    <a:pt x="15" y="23"/>
                    <a:pt x="15" y="23"/>
                    <a:pt x="15" y="23"/>
                  </a:cubicBezTo>
                  <a:cubicBezTo>
                    <a:pt x="16" y="23"/>
                    <a:pt x="16" y="23"/>
                    <a:pt x="15" y="23"/>
                  </a:cubicBezTo>
                  <a:cubicBezTo>
                    <a:pt x="14" y="23"/>
                    <a:pt x="14" y="23"/>
                    <a:pt x="14" y="23"/>
                  </a:cubicBezTo>
                  <a:cubicBezTo>
                    <a:pt x="14" y="23"/>
                    <a:pt x="13" y="23"/>
                    <a:pt x="13" y="23"/>
                  </a:cubicBezTo>
                  <a:cubicBezTo>
                    <a:pt x="6" y="11"/>
                    <a:pt x="6" y="11"/>
                    <a:pt x="6" y="11"/>
                  </a:cubicBezTo>
                  <a:cubicBezTo>
                    <a:pt x="2" y="16"/>
                    <a:pt x="2" y="16"/>
                    <a:pt x="2" y="16"/>
                  </a:cubicBezTo>
                  <a:cubicBezTo>
                    <a:pt x="2" y="23"/>
                    <a:pt x="2" y="23"/>
                    <a:pt x="2" y="23"/>
                  </a:cubicBezTo>
                  <a:cubicBezTo>
                    <a:pt x="2" y="23"/>
                    <a:pt x="1" y="23"/>
                    <a:pt x="1"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7" name="Freeform 53"/>
            <p:cNvSpPr>
              <a:spLocks/>
            </p:cNvSpPr>
            <p:nvPr userDrawn="1"/>
          </p:nvSpPr>
          <p:spPr bwMode="auto">
            <a:xfrm>
              <a:off x="3832" y="3731"/>
              <a:ext cx="132" cy="259"/>
            </a:xfrm>
            <a:custGeom>
              <a:avLst/>
              <a:gdLst>
                <a:gd name="T0" fmla="*/ 77 w 77"/>
                <a:gd name="T1" fmla="*/ 123 h 151"/>
                <a:gd name="T2" fmla="*/ 61 w 77"/>
                <a:gd name="T3" fmla="*/ 115 h 151"/>
                <a:gd name="T4" fmla="*/ 46 w 77"/>
                <a:gd name="T5" fmla="*/ 52 h 151"/>
                <a:gd name="T6" fmla="*/ 54 w 77"/>
                <a:gd name="T7" fmla="*/ 0 h 151"/>
                <a:gd name="T8" fmla="*/ 53 w 77"/>
                <a:gd name="T9" fmla="*/ 0 h 151"/>
                <a:gd name="T10" fmla="*/ 30 w 77"/>
                <a:gd name="T11" fmla="*/ 57 h 151"/>
                <a:gd name="T12" fmla="*/ 45 w 77"/>
                <a:gd name="T13" fmla="*/ 151 h 151"/>
                <a:gd name="T14" fmla="*/ 77 w 77"/>
                <a:gd name="T15" fmla="*/ 123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151">
                  <a:moveTo>
                    <a:pt x="77" y="123"/>
                  </a:moveTo>
                  <a:cubicBezTo>
                    <a:pt x="73" y="121"/>
                    <a:pt x="68" y="119"/>
                    <a:pt x="61" y="115"/>
                  </a:cubicBezTo>
                  <a:cubicBezTo>
                    <a:pt x="40" y="103"/>
                    <a:pt x="34" y="84"/>
                    <a:pt x="46" y="52"/>
                  </a:cubicBezTo>
                  <a:cubicBezTo>
                    <a:pt x="52" y="33"/>
                    <a:pt x="56" y="17"/>
                    <a:pt x="54" y="0"/>
                  </a:cubicBezTo>
                  <a:cubicBezTo>
                    <a:pt x="54" y="0"/>
                    <a:pt x="53" y="0"/>
                    <a:pt x="53" y="0"/>
                  </a:cubicBezTo>
                  <a:cubicBezTo>
                    <a:pt x="52" y="21"/>
                    <a:pt x="44" y="34"/>
                    <a:pt x="30" y="57"/>
                  </a:cubicBezTo>
                  <a:cubicBezTo>
                    <a:pt x="0" y="105"/>
                    <a:pt x="31" y="140"/>
                    <a:pt x="45" y="151"/>
                  </a:cubicBezTo>
                  <a:cubicBezTo>
                    <a:pt x="58" y="144"/>
                    <a:pt x="69" y="135"/>
                    <a:pt x="77" y="123"/>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8" name="Freeform 54"/>
            <p:cNvSpPr>
              <a:spLocks/>
            </p:cNvSpPr>
            <p:nvPr userDrawn="1"/>
          </p:nvSpPr>
          <p:spPr bwMode="auto">
            <a:xfrm>
              <a:off x="3755" y="3724"/>
              <a:ext cx="159" cy="281"/>
            </a:xfrm>
            <a:custGeom>
              <a:avLst/>
              <a:gdLst>
                <a:gd name="T0" fmla="*/ 61 w 93"/>
                <a:gd name="T1" fmla="*/ 59 h 164"/>
                <a:gd name="T2" fmla="*/ 93 w 93"/>
                <a:gd name="T3" fmla="*/ 1 h 164"/>
                <a:gd name="T4" fmla="*/ 93 w 93"/>
                <a:gd name="T5" fmla="*/ 0 h 164"/>
                <a:gd name="T6" fmla="*/ 39 w 93"/>
                <a:gd name="T7" fmla="*/ 58 h 164"/>
                <a:gd name="T8" fmla="*/ 12 w 93"/>
                <a:gd name="T9" fmla="*/ 154 h 164"/>
                <a:gd name="T10" fmla="*/ 51 w 93"/>
                <a:gd name="T11" fmla="*/ 164 h 164"/>
                <a:gd name="T12" fmla="*/ 60 w 93"/>
                <a:gd name="T13" fmla="*/ 163 h 164"/>
                <a:gd name="T14" fmla="*/ 61 w 93"/>
                <a:gd name="T15" fmla="*/ 59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164">
                  <a:moveTo>
                    <a:pt x="61" y="59"/>
                  </a:moveTo>
                  <a:cubicBezTo>
                    <a:pt x="84" y="32"/>
                    <a:pt x="92" y="19"/>
                    <a:pt x="93" y="1"/>
                  </a:cubicBezTo>
                  <a:cubicBezTo>
                    <a:pt x="93" y="0"/>
                    <a:pt x="93" y="0"/>
                    <a:pt x="93" y="0"/>
                  </a:cubicBezTo>
                  <a:cubicBezTo>
                    <a:pt x="87" y="23"/>
                    <a:pt x="74" y="34"/>
                    <a:pt x="39" y="58"/>
                  </a:cubicBezTo>
                  <a:cubicBezTo>
                    <a:pt x="0" y="83"/>
                    <a:pt x="2" y="127"/>
                    <a:pt x="12" y="154"/>
                  </a:cubicBezTo>
                  <a:cubicBezTo>
                    <a:pt x="24" y="160"/>
                    <a:pt x="37" y="164"/>
                    <a:pt x="51" y="164"/>
                  </a:cubicBezTo>
                  <a:cubicBezTo>
                    <a:pt x="54" y="164"/>
                    <a:pt x="57" y="164"/>
                    <a:pt x="60" y="163"/>
                  </a:cubicBezTo>
                  <a:cubicBezTo>
                    <a:pt x="33" y="122"/>
                    <a:pt x="35" y="90"/>
                    <a:pt x="61" y="5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9" name="Freeform 55"/>
            <p:cNvSpPr>
              <a:spLocks/>
            </p:cNvSpPr>
            <p:nvPr userDrawn="1"/>
          </p:nvSpPr>
          <p:spPr bwMode="auto">
            <a:xfrm>
              <a:off x="3694" y="3721"/>
              <a:ext cx="212" cy="228"/>
            </a:xfrm>
            <a:custGeom>
              <a:avLst/>
              <a:gdLst>
                <a:gd name="T0" fmla="*/ 83 w 124"/>
                <a:gd name="T1" fmla="*/ 41 h 133"/>
                <a:gd name="T2" fmla="*/ 124 w 124"/>
                <a:gd name="T3" fmla="*/ 0 h 133"/>
                <a:gd name="T4" fmla="*/ 124 w 124"/>
                <a:gd name="T5" fmla="*/ 0 h 133"/>
                <a:gd name="T6" fmla="*/ 52 w 124"/>
                <a:gd name="T7" fmla="*/ 32 h 133"/>
                <a:gd name="T8" fmla="*/ 2 w 124"/>
                <a:gd name="T9" fmla="*/ 64 h 133"/>
                <a:gd name="T10" fmla="*/ 0 w 124"/>
                <a:gd name="T11" fmla="*/ 79 h 133"/>
                <a:gd name="T12" fmla="*/ 20 w 124"/>
                <a:gd name="T13" fmla="*/ 133 h 133"/>
                <a:gd name="T14" fmla="*/ 83 w 124"/>
                <a:gd name="T15" fmla="*/ 41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33">
                  <a:moveTo>
                    <a:pt x="83" y="41"/>
                  </a:moveTo>
                  <a:cubicBezTo>
                    <a:pt x="109" y="30"/>
                    <a:pt x="121" y="13"/>
                    <a:pt x="124" y="0"/>
                  </a:cubicBezTo>
                  <a:cubicBezTo>
                    <a:pt x="124" y="0"/>
                    <a:pt x="124" y="0"/>
                    <a:pt x="124" y="0"/>
                  </a:cubicBezTo>
                  <a:cubicBezTo>
                    <a:pt x="112" y="23"/>
                    <a:pt x="90" y="27"/>
                    <a:pt x="52" y="32"/>
                  </a:cubicBezTo>
                  <a:cubicBezTo>
                    <a:pt x="30" y="35"/>
                    <a:pt x="12" y="48"/>
                    <a:pt x="2" y="64"/>
                  </a:cubicBezTo>
                  <a:cubicBezTo>
                    <a:pt x="1" y="69"/>
                    <a:pt x="0" y="74"/>
                    <a:pt x="0" y="79"/>
                  </a:cubicBezTo>
                  <a:cubicBezTo>
                    <a:pt x="0" y="99"/>
                    <a:pt x="8" y="118"/>
                    <a:pt x="20" y="133"/>
                  </a:cubicBezTo>
                  <a:cubicBezTo>
                    <a:pt x="19" y="68"/>
                    <a:pt x="52" y="54"/>
                    <a:pt x="83" y="4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spTree>
    <p:extLst>
      <p:ext uri="{BB962C8B-B14F-4D97-AF65-F5344CB8AC3E}">
        <p14:creationId xmlns:p14="http://schemas.microsoft.com/office/powerpoint/2010/main" val="498701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Presentation ">
    <p:spTree>
      <p:nvGrpSpPr>
        <p:cNvPr id="1" name=""/>
        <p:cNvGrpSpPr/>
        <p:nvPr/>
      </p:nvGrpSpPr>
      <p:grpSpPr>
        <a:xfrm>
          <a:off x="0" y="0"/>
          <a:ext cx="0" cy="0"/>
          <a:chOff x="0" y="0"/>
          <a:chExt cx="0" cy="0"/>
        </a:xfrm>
      </p:grpSpPr>
      <p:sp>
        <p:nvSpPr>
          <p:cNvPr id="4" name="Picture Placeholder 4"/>
          <p:cNvSpPr>
            <a:spLocks noGrp="1"/>
          </p:cNvSpPr>
          <p:nvPr>
            <p:ph type="pic" sz="quarter" idx="11" hasCustomPrompt="1"/>
          </p:nvPr>
        </p:nvSpPr>
        <p:spPr>
          <a:xfrm>
            <a:off x="0" y="0"/>
            <a:ext cx="12192000" cy="68580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5" name="Title 4"/>
          <p:cNvSpPr>
            <a:spLocks noGrp="1"/>
          </p:cNvSpPr>
          <p:nvPr>
            <p:ph type="title" hasCustomPrompt="1"/>
          </p:nvPr>
        </p:nvSpPr>
        <p:spPr>
          <a:xfrm>
            <a:off x="2441575" y="2676493"/>
            <a:ext cx="7341129" cy="1036319"/>
          </a:xfrm>
          <a:solidFill>
            <a:schemeClr val="bg1"/>
          </a:solidFill>
        </p:spPr>
        <p:txBody>
          <a:bodyPr tIns="108000"/>
          <a:lstStyle>
            <a:lvl1pPr algn="ctr">
              <a:defRPr sz="2800" baseline="0">
                <a:solidFill>
                  <a:schemeClr val="tx1"/>
                </a:solidFill>
              </a:defRPr>
            </a:lvl1pPr>
          </a:lstStyle>
          <a:p>
            <a:r>
              <a:rPr lang="en-US" dirty="0"/>
              <a:t>AALBORG UNIVERSITY</a:t>
            </a:r>
            <a:br>
              <a:rPr lang="en-US" dirty="0"/>
            </a:br>
            <a:r>
              <a:rPr lang="en-US" dirty="0"/>
              <a:t>HEADLINE</a:t>
            </a:r>
          </a:p>
        </p:txBody>
      </p:sp>
      <p:sp>
        <p:nvSpPr>
          <p:cNvPr id="3" name="Pladsholder til tekst 2"/>
          <p:cNvSpPr>
            <a:spLocks noGrp="1"/>
          </p:cNvSpPr>
          <p:nvPr>
            <p:ph type="body" sz="quarter" idx="12" hasCustomPrompt="1"/>
          </p:nvPr>
        </p:nvSpPr>
        <p:spPr>
          <a:xfrm>
            <a:off x="2441575" y="3827463"/>
            <a:ext cx="7341129" cy="412750"/>
          </a:xfrm>
          <a:solidFill>
            <a:schemeClr val="bg1"/>
          </a:solidFill>
        </p:spPr>
        <p:txBody>
          <a:bodyPr>
            <a:noAutofit/>
          </a:bodyPr>
          <a:lstStyle>
            <a:lvl1pPr marL="0" indent="0" algn="ctr">
              <a:buFontTx/>
              <a:buNone/>
              <a:defRPr sz="1800" spc="300" baseline="0"/>
            </a:lvl1pPr>
          </a:lstStyle>
          <a:p>
            <a:pPr lvl="0"/>
            <a:r>
              <a:rPr lang="da-DK" dirty="0"/>
              <a:t>BY NAVN NAVNESEN</a:t>
            </a:r>
          </a:p>
        </p:txBody>
      </p:sp>
      <p:grpSp>
        <p:nvGrpSpPr>
          <p:cNvPr id="72" name="Group 4"/>
          <p:cNvGrpSpPr>
            <a:grpSpLocks noChangeAspect="1"/>
          </p:cNvGrpSpPr>
          <p:nvPr userDrawn="1"/>
        </p:nvGrpSpPr>
        <p:grpSpPr bwMode="auto">
          <a:xfrm>
            <a:off x="5492750" y="5903913"/>
            <a:ext cx="1236663" cy="815975"/>
            <a:chOff x="3460" y="3719"/>
            <a:chExt cx="779" cy="514"/>
          </a:xfrm>
        </p:grpSpPr>
        <p:sp>
          <p:nvSpPr>
            <p:cNvPr id="73" name="AutoShape 3"/>
            <p:cNvSpPr>
              <a:spLocks noChangeAspect="1" noChangeArrowheads="1" noTextEdit="1"/>
            </p:cNvSpPr>
            <p:nvPr userDrawn="1"/>
          </p:nvSpPr>
          <p:spPr bwMode="auto">
            <a:xfrm>
              <a:off x="3460" y="3719"/>
              <a:ext cx="779" cy="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4" name="Freeform 5"/>
            <p:cNvSpPr>
              <a:spLocks noEditPoints="1"/>
            </p:cNvSpPr>
            <p:nvPr userDrawn="1"/>
          </p:nvSpPr>
          <p:spPr bwMode="auto">
            <a:xfrm>
              <a:off x="3458" y="4111"/>
              <a:ext cx="38" cy="40"/>
            </a:xfrm>
            <a:custGeom>
              <a:avLst/>
              <a:gdLst>
                <a:gd name="T0" fmla="*/ 8 w 22"/>
                <a:gd name="T1" fmla="*/ 0 h 23"/>
                <a:gd name="T2" fmla="*/ 9 w 22"/>
                <a:gd name="T3" fmla="*/ 0 h 23"/>
                <a:gd name="T4" fmla="*/ 14 w 22"/>
                <a:gd name="T5" fmla="*/ 0 h 23"/>
                <a:gd name="T6" fmla="*/ 15 w 22"/>
                <a:gd name="T7" fmla="*/ 0 h 23"/>
                <a:gd name="T8" fmla="*/ 22 w 22"/>
                <a:gd name="T9" fmla="*/ 23 h 23"/>
                <a:gd name="T10" fmla="*/ 22 w 22"/>
                <a:gd name="T11" fmla="*/ 23 h 23"/>
                <a:gd name="T12" fmla="*/ 17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4 w 22"/>
                <a:gd name="T31" fmla="*/ 14 h 23"/>
                <a:gd name="T32" fmla="*/ 11 w 22"/>
                <a:gd name="T33" fmla="*/ 7 h 23"/>
                <a:gd name="T34" fmla="*/ 11 w 22"/>
                <a:gd name="T35" fmla="*/ 7 h 23"/>
                <a:gd name="T36" fmla="*/ 9 w 22"/>
                <a:gd name="T37" fmla="*/ 14 h 23"/>
                <a:gd name="T38" fmla="*/ 14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9" y="0"/>
                  </a:cubicBezTo>
                  <a:cubicBezTo>
                    <a:pt x="14" y="0"/>
                    <a:pt x="14" y="0"/>
                    <a:pt x="14" y="0"/>
                  </a:cubicBezTo>
                  <a:cubicBezTo>
                    <a:pt x="14" y="0"/>
                    <a:pt x="15" y="0"/>
                    <a:pt x="15" y="0"/>
                  </a:cubicBezTo>
                  <a:cubicBezTo>
                    <a:pt x="22" y="23"/>
                    <a:pt x="22" y="23"/>
                    <a:pt x="22" y="23"/>
                  </a:cubicBezTo>
                  <a:cubicBezTo>
                    <a:pt x="22" y="23"/>
                    <a:pt x="22" y="23"/>
                    <a:pt x="22" y="23"/>
                  </a:cubicBezTo>
                  <a:cubicBezTo>
                    <a:pt x="17" y="23"/>
                    <a:pt x="17" y="23"/>
                    <a:pt x="17"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4" y="14"/>
                  </a:moveTo>
                  <a:cubicBezTo>
                    <a:pt x="11" y="7"/>
                    <a:pt x="11" y="7"/>
                    <a:pt x="11" y="7"/>
                  </a:cubicBezTo>
                  <a:cubicBezTo>
                    <a:pt x="11" y="7"/>
                    <a:pt x="11" y="7"/>
                    <a:pt x="11" y="7"/>
                  </a:cubicBezTo>
                  <a:cubicBezTo>
                    <a:pt x="9" y="14"/>
                    <a:pt x="9" y="14"/>
                    <a:pt x="9" y="14"/>
                  </a:cubicBezTo>
                  <a:lnTo>
                    <a:pt x="14"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5" name="Freeform 6"/>
            <p:cNvSpPr>
              <a:spLocks noEditPoints="1"/>
            </p:cNvSpPr>
            <p:nvPr userDrawn="1"/>
          </p:nvSpPr>
          <p:spPr bwMode="auto">
            <a:xfrm>
              <a:off x="3509" y="4111"/>
              <a:ext cx="38" cy="4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6" name="Freeform 7"/>
            <p:cNvSpPr>
              <a:spLocks/>
            </p:cNvSpPr>
            <p:nvPr userDrawn="1"/>
          </p:nvSpPr>
          <p:spPr bwMode="auto">
            <a:xfrm>
              <a:off x="3562" y="4111"/>
              <a:ext cx="28" cy="4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7" name="Freeform 8"/>
            <p:cNvSpPr>
              <a:spLocks noEditPoints="1"/>
            </p:cNvSpPr>
            <p:nvPr userDrawn="1"/>
          </p:nvSpPr>
          <p:spPr bwMode="auto">
            <a:xfrm>
              <a:off x="3607" y="4111"/>
              <a:ext cx="29" cy="40"/>
            </a:xfrm>
            <a:custGeom>
              <a:avLst/>
              <a:gdLst>
                <a:gd name="T0" fmla="*/ 0 w 17"/>
                <a:gd name="T1" fmla="*/ 0 h 23"/>
                <a:gd name="T2" fmla="*/ 0 w 17"/>
                <a:gd name="T3" fmla="*/ 0 h 23"/>
                <a:gd name="T4" fmla="*/ 10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10" y="0"/>
                    <a:pt x="10" y="0"/>
                    <a:pt x="10"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1" y="19"/>
                    <a:pt x="11" y="18"/>
                    <a:pt x="11" y="16"/>
                  </a:cubicBezTo>
                  <a:cubicBezTo>
                    <a:pt x="11" y="15"/>
                    <a:pt x="11"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8" name="Freeform 9"/>
            <p:cNvSpPr>
              <a:spLocks noEditPoints="1"/>
            </p:cNvSpPr>
            <p:nvPr userDrawn="1"/>
          </p:nvSpPr>
          <p:spPr bwMode="auto">
            <a:xfrm>
              <a:off x="3653" y="4111"/>
              <a:ext cx="32" cy="41"/>
            </a:xfrm>
            <a:custGeom>
              <a:avLst/>
              <a:gdLst>
                <a:gd name="T0" fmla="*/ 1 w 19"/>
                <a:gd name="T1" fmla="*/ 18 h 24"/>
                <a:gd name="T2" fmla="*/ 0 w 19"/>
                <a:gd name="T3" fmla="*/ 12 h 24"/>
                <a:gd name="T4" fmla="*/ 1 w 19"/>
                <a:gd name="T5" fmla="*/ 5 h 24"/>
                <a:gd name="T6" fmla="*/ 9 w 19"/>
                <a:gd name="T7" fmla="*/ 0 h 24"/>
                <a:gd name="T8" fmla="*/ 18 w 19"/>
                <a:gd name="T9" fmla="*/ 5 h 24"/>
                <a:gd name="T10" fmla="*/ 19 w 19"/>
                <a:gd name="T11" fmla="*/ 12 h 24"/>
                <a:gd name="T12" fmla="*/ 18 w 19"/>
                <a:gd name="T13" fmla="*/ 18 h 24"/>
                <a:gd name="T14" fmla="*/ 9 w 19"/>
                <a:gd name="T15" fmla="*/ 24 h 24"/>
                <a:gd name="T16" fmla="*/ 1 w 19"/>
                <a:gd name="T17" fmla="*/ 18 h 24"/>
                <a:gd name="T18" fmla="*/ 12 w 19"/>
                <a:gd name="T19" fmla="*/ 16 h 24"/>
                <a:gd name="T20" fmla="*/ 13 w 19"/>
                <a:gd name="T21" fmla="*/ 12 h 24"/>
                <a:gd name="T22" fmla="*/ 12 w 19"/>
                <a:gd name="T23" fmla="*/ 7 h 24"/>
                <a:gd name="T24" fmla="*/ 9 w 19"/>
                <a:gd name="T25" fmla="*/ 5 h 24"/>
                <a:gd name="T26" fmla="*/ 6 w 19"/>
                <a:gd name="T27" fmla="*/ 7 h 24"/>
                <a:gd name="T28" fmla="*/ 6 w 19"/>
                <a:gd name="T29" fmla="*/ 12 h 24"/>
                <a:gd name="T30" fmla="*/ 6 w 19"/>
                <a:gd name="T31" fmla="*/ 16 h 24"/>
                <a:gd name="T32" fmla="*/ 9 w 19"/>
                <a:gd name="T33" fmla="*/ 18 h 24"/>
                <a:gd name="T34" fmla="*/ 12 w 19"/>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4">
                  <a:moveTo>
                    <a:pt x="1" y="18"/>
                  </a:moveTo>
                  <a:cubicBezTo>
                    <a:pt x="0" y="16"/>
                    <a:pt x="0" y="15"/>
                    <a:pt x="0" y="12"/>
                  </a:cubicBezTo>
                  <a:cubicBezTo>
                    <a:pt x="0" y="9"/>
                    <a:pt x="0" y="7"/>
                    <a:pt x="1" y="5"/>
                  </a:cubicBezTo>
                  <a:cubicBezTo>
                    <a:pt x="2" y="2"/>
                    <a:pt x="5" y="0"/>
                    <a:pt x="9" y="0"/>
                  </a:cubicBezTo>
                  <a:cubicBezTo>
                    <a:pt x="13" y="0"/>
                    <a:pt x="17" y="2"/>
                    <a:pt x="18" y="5"/>
                  </a:cubicBezTo>
                  <a:cubicBezTo>
                    <a:pt x="18" y="7"/>
                    <a:pt x="19" y="9"/>
                    <a:pt x="19" y="12"/>
                  </a:cubicBezTo>
                  <a:cubicBezTo>
                    <a:pt x="19" y="15"/>
                    <a:pt x="18" y="16"/>
                    <a:pt x="18" y="18"/>
                  </a:cubicBezTo>
                  <a:cubicBezTo>
                    <a:pt x="17" y="22"/>
                    <a:pt x="13" y="24"/>
                    <a:pt x="9" y="24"/>
                  </a:cubicBezTo>
                  <a:cubicBezTo>
                    <a:pt x="5" y="24"/>
                    <a:pt x="2" y="22"/>
                    <a:pt x="1" y="18"/>
                  </a:cubicBezTo>
                  <a:close/>
                  <a:moveTo>
                    <a:pt x="12" y="16"/>
                  </a:moveTo>
                  <a:cubicBezTo>
                    <a:pt x="12" y="16"/>
                    <a:pt x="13" y="14"/>
                    <a:pt x="13" y="12"/>
                  </a:cubicBezTo>
                  <a:cubicBezTo>
                    <a:pt x="13"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9" name="Freeform 10"/>
            <p:cNvSpPr>
              <a:spLocks noEditPoints="1"/>
            </p:cNvSpPr>
            <p:nvPr userDrawn="1"/>
          </p:nvSpPr>
          <p:spPr bwMode="auto">
            <a:xfrm>
              <a:off x="3703" y="4111"/>
              <a:ext cx="30" cy="40"/>
            </a:xfrm>
            <a:custGeom>
              <a:avLst/>
              <a:gdLst>
                <a:gd name="T0" fmla="*/ 12 w 18"/>
                <a:gd name="T1" fmla="*/ 23 h 23"/>
                <a:gd name="T2" fmla="*/ 11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9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1" y="23"/>
                  </a:cubicBezTo>
                  <a:cubicBezTo>
                    <a:pt x="8" y="15"/>
                    <a:pt x="8" y="15"/>
                    <a:pt x="8" y="15"/>
                  </a:cubicBezTo>
                  <a:cubicBezTo>
                    <a:pt x="6" y="15"/>
                    <a:pt x="6" y="15"/>
                    <a:pt x="6" y="15"/>
                  </a:cubicBezTo>
                  <a:cubicBezTo>
                    <a:pt x="6" y="15"/>
                    <a:pt x="6" y="15"/>
                    <a:pt x="6" y="15"/>
                  </a:cubicBezTo>
                  <a:cubicBezTo>
                    <a:pt x="6" y="23"/>
                    <a:pt x="6" y="23"/>
                    <a:pt x="6" y="23"/>
                  </a:cubicBezTo>
                  <a:cubicBezTo>
                    <a:pt x="6" y="23"/>
                    <a:pt x="5" y="23"/>
                    <a:pt x="5" y="23"/>
                  </a:cubicBezTo>
                  <a:cubicBezTo>
                    <a:pt x="0" y="23"/>
                    <a:pt x="0" y="23"/>
                    <a:pt x="0" y="23"/>
                  </a:cubicBezTo>
                  <a:cubicBezTo>
                    <a:pt x="0" y="23"/>
                    <a:pt x="0" y="23"/>
                    <a:pt x="0" y="23"/>
                  </a:cubicBezTo>
                  <a:cubicBezTo>
                    <a:pt x="0" y="0"/>
                    <a:pt x="0" y="0"/>
                    <a:pt x="0" y="0"/>
                  </a:cubicBezTo>
                  <a:cubicBezTo>
                    <a:pt x="0" y="0"/>
                    <a:pt x="0" y="0"/>
                    <a:pt x="0" y="0"/>
                  </a:cubicBezTo>
                  <a:cubicBezTo>
                    <a:pt x="9" y="0"/>
                    <a:pt x="9" y="0"/>
                    <a:pt x="9"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0" name="Freeform 11"/>
            <p:cNvSpPr>
              <a:spLocks/>
            </p:cNvSpPr>
            <p:nvPr userDrawn="1"/>
          </p:nvSpPr>
          <p:spPr bwMode="auto">
            <a:xfrm>
              <a:off x="3749" y="4111"/>
              <a:ext cx="32" cy="41"/>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10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7"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10"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9" y="10"/>
                    <a:pt x="19" y="10"/>
                    <a:pt x="19" y="11"/>
                  </a:cubicBezTo>
                  <a:cubicBezTo>
                    <a:pt x="19" y="12"/>
                    <a:pt x="19" y="12"/>
                    <a:pt x="19" y="12"/>
                  </a:cubicBezTo>
                  <a:cubicBezTo>
                    <a:pt x="19" y="15"/>
                    <a:pt x="19"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1" name="Freeform 12"/>
            <p:cNvSpPr>
              <a:spLocks/>
            </p:cNvSpPr>
            <p:nvPr userDrawn="1"/>
          </p:nvSpPr>
          <p:spPr bwMode="auto">
            <a:xfrm>
              <a:off x="3824" y="4111"/>
              <a:ext cx="31" cy="41"/>
            </a:xfrm>
            <a:custGeom>
              <a:avLst/>
              <a:gdLst>
                <a:gd name="T0" fmla="*/ 0 w 18"/>
                <a:gd name="T1" fmla="*/ 14 h 24"/>
                <a:gd name="T2" fmla="*/ 0 w 18"/>
                <a:gd name="T3" fmla="*/ 0 h 24"/>
                <a:gd name="T4" fmla="*/ 0 w 18"/>
                <a:gd name="T5" fmla="*/ 0 h 24"/>
                <a:gd name="T6" fmla="*/ 5 w 18"/>
                <a:gd name="T7" fmla="*/ 0 h 24"/>
                <a:gd name="T8" fmla="*/ 6 w 18"/>
                <a:gd name="T9" fmla="*/ 0 h 24"/>
                <a:gd name="T10" fmla="*/ 6 w 18"/>
                <a:gd name="T11" fmla="*/ 15 h 24"/>
                <a:gd name="T12" fmla="*/ 9 w 18"/>
                <a:gd name="T13" fmla="*/ 18 h 24"/>
                <a:gd name="T14" fmla="*/ 12 w 18"/>
                <a:gd name="T15" fmla="*/ 15 h 24"/>
                <a:gd name="T16" fmla="*/ 12 w 18"/>
                <a:gd name="T17" fmla="*/ 0 h 24"/>
                <a:gd name="T18" fmla="*/ 12 w 18"/>
                <a:gd name="T19" fmla="*/ 0 h 24"/>
                <a:gd name="T20" fmla="*/ 18 w 18"/>
                <a:gd name="T21" fmla="*/ 0 h 24"/>
                <a:gd name="T22" fmla="*/ 18 w 18"/>
                <a:gd name="T23" fmla="*/ 0 h 24"/>
                <a:gd name="T24" fmla="*/ 18 w 18"/>
                <a:gd name="T25" fmla="*/ 14 h 24"/>
                <a:gd name="T26" fmla="*/ 9 w 18"/>
                <a:gd name="T27" fmla="*/ 24 h 24"/>
                <a:gd name="T28" fmla="*/ 0 w 18"/>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4">
                  <a:moveTo>
                    <a:pt x="0" y="14"/>
                  </a:moveTo>
                  <a:cubicBezTo>
                    <a:pt x="0" y="0"/>
                    <a:pt x="0" y="0"/>
                    <a:pt x="0" y="0"/>
                  </a:cubicBezTo>
                  <a:cubicBezTo>
                    <a:pt x="0" y="0"/>
                    <a:pt x="0" y="0"/>
                    <a:pt x="0" y="0"/>
                  </a:cubicBezTo>
                  <a:cubicBezTo>
                    <a:pt x="5" y="0"/>
                    <a:pt x="5" y="0"/>
                    <a:pt x="5" y="0"/>
                  </a:cubicBezTo>
                  <a:cubicBezTo>
                    <a:pt x="5" y="0"/>
                    <a:pt x="6" y="0"/>
                    <a:pt x="6" y="0"/>
                  </a:cubicBezTo>
                  <a:cubicBezTo>
                    <a:pt x="6" y="15"/>
                    <a:pt x="6" y="15"/>
                    <a:pt x="6" y="15"/>
                  </a:cubicBezTo>
                  <a:cubicBezTo>
                    <a:pt x="6" y="17"/>
                    <a:pt x="7" y="18"/>
                    <a:pt x="9" y="18"/>
                  </a:cubicBezTo>
                  <a:cubicBezTo>
                    <a:pt x="11" y="18"/>
                    <a:pt x="12" y="17"/>
                    <a:pt x="12" y="15"/>
                  </a:cubicBezTo>
                  <a:cubicBezTo>
                    <a:pt x="12" y="0"/>
                    <a:pt x="12" y="0"/>
                    <a:pt x="12" y="0"/>
                  </a:cubicBezTo>
                  <a:cubicBezTo>
                    <a:pt x="12" y="0"/>
                    <a:pt x="12" y="0"/>
                    <a:pt x="12" y="0"/>
                  </a:cubicBezTo>
                  <a:cubicBezTo>
                    <a:pt x="18" y="0"/>
                    <a:pt x="18" y="0"/>
                    <a:pt x="18" y="0"/>
                  </a:cubicBezTo>
                  <a:cubicBezTo>
                    <a:pt x="18" y="0"/>
                    <a:pt x="18" y="0"/>
                    <a:pt x="18" y="0"/>
                  </a:cubicBezTo>
                  <a:cubicBezTo>
                    <a:pt x="18" y="14"/>
                    <a:pt x="18" y="14"/>
                    <a:pt x="18" y="14"/>
                  </a:cubicBezTo>
                  <a:cubicBezTo>
                    <a:pt x="18" y="20"/>
                    <a:pt x="14" y="24"/>
                    <a:pt x="9" y="24"/>
                  </a:cubicBezTo>
                  <a:cubicBezTo>
                    <a:pt x="3" y="24"/>
                    <a:pt x="0" y="20"/>
                    <a:pt x="0" y="14"/>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2" name="Freeform 13"/>
            <p:cNvSpPr>
              <a:spLocks/>
            </p:cNvSpPr>
            <p:nvPr userDrawn="1"/>
          </p:nvSpPr>
          <p:spPr bwMode="auto">
            <a:xfrm>
              <a:off x="3872" y="4111"/>
              <a:ext cx="32" cy="4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9 w 19"/>
                <a:gd name="T17" fmla="*/ 0 h 23"/>
                <a:gd name="T18" fmla="*/ 19 w 19"/>
                <a:gd name="T19" fmla="*/ 0 h 23"/>
                <a:gd name="T20" fmla="*/ 19 w 19"/>
                <a:gd name="T21" fmla="*/ 23 h 23"/>
                <a:gd name="T22" fmla="*/ 19 w 19"/>
                <a:gd name="T23" fmla="*/ 23 h 23"/>
                <a:gd name="T24" fmla="*/ 14 w 19"/>
                <a:gd name="T25" fmla="*/ 23 h 23"/>
                <a:gd name="T26" fmla="*/ 13 w 19"/>
                <a:gd name="T27" fmla="*/ 23 h 23"/>
                <a:gd name="T28" fmla="*/ 6 w 19"/>
                <a:gd name="T29" fmla="*/ 10 h 23"/>
                <a:gd name="T30" fmla="*/ 6 w 19"/>
                <a:gd name="T31" fmla="*/ 10 h 23"/>
                <a:gd name="T32" fmla="*/ 6 w 19"/>
                <a:gd name="T33" fmla="*/ 23 h 23"/>
                <a:gd name="T34" fmla="*/ 6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1"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4" y="0"/>
                    <a:pt x="14" y="0"/>
                  </a:cubicBezTo>
                  <a:cubicBezTo>
                    <a:pt x="19" y="0"/>
                    <a:pt x="19" y="0"/>
                    <a:pt x="19" y="0"/>
                  </a:cubicBezTo>
                  <a:cubicBezTo>
                    <a:pt x="19" y="0"/>
                    <a:pt x="19" y="0"/>
                    <a:pt x="19" y="0"/>
                  </a:cubicBezTo>
                  <a:cubicBezTo>
                    <a:pt x="19" y="23"/>
                    <a:pt x="19" y="23"/>
                    <a:pt x="19" y="23"/>
                  </a:cubicBezTo>
                  <a:cubicBezTo>
                    <a:pt x="19" y="23"/>
                    <a:pt x="19" y="23"/>
                    <a:pt x="19" y="23"/>
                  </a:cubicBezTo>
                  <a:cubicBezTo>
                    <a:pt x="14" y="23"/>
                    <a:pt x="14" y="23"/>
                    <a:pt x="14"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3" name="Freeform 14"/>
            <p:cNvSpPr>
              <a:spLocks/>
            </p:cNvSpPr>
            <p:nvPr userDrawn="1"/>
          </p:nvSpPr>
          <p:spPr bwMode="auto">
            <a:xfrm>
              <a:off x="3921" y="4111"/>
              <a:ext cx="10"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4" name="Freeform 15"/>
            <p:cNvSpPr>
              <a:spLocks/>
            </p:cNvSpPr>
            <p:nvPr userDrawn="1"/>
          </p:nvSpPr>
          <p:spPr bwMode="auto">
            <a:xfrm>
              <a:off x="3947" y="4111"/>
              <a:ext cx="36" cy="4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7"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4"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5" name="Freeform 16"/>
            <p:cNvSpPr>
              <a:spLocks/>
            </p:cNvSpPr>
            <p:nvPr userDrawn="1"/>
          </p:nvSpPr>
          <p:spPr bwMode="auto">
            <a:xfrm>
              <a:off x="3998" y="4111"/>
              <a:ext cx="27" cy="4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6" name="Freeform 17"/>
            <p:cNvSpPr>
              <a:spLocks noEditPoints="1"/>
            </p:cNvSpPr>
            <p:nvPr userDrawn="1"/>
          </p:nvSpPr>
          <p:spPr bwMode="auto">
            <a:xfrm>
              <a:off x="4042" y="4111"/>
              <a:ext cx="33" cy="40"/>
            </a:xfrm>
            <a:custGeom>
              <a:avLst/>
              <a:gdLst>
                <a:gd name="T0" fmla="*/ 12 w 19"/>
                <a:gd name="T1" fmla="*/ 23 h 23"/>
                <a:gd name="T2" fmla="*/ 12 w 19"/>
                <a:gd name="T3" fmla="*/ 23 h 23"/>
                <a:gd name="T4" fmla="*/ 8 w 19"/>
                <a:gd name="T5" fmla="*/ 15 h 23"/>
                <a:gd name="T6" fmla="*/ 6 w 19"/>
                <a:gd name="T7" fmla="*/ 15 h 23"/>
                <a:gd name="T8" fmla="*/ 6 w 19"/>
                <a:gd name="T9" fmla="*/ 15 h 23"/>
                <a:gd name="T10" fmla="*/ 6 w 19"/>
                <a:gd name="T11" fmla="*/ 23 h 23"/>
                <a:gd name="T12" fmla="*/ 6 w 19"/>
                <a:gd name="T13" fmla="*/ 23 h 23"/>
                <a:gd name="T14" fmla="*/ 0 w 19"/>
                <a:gd name="T15" fmla="*/ 23 h 23"/>
                <a:gd name="T16" fmla="*/ 0 w 19"/>
                <a:gd name="T17" fmla="*/ 23 h 23"/>
                <a:gd name="T18" fmla="*/ 0 w 19"/>
                <a:gd name="T19" fmla="*/ 0 h 23"/>
                <a:gd name="T20" fmla="*/ 0 w 19"/>
                <a:gd name="T21" fmla="*/ 0 h 23"/>
                <a:gd name="T22" fmla="*/ 10 w 19"/>
                <a:gd name="T23" fmla="*/ 0 h 23"/>
                <a:gd name="T24" fmla="*/ 18 w 19"/>
                <a:gd name="T25" fmla="*/ 8 h 23"/>
                <a:gd name="T26" fmla="*/ 14 w 19"/>
                <a:gd name="T27" fmla="*/ 14 h 23"/>
                <a:gd name="T28" fmla="*/ 18 w 19"/>
                <a:gd name="T29" fmla="*/ 23 h 23"/>
                <a:gd name="T30" fmla="*/ 18 w 19"/>
                <a:gd name="T31" fmla="*/ 23 h 23"/>
                <a:gd name="T32" fmla="*/ 12 w 19"/>
                <a:gd name="T33" fmla="*/ 23 h 23"/>
                <a:gd name="T34" fmla="*/ 12 w 19"/>
                <a:gd name="T35" fmla="*/ 8 h 23"/>
                <a:gd name="T36" fmla="*/ 9 w 19"/>
                <a:gd name="T37" fmla="*/ 5 h 23"/>
                <a:gd name="T38" fmla="*/ 6 w 19"/>
                <a:gd name="T39" fmla="*/ 5 h 23"/>
                <a:gd name="T40" fmla="*/ 6 w 19"/>
                <a:gd name="T41" fmla="*/ 5 h 23"/>
                <a:gd name="T42" fmla="*/ 6 w 19"/>
                <a:gd name="T43" fmla="*/ 10 h 23"/>
                <a:gd name="T44" fmla="*/ 6 w 19"/>
                <a:gd name="T45" fmla="*/ 10 h 23"/>
                <a:gd name="T46" fmla="*/ 9 w 19"/>
                <a:gd name="T47" fmla="*/ 10 h 23"/>
                <a:gd name="T48" fmla="*/ 12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6"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7" y="13"/>
                    <a:pt x="14" y="14"/>
                  </a:cubicBezTo>
                  <a:cubicBezTo>
                    <a:pt x="18" y="23"/>
                    <a:pt x="18" y="23"/>
                    <a:pt x="18" y="23"/>
                  </a:cubicBezTo>
                  <a:cubicBezTo>
                    <a:pt x="19"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7" name="Freeform 18"/>
            <p:cNvSpPr>
              <a:spLocks/>
            </p:cNvSpPr>
            <p:nvPr userDrawn="1"/>
          </p:nvSpPr>
          <p:spPr bwMode="auto">
            <a:xfrm>
              <a:off x="4089" y="4111"/>
              <a:ext cx="32" cy="41"/>
            </a:xfrm>
            <a:custGeom>
              <a:avLst/>
              <a:gdLst>
                <a:gd name="T0" fmla="*/ 0 w 19"/>
                <a:gd name="T1" fmla="*/ 20 h 24"/>
                <a:gd name="T2" fmla="*/ 0 w 19"/>
                <a:gd name="T3" fmla="*/ 20 h 24"/>
                <a:gd name="T4" fmla="*/ 3 w 19"/>
                <a:gd name="T5" fmla="*/ 16 h 24"/>
                <a:gd name="T6" fmla="*/ 4 w 19"/>
                <a:gd name="T7" fmla="*/ 16 h 24"/>
                <a:gd name="T8" fmla="*/ 9 w 19"/>
                <a:gd name="T9" fmla="*/ 19 h 24"/>
                <a:gd name="T10" fmla="*/ 13 w 19"/>
                <a:gd name="T11" fmla="*/ 16 h 24"/>
                <a:gd name="T12" fmla="*/ 10 w 19"/>
                <a:gd name="T13" fmla="*/ 14 h 24"/>
                <a:gd name="T14" fmla="*/ 9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10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4" y="16"/>
                  </a:cubicBezTo>
                  <a:cubicBezTo>
                    <a:pt x="5" y="17"/>
                    <a:pt x="7" y="19"/>
                    <a:pt x="9" y="19"/>
                  </a:cubicBezTo>
                  <a:cubicBezTo>
                    <a:pt x="12" y="19"/>
                    <a:pt x="13" y="18"/>
                    <a:pt x="13" y="16"/>
                  </a:cubicBezTo>
                  <a:cubicBezTo>
                    <a:pt x="13" y="15"/>
                    <a:pt x="12" y="15"/>
                    <a:pt x="10" y="14"/>
                  </a:cubicBezTo>
                  <a:cubicBezTo>
                    <a:pt x="9" y="14"/>
                    <a:pt x="9" y="14"/>
                    <a:pt x="9" y="14"/>
                  </a:cubicBezTo>
                  <a:cubicBezTo>
                    <a:pt x="4"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10" y="5"/>
                  </a:cubicBezTo>
                  <a:cubicBezTo>
                    <a:pt x="8" y="5"/>
                    <a:pt x="7" y="6"/>
                    <a:pt x="7" y="7"/>
                  </a:cubicBezTo>
                  <a:cubicBezTo>
                    <a:pt x="7" y="8"/>
                    <a:pt x="8" y="8"/>
                    <a:pt x="10" y="9"/>
                  </a:cubicBezTo>
                  <a:cubicBezTo>
                    <a:pt x="11" y="9"/>
                    <a:pt x="11" y="9"/>
                    <a:pt x="11" y="9"/>
                  </a:cubicBezTo>
                  <a:cubicBezTo>
                    <a:pt x="16" y="10"/>
                    <a:pt x="19" y="12"/>
                    <a:pt x="19" y="16"/>
                  </a:cubicBezTo>
                  <a:cubicBezTo>
                    <a:pt x="19" y="21"/>
                    <a:pt x="16" y="24"/>
                    <a:pt x="9" y="24"/>
                  </a:cubicBezTo>
                  <a:cubicBezTo>
                    <a:pt x="6" y="24"/>
                    <a:pt x="2" y="22"/>
                    <a:pt x="0" y="20"/>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8" name="Freeform 19"/>
            <p:cNvSpPr>
              <a:spLocks/>
            </p:cNvSpPr>
            <p:nvPr userDrawn="1"/>
          </p:nvSpPr>
          <p:spPr bwMode="auto">
            <a:xfrm>
              <a:off x="4136" y="4111"/>
              <a:ext cx="11"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9" name="Freeform 20"/>
            <p:cNvSpPr>
              <a:spLocks/>
            </p:cNvSpPr>
            <p:nvPr userDrawn="1"/>
          </p:nvSpPr>
          <p:spPr bwMode="auto">
            <a:xfrm>
              <a:off x="4164" y="4111"/>
              <a:ext cx="31" cy="40"/>
            </a:xfrm>
            <a:custGeom>
              <a:avLst/>
              <a:gdLst>
                <a:gd name="T0" fmla="*/ 6 w 18"/>
                <a:gd name="T1" fmla="*/ 23 h 23"/>
                <a:gd name="T2" fmla="*/ 6 w 18"/>
                <a:gd name="T3" fmla="*/ 23 h 23"/>
                <a:gd name="T4" fmla="*/ 6 w 18"/>
                <a:gd name="T5" fmla="*/ 23 h 23"/>
                <a:gd name="T6" fmla="*/ 6 w 18"/>
                <a:gd name="T7" fmla="*/ 23 h 23"/>
                <a:gd name="T8" fmla="*/ 6 w 18"/>
                <a:gd name="T9" fmla="*/ 23 h 23"/>
                <a:gd name="T10" fmla="*/ 6 w 18"/>
                <a:gd name="T11" fmla="*/ 6 h 23"/>
                <a:gd name="T12" fmla="*/ 6 w 18"/>
                <a:gd name="T13" fmla="*/ 5 h 23"/>
                <a:gd name="T14" fmla="*/ 6 w 18"/>
                <a:gd name="T15" fmla="*/ 5 h 23"/>
                <a:gd name="T16" fmla="*/ 0 w 18"/>
                <a:gd name="T17" fmla="*/ 5 h 23"/>
                <a:gd name="T18" fmla="*/ 0 w 18"/>
                <a:gd name="T19" fmla="*/ 5 h 23"/>
                <a:gd name="T20" fmla="*/ 0 w 18"/>
                <a:gd name="T21" fmla="*/ 5 h 23"/>
                <a:gd name="T22" fmla="*/ 0 w 18"/>
                <a:gd name="T23" fmla="*/ 5 h 23"/>
                <a:gd name="T24" fmla="*/ 0 w 18"/>
                <a:gd name="T25" fmla="*/ 5 h 23"/>
                <a:gd name="T26" fmla="*/ 0 w 18"/>
                <a:gd name="T27" fmla="*/ 5 h 23"/>
                <a:gd name="T28" fmla="*/ 0 w 18"/>
                <a:gd name="T29" fmla="*/ 0 h 23"/>
                <a:gd name="T30" fmla="*/ 0 w 18"/>
                <a:gd name="T31" fmla="*/ 0 h 23"/>
                <a:gd name="T32" fmla="*/ 0 w 18"/>
                <a:gd name="T33" fmla="*/ 0 h 23"/>
                <a:gd name="T34" fmla="*/ 18 w 18"/>
                <a:gd name="T35" fmla="*/ 0 h 23"/>
                <a:gd name="T36" fmla="*/ 18 w 18"/>
                <a:gd name="T37" fmla="*/ 0 h 23"/>
                <a:gd name="T38" fmla="*/ 18 w 18"/>
                <a:gd name="T39" fmla="*/ 0 h 23"/>
                <a:gd name="T40" fmla="*/ 18 w 18"/>
                <a:gd name="T41" fmla="*/ 0 h 23"/>
                <a:gd name="T42" fmla="*/ 18 w 18"/>
                <a:gd name="T43" fmla="*/ 5 h 23"/>
                <a:gd name="T44" fmla="*/ 18 w 18"/>
                <a:gd name="T45" fmla="*/ 5 h 23"/>
                <a:gd name="T46" fmla="*/ 18 w 18"/>
                <a:gd name="T47" fmla="*/ 5 h 23"/>
                <a:gd name="T48" fmla="*/ 18 w 18"/>
                <a:gd name="T49" fmla="*/ 5 h 23"/>
                <a:gd name="T50" fmla="*/ 12 w 18"/>
                <a:gd name="T51" fmla="*/ 5 h 23"/>
                <a:gd name="T52" fmla="*/ 12 w 18"/>
                <a:gd name="T53" fmla="*/ 5 h 23"/>
                <a:gd name="T54" fmla="*/ 12 w 18"/>
                <a:gd name="T55" fmla="*/ 6 h 23"/>
                <a:gd name="T56" fmla="*/ 12 w 18"/>
                <a:gd name="T57" fmla="*/ 6 h 23"/>
                <a:gd name="T58" fmla="*/ 12 w 18"/>
                <a:gd name="T59" fmla="*/ 23 h 23"/>
                <a:gd name="T60" fmla="*/ 12 w 18"/>
                <a:gd name="T61" fmla="*/ 23 h 23"/>
                <a:gd name="T62" fmla="*/ 12 w 18"/>
                <a:gd name="T63" fmla="*/ 23 h 23"/>
                <a:gd name="T64" fmla="*/ 11 w 18"/>
                <a:gd name="T65" fmla="*/ 23 h 23"/>
                <a:gd name="T66" fmla="*/ 6 w 18"/>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 h="23">
                  <a:moveTo>
                    <a:pt x="6" y="23"/>
                  </a:moveTo>
                  <a:cubicBezTo>
                    <a:pt x="6" y="23"/>
                    <a:pt x="6" y="23"/>
                    <a:pt x="6" y="23"/>
                  </a:cubicBezTo>
                  <a:cubicBezTo>
                    <a:pt x="6" y="23"/>
                    <a:pt x="6"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0" y="0"/>
                    <a:pt x="0" y="0"/>
                    <a:pt x="0" y="0"/>
                  </a:cubicBezTo>
                  <a:cubicBezTo>
                    <a:pt x="18" y="0"/>
                    <a:pt x="18" y="0"/>
                    <a:pt x="18" y="0"/>
                  </a:cubicBezTo>
                  <a:cubicBezTo>
                    <a:pt x="18" y="0"/>
                    <a:pt x="18" y="0"/>
                    <a:pt x="18" y="0"/>
                  </a:cubicBezTo>
                  <a:cubicBezTo>
                    <a:pt x="18" y="0"/>
                    <a:pt x="18" y="0"/>
                    <a:pt x="18" y="0"/>
                  </a:cubicBezTo>
                  <a:cubicBezTo>
                    <a:pt x="18" y="0"/>
                    <a:pt x="18" y="0"/>
                    <a:pt x="18" y="0"/>
                  </a:cubicBezTo>
                  <a:cubicBezTo>
                    <a:pt x="18" y="5"/>
                    <a:pt x="18" y="5"/>
                    <a:pt x="18" y="5"/>
                  </a:cubicBezTo>
                  <a:cubicBezTo>
                    <a:pt x="18" y="5"/>
                    <a:pt x="18" y="5"/>
                    <a:pt x="18" y="5"/>
                  </a:cubicBezTo>
                  <a:cubicBezTo>
                    <a:pt x="18" y="5"/>
                    <a:pt x="18" y="5"/>
                    <a:pt x="18" y="5"/>
                  </a:cubicBezTo>
                  <a:cubicBezTo>
                    <a:pt x="18" y="5"/>
                    <a:pt x="18" y="5"/>
                    <a:pt x="18" y="5"/>
                  </a:cubicBezTo>
                  <a:cubicBezTo>
                    <a:pt x="12" y="5"/>
                    <a:pt x="12" y="5"/>
                    <a:pt x="12" y="5"/>
                  </a:cubicBezTo>
                  <a:cubicBezTo>
                    <a:pt x="12"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1" y="23"/>
                    <a:pt x="11" y="23"/>
                  </a:cubicBezTo>
                  <a:lnTo>
                    <a:pt x="6"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0" name="Freeform 21"/>
            <p:cNvSpPr>
              <a:spLocks/>
            </p:cNvSpPr>
            <p:nvPr userDrawn="1"/>
          </p:nvSpPr>
          <p:spPr bwMode="auto">
            <a:xfrm>
              <a:off x="4206" y="4111"/>
              <a:ext cx="35" cy="40"/>
            </a:xfrm>
            <a:custGeom>
              <a:avLst/>
              <a:gdLst>
                <a:gd name="T0" fmla="*/ 8 w 20"/>
                <a:gd name="T1" fmla="*/ 23 h 23"/>
                <a:gd name="T2" fmla="*/ 7 w 20"/>
                <a:gd name="T3" fmla="*/ 23 h 23"/>
                <a:gd name="T4" fmla="*/ 7 w 20"/>
                <a:gd name="T5" fmla="*/ 14 h 23"/>
                <a:gd name="T6" fmla="*/ 0 w 20"/>
                <a:gd name="T7" fmla="*/ 1 h 23"/>
                <a:gd name="T8" fmla="*/ 1 w 20"/>
                <a:gd name="T9" fmla="*/ 0 h 23"/>
                <a:gd name="T10" fmla="*/ 6 w 20"/>
                <a:gd name="T11" fmla="*/ 0 h 23"/>
                <a:gd name="T12" fmla="*/ 7 w 20"/>
                <a:gd name="T13" fmla="*/ 0 h 23"/>
                <a:gd name="T14" fmla="*/ 10 w 20"/>
                <a:gd name="T15" fmla="*/ 8 h 23"/>
                <a:gd name="T16" fmla="*/ 11 w 20"/>
                <a:gd name="T17" fmla="*/ 8 h 23"/>
                <a:gd name="T18" fmla="*/ 14 w 20"/>
                <a:gd name="T19" fmla="*/ 0 h 23"/>
                <a:gd name="T20" fmla="*/ 15 w 20"/>
                <a:gd name="T21" fmla="*/ 0 h 23"/>
                <a:gd name="T22" fmla="*/ 20 w 20"/>
                <a:gd name="T23" fmla="*/ 0 h 23"/>
                <a:gd name="T24" fmla="*/ 20 w 20"/>
                <a:gd name="T25" fmla="*/ 1 h 23"/>
                <a:gd name="T26" fmla="*/ 13 w 20"/>
                <a:gd name="T27" fmla="*/ 14 h 23"/>
                <a:gd name="T28" fmla="*/ 13 w 20"/>
                <a:gd name="T29" fmla="*/ 23 h 23"/>
                <a:gd name="T30" fmla="*/ 13 w 20"/>
                <a:gd name="T31" fmla="*/ 23 h 23"/>
                <a:gd name="T32" fmla="*/ 8 w 20"/>
                <a:gd name="T3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23">
                  <a:moveTo>
                    <a:pt x="8" y="23"/>
                  </a:moveTo>
                  <a:cubicBezTo>
                    <a:pt x="8" y="23"/>
                    <a:pt x="7" y="23"/>
                    <a:pt x="7" y="23"/>
                  </a:cubicBezTo>
                  <a:cubicBezTo>
                    <a:pt x="7" y="14"/>
                    <a:pt x="7" y="14"/>
                    <a:pt x="7" y="14"/>
                  </a:cubicBezTo>
                  <a:cubicBezTo>
                    <a:pt x="0" y="1"/>
                    <a:pt x="0" y="1"/>
                    <a:pt x="0" y="1"/>
                  </a:cubicBezTo>
                  <a:cubicBezTo>
                    <a:pt x="0" y="0"/>
                    <a:pt x="0" y="0"/>
                    <a:pt x="1" y="0"/>
                  </a:cubicBezTo>
                  <a:cubicBezTo>
                    <a:pt x="6" y="0"/>
                    <a:pt x="6" y="0"/>
                    <a:pt x="6" y="0"/>
                  </a:cubicBezTo>
                  <a:cubicBezTo>
                    <a:pt x="6" y="0"/>
                    <a:pt x="6" y="0"/>
                    <a:pt x="7" y="0"/>
                  </a:cubicBezTo>
                  <a:cubicBezTo>
                    <a:pt x="10" y="8"/>
                    <a:pt x="10" y="8"/>
                    <a:pt x="10" y="8"/>
                  </a:cubicBezTo>
                  <a:cubicBezTo>
                    <a:pt x="11" y="8"/>
                    <a:pt x="11" y="8"/>
                    <a:pt x="11" y="8"/>
                  </a:cubicBezTo>
                  <a:cubicBezTo>
                    <a:pt x="14" y="0"/>
                    <a:pt x="14" y="0"/>
                    <a:pt x="14" y="0"/>
                  </a:cubicBezTo>
                  <a:cubicBezTo>
                    <a:pt x="14" y="0"/>
                    <a:pt x="15" y="0"/>
                    <a:pt x="15" y="0"/>
                  </a:cubicBezTo>
                  <a:cubicBezTo>
                    <a:pt x="20" y="0"/>
                    <a:pt x="20" y="0"/>
                    <a:pt x="20" y="0"/>
                  </a:cubicBezTo>
                  <a:cubicBezTo>
                    <a:pt x="20" y="0"/>
                    <a:pt x="20" y="0"/>
                    <a:pt x="20" y="1"/>
                  </a:cubicBezTo>
                  <a:cubicBezTo>
                    <a:pt x="13" y="14"/>
                    <a:pt x="13" y="14"/>
                    <a:pt x="13" y="14"/>
                  </a:cubicBezTo>
                  <a:cubicBezTo>
                    <a:pt x="13" y="23"/>
                    <a:pt x="13" y="23"/>
                    <a:pt x="13" y="23"/>
                  </a:cubicBezTo>
                  <a:cubicBezTo>
                    <a:pt x="13" y="23"/>
                    <a:pt x="13"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1" name="Freeform 22"/>
            <p:cNvSpPr>
              <a:spLocks noEditPoints="1"/>
            </p:cNvSpPr>
            <p:nvPr userDrawn="1"/>
          </p:nvSpPr>
          <p:spPr bwMode="auto">
            <a:xfrm>
              <a:off x="3692" y="4194"/>
              <a:ext cx="26" cy="39"/>
            </a:xfrm>
            <a:custGeom>
              <a:avLst/>
              <a:gdLst>
                <a:gd name="T0" fmla="*/ 0 w 15"/>
                <a:gd name="T1" fmla="*/ 0 h 23"/>
                <a:gd name="T2" fmla="*/ 0 w 15"/>
                <a:gd name="T3" fmla="*/ 0 h 23"/>
                <a:gd name="T4" fmla="*/ 7 w 15"/>
                <a:gd name="T5" fmla="*/ 0 h 23"/>
                <a:gd name="T6" fmla="*/ 15 w 15"/>
                <a:gd name="T7" fmla="*/ 5 h 23"/>
                <a:gd name="T8" fmla="*/ 15 w 15"/>
                <a:gd name="T9" fmla="*/ 12 h 23"/>
                <a:gd name="T10" fmla="*/ 15 w 15"/>
                <a:gd name="T11" fmla="*/ 19 h 23"/>
                <a:gd name="T12" fmla="*/ 7 w 15"/>
                <a:gd name="T13" fmla="*/ 23 h 23"/>
                <a:gd name="T14" fmla="*/ 0 w 15"/>
                <a:gd name="T15" fmla="*/ 23 h 23"/>
                <a:gd name="T16" fmla="*/ 0 w 15"/>
                <a:gd name="T17" fmla="*/ 23 h 23"/>
                <a:gd name="T18" fmla="*/ 0 w 15"/>
                <a:gd name="T19" fmla="*/ 0 h 23"/>
                <a:gd name="T20" fmla="*/ 2 w 15"/>
                <a:gd name="T21" fmla="*/ 21 h 23"/>
                <a:gd name="T22" fmla="*/ 7 w 15"/>
                <a:gd name="T23" fmla="*/ 21 h 23"/>
                <a:gd name="T24" fmla="*/ 13 w 15"/>
                <a:gd name="T25" fmla="*/ 18 h 23"/>
                <a:gd name="T26" fmla="*/ 14 w 15"/>
                <a:gd name="T27" fmla="*/ 12 h 23"/>
                <a:gd name="T28" fmla="*/ 13 w 15"/>
                <a:gd name="T29" fmla="*/ 5 h 23"/>
                <a:gd name="T30" fmla="*/ 7 w 15"/>
                <a:gd name="T31" fmla="*/ 2 h 23"/>
                <a:gd name="T32" fmla="*/ 2 w 15"/>
                <a:gd name="T33" fmla="*/ 2 h 23"/>
                <a:gd name="T34" fmla="*/ 2 w 15"/>
                <a:gd name="T35" fmla="*/ 2 h 23"/>
                <a:gd name="T36" fmla="*/ 2 w 15"/>
                <a:gd name="T37" fmla="*/ 21 h 23"/>
                <a:gd name="T38" fmla="*/ 2 w 15"/>
                <a:gd name="T3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23">
                  <a:moveTo>
                    <a:pt x="0" y="0"/>
                  </a:moveTo>
                  <a:cubicBezTo>
                    <a:pt x="0" y="0"/>
                    <a:pt x="0" y="0"/>
                    <a:pt x="0" y="0"/>
                  </a:cubicBezTo>
                  <a:cubicBezTo>
                    <a:pt x="7" y="0"/>
                    <a:pt x="7" y="0"/>
                    <a:pt x="7" y="0"/>
                  </a:cubicBezTo>
                  <a:cubicBezTo>
                    <a:pt x="11" y="0"/>
                    <a:pt x="14" y="2"/>
                    <a:pt x="15" y="5"/>
                  </a:cubicBezTo>
                  <a:cubicBezTo>
                    <a:pt x="15" y="6"/>
                    <a:pt x="15" y="8"/>
                    <a:pt x="15" y="12"/>
                  </a:cubicBezTo>
                  <a:cubicBezTo>
                    <a:pt x="15" y="16"/>
                    <a:pt x="15" y="17"/>
                    <a:pt x="15" y="19"/>
                  </a:cubicBezTo>
                  <a:cubicBezTo>
                    <a:pt x="14" y="22"/>
                    <a:pt x="11" y="23"/>
                    <a:pt x="7" y="23"/>
                  </a:cubicBezTo>
                  <a:cubicBezTo>
                    <a:pt x="0" y="23"/>
                    <a:pt x="0" y="23"/>
                    <a:pt x="0" y="23"/>
                  </a:cubicBezTo>
                  <a:cubicBezTo>
                    <a:pt x="0" y="23"/>
                    <a:pt x="0" y="23"/>
                    <a:pt x="0" y="23"/>
                  </a:cubicBezTo>
                  <a:lnTo>
                    <a:pt x="0" y="0"/>
                  </a:lnTo>
                  <a:close/>
                  <a:moveTo>
                    <a:pt x="2" y="21"/>
                  </a:moveTo>
                  <a:cubicBezTo>
                    <a:pt x="7" y="21"/>
                    <a:pt x="7" y="21"/>
                    <a:pt x="7" y="21"/>
                  </a:cubicBezTo>
                  <a:cubicBezTo>
                    <a:pt x="10" y="21"/>
                    <a:pt x="12" y="20"/>
                    <a:pt x="13" y="18"/>
                  </a:cubicBezTo>
                  <a:cubicBezTo>
                    <a:pt x="13" y="17"/>
                    <a:pt x="14" y="16"/>
                    <a:pt x="14" y="12"/>
                  </a:cubicBezTo>
                  <a:cubicBezTo>
                    <a:pt x="14" y="8"/>
                    <a:pt x="13" y="7"/>
                    <a:pt x="13" y="5"/>
                  </a:cubicBezTo>
                  <a:cubicBezTo>
                    <a:pt x="12" y="3"/>
                    <a:pt x="10" y="2"/>
                    <a:pt x="7" y="2"/>
                  </a:cubicBezTo>
                  <a:cubicBezTo>
                    <a:pt x="2" y="2"/>
                    <a:pt x="2" y="2"/>
                    <a:pt x="2" y="2"/>
                  </a:cubicBezTo>
                  <a:cubicBezTo>
                    <a:pt x="2" y="2"/>
                    <a:pt x="2" y="2"/>
                    <a:pt x="2" y="2"/>
                  </a:cubicBezTo>
                  <a:cubicBezTo>
                    <a:pt x="2" y="21"/>
                    <a:pt x="2" y="21"/>
                    <a:pt x="2" y="21"/>
                  </a:cubicBezTo>
                  <a:cubicBezTo>
                    <a:pt x="2" y="21"/>
                    <a:pt x="2" y="21"/>
                    <a:pt x="2" y="2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2" name="Freeform 23"/>
            <p:cNvSpPr>
              <a:spLocks/>
            </p:cNvSpPr>
            <p:nvPr userDrawn="1"/>
          </p:nvSpPr>
          <p:spPr bwMode="auto">
            <a:xfrm>
              <a:off x="3740" y="4194"/>
              <a:ext cx="24" cy="39"/>
            </a:xfrm>
            <a:custGeom>
              <a:avLst/>
              <a:gdLst>
                <a:gd name="T0" fmla="*/ 0 w 14"/>
                <a:gd name="T1" fmla="*/ 0 h 23"/>
                <a:gd name="T2" fmla="*/ 0 w 14"/>
                <a:gd name="T3" fmla="*/ 0 h 23"/>
                <a:gd name="T4" fmla="*/ 13 w 14"/>
                <a:gd name="T5" fmla="*/ 0 h 23"/>
                <a:gd name="T6" fmla="*/ 14 w 14"/>
                <a:gd name="T7" fmla="*/ 0 h 23"/>
                <a:gd name="T8" fmla="*/ 14 w 14"/>
                <a:gd name="T9" fmla="*/ 2 h 23"/>
                <a:gd name="T10" fmla="*/ 13 w 14"/>
                <a:gd name="T11" fmla="*/ 2 h 23"/>
                <a:gd name="T12" fmla="*/ 2 w 14"/>
                <a:gd name="T13" fmla="*/ 2 h 23"/>
                <a:gd name="T14" fmla="*/ 2 w 14"/>
                <a:gd name="T15" fmla="*/ 2 h 23"/>
                <a:gd name="T16" fmla="*/ 2 w 14"/>
                <a:gd name="T17" fmla="*/ 10 h 23"/>
                <a:gd name="T18" fmla="*/ 2 w 14"/>
                <a:gd name="T19" fmla="*/ 11 h 23"/>
                <a:gd name="T20" fmla="*/ 12 w 14"/>
                <a:gd name="T21" fmla="*/ 11 h 23"/>
                <a:gd name="T22" fmla="*/ 12 w 14"/>
                <a:gd name="T23" fmla="*/ 11 h 23"/>
                <a:gd name="T24" fmla="*/ 12 w 14"/>
                <a:gd name="T25" fmla="*/ 12 h 23"/>
                <a:gd name="T26" fmla="*/ 12 w 14"/>
                <a:gd name="T27" fmla="*/ 12 h 23"/>
                <a:gd name="T28" fmla="*/ 2 w 14"/>
                <a:gd name="T29" fmla="*/ 12 h 23"/>
                <a:gd name="T30" fmla="*/ 2 w 14"/>
                <a:gd name="T31" fmla="*/ 13 h 23"/>
                <a:gd name="T32" fmla="*/ 2 w 14"/>
                <a:gd name="T33" fmla="*/ 21 h 23"/>
                <a:gd name="T34" fmla="*/ 2 w 14"/>
                <a:gd name="T35" fmla="*/ 21 h 23"/>
                <a:gd name="T36" fmla="*/ 13 w 14"/>
                <a:gd name="T37" fmla="*/ 21 h 23"/>
                <a:gd name="T38" fmla="*/ 14 w 14"/>
                <a:gd name="T39" fmla="*/ 22 h 23"/>
                <a:gd name="T40" fmla="*/ 14 w 14"/>
                <a:gd name="T41" fmla="*/ 23 h 23"/>
                <a:gd name="T42" fmla="*/ 13 w 14"/>
                <a:gd name="T43" fmla="*/ 23 h 23"/>
                <a:gd name="T44" fmla="*/ 0 w 14"/>
                <a:gd name="T45" fmla="*/ 23 h 23"/>
                <a:gd name="T46" fmla="*/ 0 w 14"/>
                <a:gd name="T47" fmla="*/ 23 h 23"/>
                <a:gd name="T48" fmla="*/ 0 w 14"/>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 h="23">
                  <a:moveTo>
                    <a:pt x="0" y="0"/>
                  </a:moveTo>
                  <a:cubicBezTo>
                    <a:pt x="0" y="0"/>
                    <a:pt x="0" y="0"/>
                    <a:pt x="0" y="0"/>
                  </a:cubicBezTo>
                  <a:cubicBezTo>
                    <a:pt x="13" y="0"/>
                    <a:pt x="13" y="0"/>
                    <a:pt x="13" y="0"/>
                  </a:cubicBezTo>
                  <a:cubicBezTo>
                    <a:pt x="14" y="0"/>
                    <a:pt x="14" y="0"/>
                    <a:pt x="14" y="0"/>
                  </a:cubicBezTo>
                  <a:cubicBezTo>
                    <a:pt x="14" y="2"/>
                    <a:pt x="14" y="2"/>
                    <a:pt x="14" y="2"/>
                  </a:cubicBezTo>
                  <a:cubicBezTo>
                    <a:pt x="14" y="2"/>
                    <a:pt x="14" y="2"/>
                    <a:pt x="13" y="2"/>
                  </a:cubicBezTo>
                  <a:cubicBezTo>
                    <a:pt x="2" y="2"/>
                    <a:pt x="2" y="2"/>
                    <a:pt x="2" y="2"/>
                  </a:cubicBezTo>
                  <a:cubicBezTo>
                    <a:pt x="2" y="2"/>
                    <a:pt x="2" y="2"/>
                    <a:pt x="2" y="2"/>
                  </a:cubicBezTo>
                  <a:cubicBezTo>
                    <a:pt x="2" y="10"/>
                    <a:pt x="2" y="10"/>
                    <a:pt x="2" y="10"/>
                  </a:cubicBezTo>
                  <a:cubicBezTo>
                    <a:pt x="2" y="11"/>
                    <a:pt x="2" y="11"/>
                    <a:pt x="2" y="11"/>
                  </a:cubicBezTo>
                  <a:cubicBezTo>
                    <a:pt x="12" y="11"/>
                    <a:pt x="12" y="11"/>
                    <a:pt x="12" y="11"/>
                  </a:cubicBezTo>
                  <a:cubicBezTo>
                    <a:pt x="12" y="11"/>
                    <a:pt x="12" y="11"/>
                    <a:pt x="12" y="11"/>
                  </a:cubicBezTo>
                  <a:cubicBezTo>
                    <a:pt x="12" y="12"/>
                    <a:pt x="12" y="12"/>
                    <a:pt x="12" y="12"/>
                  </a:cubicBezTo>
                  <a:cubicBezTo>
                    <a:pt x="12" y="12"/>
                    <a:pt x="12" y="12"/>
                    <a:pt x="12" y="12"/>
                  </a:cubicBezTo>
                  <a:cubicBezTo>
                    <a:pt x="2" y="12"/>
                    <a:pt x="2" y="12"/>
                    <a:pt x="2" y="12"/>
                  </a:cubicBezTo>
                  <a:cubicBezTo>
                    <a:pt x="2" y="12"/>
                    <a:pt x="2" y="13"/>
                    <a:pt x="2" y="13"/>
                  </a:cubicBezTo>
                  <a:cubicBezTo>
                    <a:pt x="2" y="21"/>
                    <a:pt x="2" y="21"/>
                    <a:pt x="2" y="21"/>
                  </a:cubicBezTo>
                  <a:cubicBezTo>
                    <a:pt x="2" y="21"/>
                    <a:pt x="2" y="21"/>
                    <a:pt x="2" y="21"/>
                  </a:cubicBezTo>
                  <a:cubicBezTo>
                    <a:pt x="13" y="21"/>
                    <a:pt x="13" y="21"/>
                    <a:pt x="13" y="21"/>
                  </a:cubicBezTo>
                  <a:cubicBezTo>
                    <a:pt x="14" y="21"/>
                    <a:pt x="14" y="22"/>
                    <a:pt x="14" y="22"/>
                  </a:cubicBezTo>
                  <a:cubicBezTo>
                    <a:pt x="14" y="23"/>
                    <a:pt x="14" y="23"/>
                    <a:pt x="14" y="23"/>
                  </a:cubicBezTo>
                  <a:cubicBezTo>
                    <a:pt x="14" y="23"/>
                    <a:pt x="14" y="23"/>
                    <a:pt x="13"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3" name="Freeform 24"/>
            <p:cNvSpPr>
              <a:spLocks/>
            </p:cNvSpPr>
            <p:nvPr userDrawn="1"/>
          </p:nvSpPr>
          <p:spPr bwMode="auto">
            <a:xfrm>
              <a:off x="3783" y="4194"/>
              <a:ext cx="27" cy="39"/>
            </a:xfrm>
            <a:custGeom>
              <a:avLst/>
              <a:gdLst>
                <a:gd name="T0" fmla="*/ 0 w 16"/>
                <a:gd name="T1" fmla="*/ 0 h 23"/>
                <a:gd name="T2" fmla="*/ 1 w 16"/>
                <a:gd name="T3" fmla="*/ 0 h 23"/>
                <a:gd name="T4" fmla="*/ 2 w 16"/>
                <a:gd name="T5" fmla="*/ 0 h 23"/>
                <a:gd name="T6" fmla="*/ 3 w 16"/>
                <a:gd name="T7" fmla="*/ 0 h 23"/>
                <a:gd name="T8" fmla="*/ 14 w 16"/>
                <a:gd name="T9" fmla="*/ 20 h 23"/>
                <a:gd name="T10" fmla="*/ 14 w 16"/>
                <a:gd name="T11" fmla="*/ 20 h 23"/>
                <a:gd name="T12" fmla="*/ 14 w 16"/>
                <a:gd name="T13" fmla="*/ 0 h 23"/>
                <a:gd name="T14" fmla="*/ 15 w 16"/>
                <a:gd name="T15" fmla="*/ 0 h 23"/>
                <a:gd name="T16" fmla="*/ 16 w 16"/>
                <a:gd name="T17" fmla="*/ 0 h 23"/>
                <a:gd name="T18" fmla="*/ 16 w 16"/>
                <a:gd name="T19" fmla="*/ 0 h 23"/>
                <a:gd name="T20" fmla="*/ 16 w 16"/>
                <a:gd name="T21" fmla="*/ 23 h 23"/>
                <a:gd name="T22" fmla="*/ 16 w 16"/>
                <a:gd name="T23" fmla="*/ 23 h 23"/>
                <a:gd name="T24" fmla="*/ 15 w 16"/>
                <a:gd name="T25" fmla="*/ 23 h 23"/>
                <a:gd name="T26" fmla="*/ 14 w 16"/>
                <a:gd name="T27" fmla="*/ 23 h 23"/>
                <a:gd name="T28" fmla="*/ 3 w 16"/>
                <a:gd name="T29" fmla="*/ 4 h 23"/>
                <a:gd name="T30" fmla="*/ 2 w 16"/>
                <a:gd name="T31" fmla="*/ 4 h 23"/>
                <a:gd name="T32" fmla="*/ 2 w 16"/>
                <a:gd name="T33" fmla="*/ 23 h 23"/>
                <a:gd name="T34" fmla="*/ 2 w 16"/>
                <a:gd name="T35" fmla="*/ 23 h 23"/>
                <a:gd name="T36" fmla="*/ 1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1" y="0"/>
                    <a:pt x="1" y="0"/>
                  </a:cubicBezTo>
                  <a:cubicBezTo>
                    <a:pt x="2" y="0"/>
                    <a:pt x="2" y="0"/>
                    <a:pt x="2" y="0"/>
                  </a:cubicBezTo>
                  <a:cubicBezTo>
                    <a:pt x="2" y="0"/>
                    <a:pt x="3" y="0"/>
                    <a:pt x="3" y="0"/>
                  </a:cubicBezTo>
                  <a:cubicBezTo>
                    <a:pt x="14" y="20"/>
                    <a:pt x="14" y="20"/>
                    <a:pt x="14" y="20"/>
                  </a:cubicBezTo>
                  <a:cubicBezTo>
                    <a:pt x="14" y="20"/>
                    <a:pt x="14" y="20"/>
                    <a:pt x="14" y="20"/>
                  </a:cubicBezTo>
                  <a:cubicBezTo>
                    <a:pt x="14" y="0"/>
                    <a:pt x="14" y="0"/>
                    <a:pt x="14" y="0"/>
                  </a:cubicBezTo>
                  <a:cubicBezTo>
                    <a:pt x="14" y="0"/>
                    <a:pt x="14" y="0"/>
                    <a:pt x="15" y="0"/>
                  </a:cubicBezTo>
                  <a:cubicBezTo>
                    <a:pt x="16" y="0"/>
                    <a:pt x="16" y="0"/>
                    <a:pt x="16" y="0"/>
                  </a:cubicBezTo>
                  <a:cubicBezTo>
                    <a:pt x="16" y="0"/>
                    <a:pt x="16" y="0"/>
                    <a:pt x="16" y="0"/>
                  </a:cubicBezTo>
                  <a:cubicBezTo>
                    <a:pt x="16" y="23"/>
                    <a:pt x="16" y="23"/>
                    <a:pt x="16" y="23"/>
                  </a:cubicBezTo>
                  <a:cubicBezTo>
                    <a:pt x="16" y="23"/>
                    <a:pt x="16" y="23"/>
                    <a:pt x="16" y="23"/>
                  </a:cubicBezTo>
                  <a:cubicBezTo>
                    <a:pt x="15" y="23"/>
                    <a:pt x="15" y="23"/>
                    <a:pt x="15" y="23"/>
                  </a:cubicBezTo>
                  <a:cubicBezTo>
                    <a:pt x="14" y="23"/>
                    <a:pt x="14" y="23"/>
                    <a:pt x="14" y="23"/>
                  </a:cubicBezTo>
                  <a:cubicBezTo>
                    <a:pt x="3" y="4"/>
                    <a:pt x="3" y="4"/>
                    <a:pt x="3" y="4"/>
                  </a:cubicBezTo>
                  <a:cubicBezTo>
                    <a:pt x="2" y="4"/>
                    <a:pt x="2" y="4"/>
                    <a:pt x="2" y="4"/>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4" name="Freeform 25"/>
            <p:cNvSpPr>
              <a:spLocks/>
            </p:cNvSpPr>
            <p:nvPr userDrawn="1"/>
          </p:nvSpPr>
          <p:spPr bwMode="auto">
            <a:xfrm>
              <a:off x="3832" y="4194"/>
              <a:ext cx="35" cy="39"/>
            </a:xfrm>
            <a:custGeom>
              <a:avLst/>
              <a:gdLst>
                <a:gd name="T0" fmla="*/ 0 w 20"/>
                <a:gd name="T1" fmla="*/ 0 h 23"/>
                <a:gd name="T2" fmla="*/ 1 w 20"/>
                <a:gd name="T3" fmla="*/ 0 h 23"/>
                <a:gd name="T4" fmla="*/ 2 w 20"/>
                <a:gd name="T5" fmla="*/ 0 h 23"/>
                <a:gd name="T6" fmla="*/ 3 w 20"/>
                <a:gd name="T7" fmla="*/ 0 h 23"/>
                <a:gd name="T8" fmla="*/ 10 w 20"/>
                <a:gd name="T9" fmla="*/ 17 h 23"/>
                <a:gd name="T10" fmla="*/ 10 w 20"/>
                <a:gd name="T11" fmla="*/ 17 h 23"/>
                <a:gd name="T12" fmla="*/ 18 w 20"/>
                <a:gd name="T13" fmla="*/ 0 h 23"/>
                <a:gd name="T14" fmla="*/ 18 w 20"/>
                <a:gd name="T15" fmla="*/ 0 h 23"/>
                <a:gd name="T16" fmla="*/ 19 w 20"/>
                <a:gd name="T17" fmla="*/ 0 h 23"/>
                <a:gd name="T18" fmla="*/ 20 w 20"/>
                <a:gd name="T19" fmla="*/ 0 h 23"/>
                <a:gd name="T20" fmla="*/ 20 w 20"/>
                <a:gd name="T21" fmla="*/ 23 h 23"/>
                <a:gd name="T22" fmla="*/ 19 w 20"/>
                <a:gd name="T23" fmla="*/ 23 h 23"/>
                <a:gd name="T24" fmla="*/ 18 w 20"/>
                <a:gd name="T25" fmla="*/ 23 h 23"/>
                <a:gd name="T26" fmla="*/ 18 w 20"/>
                <a:gd name="T27" fmla="*/ 23 h 23"/>
                <a:gd name="T28" fmla="*/ 18 w 20"/>
                <a:gd name="T29" fmla="*/ 5 h 23"/>
                <a:gd name="T30" fmla="*/ 18 w 20"/>
                <a:gd name="T31" fmla="*/ 5 h 23"/>
                <a:gd name="T32" fmla="*/ 11 w 20"/>
                <a:gd name="T33" fmla="*/ 20 h 23"/>
                <a:gd name="T34" fmla="*/ 10 w 20"/>
                <a:gd name="T35" fmla="*/ 20 h 23"/>
                <a:gd name="T36" fmla="*/ 10 w 20"/>
                <a:gd name="T37" fmla="*/ 20 h 23"/>
                <a:gd name="T38" fmla="*/ 9 w 20"/>
                <a:gd name="T39" fmla="*/ 20 h 23"/>
                <a:gd name="T40" fmla="*/ 2 w 20"/>
                <a:gd name="T41" fmla="*/ 5 h 23"/>
                <a:gd name="T42" fmla="*/ 2 w 20"/>
                <a:gd name="T43" fmla="*/ 5 h 23"/>
                <a:gd name="T44" fmla="*/ 2 w 20"/>
                <a:gd name="T45" fmla="*/ 23 h 23"/>
                <a:gd name="T46" fmla="*/ 2 w 20"/>
                <a:gd name="T47" fmla="*/ 23 h 23"/>
                <a:gd name="T48" fmla="*/ 1 w 20"/>
                <a:gd name="T49" fmla="*/ 23 h 23"/>
                <a:gd name="T50" fmla="*/ 0 w 20"/>
                <a:gd name="T51" fmla="*/ 23 h 23"/>
                <a:gd name="T52" fmla="*/ 0 w 20"/>
                <a:gd name="T5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23">
                  <a:moveTo>
                    <a:pt x="0" y="0"/>
                  </a:moveTo>
                  <a:cubicBezTo>
                    <a:pt x="0" y="0"/>
                    <a:pt x="1" y="0"/>
                    <a:pt x="1" y="0"/>
                  </a:cubicBezTo>
                  <a:cubicBezTo>
                    <a:pt x="2" y="0"/>
                    <a:pt x="2" y="0"/>
                    <a:pt x="2" y="0"/>
                  </a:cubicBezTo>
                  <a:cubicBezTo>
                    <a:pt x="2" y="0"/>
                    <a:pt x="2" y="0"/>
                    <a:pt x="3" y="0"/>
                  </a:cubicBezTo>
                  <a:cubicBezTo>
                    <a:pt x="10" y="17"/>
                    <a:pt x="10" y="17"/>
                    <a:pt x="10" y="17"/>
                  </a:cubicBezTo>
                  <a:cubicBezTo>
                    <a:pt x="10" y="17"/>
                    <a:pt x="10" y="17"/>
                    <a:pt x="10" y="17"/>
                  </a:cubicBezTo>
                  <a:cubicBezTo>
                    <a:pt x="18" y="0"/>
                    <a:pt x="18" y="0"/>
                    <a:pt x="18" y="0"/>
                  </a:cubicBezTo>
                  <a:cubicBezTo>
                    <a:pt x="18" y="0"/>
                    <a:pt x="18" y="0"/>
                    <a:pt x="18" y="0"/>
                  </a:cubicBezTo>
                  <a:cubicBezTo>
                    <a:pt x="19" y="0"/>
                    <a:pt x="19" y="0"/>
                    <a:pt x="19" y="0"/>
                  </a:cubicBezTo>
                  <a:cubicBezTo>
                    <a:pt x="20" y="0"/>
                    <a:pt x="20" y="0"/>
                    <a:pt x="20" y="0"/>
                  </a:cubicBezTo>
                  <a:cubicBezTo>
                    <a:pt x="20" y="23"/>
                    <a:pt x="20" y="23"/>
                    <a:pt x="20" y="23"/>
                  </a:cubicBezTo>
                  <a:cubicBezTo>
                    <a:pt x="20" y="23"/>
                    <a:pt x="20" y="23"/>
                    <a:pt x="19" y="23"/>
                  </a:cubicBezTo>
                  <a:cubicBezTo>
                    <a:pt x="18" y="23"/>
                    <a:pt x="18" y="23"/>
                    <a:pt x="18" y="23"/>
                  </a:cubicBezTo>
                  <a:cubicBezTo>
                    <a:pt x="18" y="23"/>
                    <a:pt x="18" y="23"/>
                    <a:pt x="18" y="23"/>
                  </a:cubicBezTo>
                  <a:cubicBezTo>
                    <a:pt x="18" y="5"/>
                    <a:pt x="18" y="5"/>
                    <a:pt x="18" y="5"/>
                  </a:cubicBezTo>
                  <a:cubicBezTo>
                    <a:pt x="18" y="5"/>
                    <a:pt x="18" y="5"/>
                    <a:pt x="18" y="5"/>
                  </a:cubicBezTo>
                  <a:cubicBezTo>
                    <a:pt x="11" y="20"/>
                    <a:pt x="11" y="20"/>
                    <a:pt x="11" y="20"/>
                  </a:cubicBezTo>
                  <a:cubicBezTo>
                    <a:pt x="11" y="20"/>
                    <a:pt x="11" y="20"/>
                    <a:pt x="10" y="20"/>
                  </a:cubicBezTo>
                  <a:cubicBezTo>
                    <a:pt x="10" y="20"/>
                    <a:pt x="10" y="20"/>
                    <a:pt x="10" y="20"/>
                  </a:cubicBezTo>
                  <a:cubicBezTo>
                    <a:pt x="9" y="20"/>
                    <a:pt x="9" y="20"/>
                    <a:pt x="9" y="20"/>
                  </a:cubicBezTo>
                  <a:cubicBezTo>
                    <a:pt x="2" y="5"/>
                    <a:pt x="2" y="5"/>
                    <a:pt x="2" y="5"/>
                  </a:cubicBezTo>
                  <a:cubicBezTo>
                    <a:pt x="2" y="5"/>
                    <a:pt x="2" y="5"/>
                    <a:pt x="2" y="5"/>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5" name="Freeform 26"/>
            <p:cNvSpPr>
              <a:spLocks noEditPoints="1"/>
            </p:cNvSpPr>
            <p:nvPr userDrawn="1"/>
          </p:nvSpPr>
          <p:spPr bwMode="auto">
            <a:xfrm>
              <a:off x="3885" y="4194"/>
              <a:ext cx="31" cy="39"/>
            </a:xfrm>
            <a:custGeom>
              <a:avLst/>
              <a:gdLst>
                <a:gd name="T0" fmla="*/ 8 w 18"/>
                <a:gd name="T1" fmla="*/ 0 h 23"/>
                <a:gd name="T2" fmla="*/ 8 w 18"/>
                <a:gd name="T3" fmla="*/ 0 h 23"/>
                <a:gd name="T4" fmla="*/ 9 w 18"/>
                <a:gd name="T5" fmla="*/ 0 h 23"/>
                <a:gd name="T6" fmla="*/ 10 w 18"/>
                <a:gd name="T7" fmla="*/ 0 h 23"/>
                <a:gd name="T8" fmla="*/ 18 w 18"/>
                <a:gd name="T9" fmla="*/ 23 h 23"/>
                <a:gd name="T10" fmla="*/ 18 w 18"/>
                <a:gd name="T11" fmla="*/ 23 h 23"/>
                <a:gd name="T12" fmla="*/ 16 w 18"/>
                <a:gd name="T13" fmla="*/ 23 h 23"/>
                <a:gd name="T14" fmla="*/ 16 w 18"/>
                <a:gd name="T15" fmla="*/ 23 h 23"/>
                <a:gd name="T16" fmla="*/ 14 w 18"/>
                <a:gd name="T17" fmla="*/ 17 h 23"/>
                <a:gd name="T18" fmla="*/ 4 w 18"/>
                <a:gd name="T19" fmla="*/ 17 h 23"/>
                <a:gd name="T20" fmla="*/ 2 w 18"/>
                <a:gd name="T21" fmla="*/ 23 h 23"/>
                <a:gd name="T22" fmla="*/ 1 w 18"/>
                <a:gd name="T23" fmla="*/ 23 h 23"/>
                <a:gd name="T24" fmla="*/ 0 w 18"/>
                <a:gd name="T25" fmla="*/ 23 h 23"/>
                <a:gd name="T26" fmla="*/ 0 w 18"/>
                <a:gd name="T27" fmla="*/ 23 h 23"/>
                <a:gd name="T28" fmla="*/ 8 w 18"/>
                <a:gd name="T29" fmla="*/ 0 h 23"/>
                <a:gd name="T30" fmla="*/ 13 w 18"/>
                <a:gd name="T31" fmla="*/ 15 h 23"/>
                <a:gd name="T32" fmla="*/ 9 w 18"/>
                <a:gd name="T33" fmla="*/ 3 h 23"/>
                <a:gd name="T34" fmla="*/ 9 w 18"/>
                <a:gd name="T35" fmla="*/ 3 h 23"/>
                <a:gd name="T36" fmla="*/ 4 w 18"/>
                <a:gd name="T37" fmla="*/ 15 h 23"/>
                <a:gd name="T38" fmla="*/ 13 w 18"/>
                <a:gd name="T39" fmla="*/ 1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3">
                  <a:moveTo>
                    <a:pt x="8" y="0"/>
                  </a:moveTo>
                  <a:cubicBezTo>
                    <a:pt x="8" y="0"/>
                    <a:pt x="8" y="0"/>
                    <a:pt x="8" y="0"/>
                  </a:cubicBezTo>
                  <a:cubicBezTo>
                    <a:pt x="9" y="0"/>
                    <a:pt x="9" y="0"/>
                    <a:pt x="9" y="0"/>
                  </a:cubicBezTo>
                  <a:cubicBezTo>
                    <a:pt x="10" y="0"/>
                    <a:pt x="10" y="0"/>
                    <a:pt x="10" y="0"/>
                  </a:cubicBezTo>
                  <a:cubicBezTo>
                    <a:pt x="18" y="23"/>
                    <a:pt x="18" y="23"/>
                    <a:pt x="18" y="23"/>
                  </a:cubicBezTo>
                  <a:cubicBezTo>
                    <a:pt x="18" y="23"/>
                    <a:pt x="18" y="23"/>
                    <a:pt x="18" y="23"/>
                  </a:cubicBezTo>
                  <a:cubicBezTo>
                    <a:pt x="16" y="23"/>
                    <a:pt x="16" y="23"/>
                    <a:pt x="16" y="23"/>
                  </a:cubicBezTo>
                  <a:cubicBezTo>
                    <a:pt x="16" y="23"/>
                    <a:pt x="16" y="23"/>
                    <a:pt x="16" y="23"/>
                  </a:cubicBezTo>
                  <a:cubicBezTo>
                    <a:pt x="14" y="17"/>
                    <a:pt x="14" y="17"/>
                    <a:pt x="14" y="17"/>
                  </a:cubicBezTo>
                  <a:cubicBezTo>
                    <a:pt x="4" y="17"/>
                    <a:pt x="4" y="17"/>
                    <a:pt x="4" y="17"/>
                  </a:cubicBezTo>
                  <a:cubicBezTo>
                    <a:pt x="2" y="23"/>
                    <a:pt x="2" y="23"/>
                    <a:pt x="2" y="23"/>
                  </a:cubicBezTo>
                  <a:cubicBezTo>
                    <a:pt x="2" y="23"/>
                    <a:pt x="1" y="23"/>
                    <a:pt x="1" y="23"/>
                  </a:cubicBezTo>
                  <a:cubicBezTo>
                    <a:pt x="0" y="23"/>
                    <a:pt x="0" y="23"/>
                    <a:pt x="0" y="23"/>
                  </a:cubicBezTo>
                  <a:cubicBezTo>
                    <a:pt x="0" y="23"/>
                    <a:pt x="0" y="23"/>
                    <a:pt x="0" y="23"/>
                  </a:cubicBezTo>
                  <a:lnTo>
                    <a:pt x="8" y="0"/>
                  </a:lnTo>
                  <a:close/>
                  <a:moveTo>
                    <a:pt x="13" y="15"/>
                  </a:moveTo>
                  <a:cubicBezTo>
                    <a:pt x="9" y="3"/>
                    <a:pt x="9" y="3"/>
                    <a:pt x="9" y="3"/>
                  </a:cubicBezTo>
                  <a:cubicBezTo>
                    <a:pt x="9" y="3"/>
                    <a:pt x="9" y="3"/>
                    <a:pt x="9" y="3"/>
                  </a:cubicBezTo>
                  <a:cubicBezTo>
                    <a:pt x="4" y="15"/>
                    <a:pt x="4" y="15"/>
                    <a:pt x="4" y="15"/>
                  </a:cubicBezTo>
                  <a:lnTo>
                    <a:pt x="13" y="15"/>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6" name="Freeform 27"/>
            <p:cNvSpPr>
              <a:spLocks noEditPoints="1"/>
            </p:cNvSpPr>
            <p:nvPr userDrawn="1"/>
          </p:nvSpPr>
          <p:spPr bwMode="auto">
            <a:xfrm>
              <a:off x="3935" y="4194"/>
              <a:ext cx="27" cy="39"/>
            </a:xfrm>
            <a:custGeom>
              <a:avLst/>
              <a:gdLst>
                <a:gd name="T0" fmla="*/ 14 w 16"/>
                <a:gd name="T1" fmla="*/ 23 h 23"/>
                <a:gd name="T2" fmla="*/ 13 w 16"/>
                <a:gd name="T3" fmla="*/ 23 h 23"/>
                <a:gd name="T4" fmla="*/ 8 w 16"/>
                <a:gd name="T5" fmla="*/ 13 h 23"/>
                <a:gd name="T6" fmla="*/ 8 w 16"/>
                <a:gd name="T7" fmla="*/ 13 h 23"/>
                <a:gd name="T8" fmla="*/ 2 w 16"/>
                <a:gd name="T9" fmla="*/ 13 h 23"/>
                <a:gd name="T10" fmla="*/ 2 w 16"/>
                <a:gd name="T11" fmla="*/ 13 h 23"/>
                <a:gd name="T12" fmla="*/ 2 w 16"/>
                <a:gd name="T13" fmla="*/ 23 h 23"/>
                <a:gd name="T14" fmla="*/ 2 w 16"/>
                <a:gd name="T15" fmla="*/ 23 h 23"/>
                <a:gd name="T16" fmla="*/ 0 w 16"/>
                <a:gd name="T17" fmla="*/ 23 h 23"/>
                <a:gd name="T18" fmla="*/ 0 w 16"/>
                <a:gd name="T19" fmla="*/ 23 h 23"/>
                <a:gd name="T20" fmla="*/ 0 w 16"/>
                <a:gd name="T21" fmla="*/ 0 h 23"/>
                <a:gd name="T22" fmla="*/ 0 w 16"/>
                <a:gd name="T23" fmla="*/ 0 h 23"/>
                <a:gd name="T24" fmla="*/ 8 w 16"/>
                <a:gd name="T25" fmla="*/ 0 h 23"/>
                <a:gd name="T26" fmla="*/ 15 w 16"/>
                <a:gd name="T27" fmla="*/ 7 h 23"/>
                <a:gd name="T28" fmla="*/ 10 w 16"/>
                <a:gd name="T29" fmla="*/ 13 h 23"/>
                <a:gd name="T30" fmla="*/ 15 w 16"/>
                <a:gd name="T31" fmla="*/ 23 h 23"/>
                <a:gd name="T32" fmla="*/ 15 w 16"/>
                <a:gd name="T33" fmla="*/ 23 h 23"/>
                <a:gd name="T34" fmla="*/ 14 w 16"/>
                <a:gd name="T35" fmla="*/ 23 h 23"/>
                <a:gd name="T36" fmla="*/ 13 w 16"/>
                <a:gd name="T37" fmla="*/ 7 h 23"/>
                <a:gd name="T38" fmla="*/ 8 w 16"/>
                <a:gd name="T39" fmla="*/ 2 h 23"/>
                <a:gd name="T40" fmla="*/ 2 w 16"/>
                <a:gd name="T41" fmla="*/ 2 h 23"/>
                <a:gd name="T42" fmla="*/ 2 w 16"/>
                <a:gd name="T43" fmla="*/ 2 h 23"/>
                <a:gd name="T44" fmla="*/ 2 w 16"/>
                <a:gd name="T45" fmla="*/ 11 h 23"/>
                <a:gd name="T46" fmla="*/ 2 w 16"/>
                <a:gd name="T47" fmla="*/ 11 h 23"/>
                <a:gd name="T48" fmla="*/ 8 w 16"/>
                <a:gd name="T49" fmla="*/ 11 h 23"/>
                <a:gd name="T50" fmla="*/ 13 w 16"/>
                <a:gd name="T51"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 h="23">
                  <a:moveTo>
                    <a:pt x="14" y="23"/>
                  </a:moveTo>
                  <a:cubicBezTo>
                    <a:pt x="13" y="23"/>
                    <a:pt x="13" y="23"/>
                    <a:pt x="13" y="23"/>
                  </a:cubicBezTo>
                  <a:cubicBezTo>
                    <a:pt x="8" y="13"/>
                    <a:pt x="8" y="13"/>
                    <a:pt x="8" y="13"/>
                  </a:cubicBezTo>
                  <a:cubicBezTo>
                    <a:pt x="8" y="13"/>
                    <a:pt x="8" y="13"/>
                    <a:pt x="8" y="13"/>
                  </a:cubicBezTo>
                  <a:cubicBezTo>
                    <a:pt x="2" y="13"/>
                    <a:pt x="2" y="13"/>
                    <a:pt x="2" y="13"/>
                  </a:cubicBezTo>
                  <a:cubicBezTo>
                    <a:pt x="2" y="13"/>
                    <a:pt x="2" y="13"/>
                    <a:pt x="2" y="13"/>
                  </a:cubicBezTo>
                  <a:cubicBezTo>
                    <a:pt x="2" y="23"/>
                    <a:pt x="2" y="23"/>
                    <a:pt x="2" y="23"/>
                  </a:cubicBezTo>
                  <a:cubicBezTo>
                    <a:pt x="2" y="23"/>
                    <a:pt x="2" y="23"/>
                    <a:pt x="2" y="23"/>
                  </a:cubicBezTo>
                  <a:cubicBezTo>
                    <a:pt x="0" y="23"/>
                    <a:pt x="0" y="23"/>
                    <a:pt x="0" y="23"/>
                  </a:cubicBezTo>
                  <a:cubicBezTo>
                    <a:pt x="0" y="23"/>
                    <a:pt x="0" y="23"/>
                    <a:pt x="0" y="23"/>
                  </a:cubicBezTo>
                  <a:cubicBezTo>
                    <a:pt x="0" y="0"/>
                    <a:pt x="0" y="0"/>
                    <a:pt x="0" y="0"/>
                  </a:cubicBezTo>
                  <a:cubicBezTo>
                    <a:pt x="0" y="0"/>
                    <a:pt x="0" y="0"/>
                    <a:pt x="0" y="0"/>
                  </a:cubicBezTo>
                  <a:cubicBezTo>
                    <a:pt x="8" y="0"/>
                    <a:pt x="8" y="0"/>
                    <a:pt x="8" y="0"/>
                  </a:cubicBezTo>
                  <a:cubicBezTo>
                    <a:pt x="12" y="0"/>
                    <a:pt x="15" y="3"/>
                    <a:pt x="15" y="7"/>
                  </a:cubicBezTo>
                  <a:cubicBezTo>
                    <a:pt x="15" y="10"/>
                    <a:pt x="13" y="12"/>
                    <a:pt x="10" y="13"/>
                  </a:cubicBezTo>
                  <a:cubicBezTo>
                    <a:pt x="15" y="23"/>
                    <a:pt x="15" y="23"/>
                    <a:pt x="15" y="23"/>
                  </a:cubicBezTo>
                  <a:cubicBezTo>
                    <a:pt x="16" y="23"/>
                    <a:pt x="15" y="23"/>
                    <a:pt x="15" y="23"/>
                  </a:cubicBezTo>
                  <a:lnTo>
                    <a:pt x="14" y="23"/>
                  </a:lnTo>
                  <a:close/>
                  <a:moveTo>
                    <a:pt x="13" y="7"/>
                  </a:moveTo>
                  <a:cubicBezTo>
                    <a:pt x="13" y="4"/>
                    <a:pt x="11" y="2"/>
                    <a:pt x="8" y="2"/>
                  </a:cubicBezTo>
                  <a:cubicBezTo>
                    <a:pt x="2" y="2"/>
                    <a:pt x="2" y="2"/>
                    <a:pt x="2" y="2"/>
                  </a:cubicBezTo>
                  <a:cubicBezTo>
                    <a:pt x="2" y="2"/>
                    <a:pt x="2" y="2"/>
                    <a:pt x="2" y="2"/>
                  </a:cubicBezTo>
                  <a:cubicBezTo>
                    <a:pt x="2" y="11"/>
                    <a:pt x="2" y="11"/>
                    <a:pt x="2" y="11"/>
                  </a:cubicBezTo>
                  <a:cubicBezTo>
                    <a:pt x="2" y="11"/>
                    <a:pt x="2" y="11"/>
                    <a:pt x="2" y="11"/>
                  </a:cubicBezTo>
                  <a:cubicBezTo>
                    <a:pt x="8" y="11"/>
                    <a:pt x="8" y="11"/>
                    <a:pt x="8" y="11"/>
                  </a:cubicBezTo>
                  <a:cubicBezTo>
                    <a:pt x="11" y="11"/>
                    <a:pt x="13" y="9"/>
                    <a:pt x="13" y="7"/>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7" name="Freeform 28"/>
            <p:cNvSpPr>
              <a:spLocks/>
            </p:cNvSpPr>
            <p:nvPr userDrawn="1"/>
          </p:nvSpPr>
          <p:spPr bwMode="auto">
            <a:xfrm>
              <a:off x="3983" y="4194"/>
              <a:ext cx="27" cy="39"/>
            </a:xfrm>
            <a:custGeom>
              <a:avLst/>
              <a:gdLst>
                <a:gd name="T0" fmla="*/ 0 w 16"/>
                <a:gd name="T1" fmla="*/ 0 h 23"/>
                <a:gd name="T2" fmla="*/ 0 w 16"/>
                <a:gd name="T3" fmla="*/ 0 h 23"/>
                <a:gd name="T4" fmla="*/ 1 w 16"/>
                <a:gd name="T5" fmla="*/ 0 h 23"/>
                <a:gd name="T6" fmla="*/ 2 w 16"/>
                <a:gd name="T7" fmla="*/ 0 h 23"/>
                <a:gd name="T8" fmla="*/ 2 w 16"/>
                <a:gd name="T9" fmla="*/ 14 h 23"/>
                <a:gd name="T10" fmla="*/ 13 w 16"/>
                <a:gd name="T11" fmla="*/ 0 h 23"/>
                <a:gd name="T12" fmla="*/ 13 w 16"/>
                <a:gd name="T13" fmla="*/ 0 h 23"/>
                <a:gd name="T14" fmla="*/ 15 w 16"/>
                <a:gd name="T15" fmla="*/ 0 h 23"/>
                <a:gd name="T16" fmla="*/ 15 w 16"/>
                <a:gd name="T17" fmla="*/ 1 h 23"/>
                <a:gd name="T18" fmla="*/ 8 w 16"/>
                <a:gd name="T19" fmla="*/ 9 h 23"/>
                <a:gd name="T20" fmla="*/ 15 w 16"/>
                <a:gd name="T21" fmla="*/ 23 h 23"/>
                <a:gd name="T22" fmla="*/ 15 w 16"/>
                <a:gd name="T23" fmla="*/ 23 h 23"/>
                <a:gd name="T24" fmla="*/ 14 w 16"/>
                <a:gd name="T25" fmla="*/ 23 h 23"/>
                <a:gd name="T26" fmla="*/ 13 w 16"/>
                <a:gd name="T27" fmla="*/ 23 h 23"/>
                <a:gd name="T28" fmla="*/ 6 w 16"/>
                <a:gd name="T29" fmla="*/ 11 h 23"/>
                <a:gd name="T30" fmla="*/ 2 w 16"/>
                <a:gd name="T31" fmla="*/ 16 h 23"/>
                <a:gd name="T32" fmla="*/ 2 w 16"/>
                <a:gd name="T33" fmla="*/ 23 h 23"/>
                <a:gd name="T34" fmla="*/ 1 w 16"/>
                <a:gd name="T35" fmla="*/ 23 h 23"/>
                <a:gd name="T36" fmla="*/ 0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0" y="0"/>
                    <a:pt x="0" y="0"/>
                  </a:cubicBezTo>
                  <a:cubicBezTo>
                    <a:pt x="1" y="0"/>
                    <a:pt x="1" y="0"/>
                    <a:pt x="1" y="0"/>
                  </a:cubicBezTo>
                  <a:cubicBezTo>
                    <a:pt x="1" y="0"/>
                    <a:pt x="2" y="0"/>
                    <a:pt x="2" y="0"/>
                  </a:cubicBezTo>
                  <a:cubicBezTo>
                    <a:pt x="2" y="14"/>
                    <a:pt x="2" y="14"/>
                    <a:pt x="2" y="14"/>
                  </a:cubicBezTo>
                  <a:cubicBezTo>
                    <a:pt x="13" y="0"/>
                    <a:pt x="13" y="0"/>
                    <a:pt x="13" y="0"/>
                  </a:cubicBezTo>
                  <a:cubicBezTo>
                    <a:pt x="13" y="0"/>
                    <a:pt x="13" y="0"/>
                    <a:pt x="13" y="0"/>
                  </a:cubicBezTo>
                  <a:cubicBezTo>
                    <a:pt x="15" y="0"/>
                    <a:pt x="15" y="0"/>
                    <a:pt x="15" y="0"/>
                  </a:cubicBezTo>
                  <a:cubicBezTo>
                    <a:pt x="15" y="0"/>
                    <a:pt x="15" y="0"/>
                    <a:pt x="15" y="1"/>
                  </a:cubicBezTo>
                  <a:cubicBezTo>
                    <a:pt x="8" y="9"/>
                    <a:pt x="8" y="9"/>
                    <a:pt x="8" y="9"/>
                  </a:cubicBezTo>
                  <a:cubicBezTo>
                    <a:pt x="15" y="23"/>
                    <a:pt x="15" y="23"/>
                    <a:pt x="15" y="23"/>
                  </a:cubicBezTo>
                  <a:cubicBezTo>
                    <a:pt x="16" y="23"/>
                    <a:pt x="16" y="23"/>
                    <a:pt x="15" y="23"/>
                  </a:cubicBezTo>
                  <a:cubicBezTo>
                    <a:pt x="14" y="23"/>
                    <a:pt x="14" y="23"/>
                    <a:pt x="14" y="23"/>
                  </a:cubicBezTo>
                  <a:cubicBezTo>
                    <a:pt x="14" y="23"/>
                    <a:pt x="13" y="23"/>
                    <a:pt x="13" y="23"/>
                  </a:cubicBezTo>
                  <a:cubicBezTo>
                    <a:pt x="6" y="11"/>
                    <a:pt x="6" y="11"/>
                    <a:pt x="6" y="11"/>
                  </a:cubicBezTo>
                  <a:cubicBezTo>
                    <a:pt x="2" y="16"/>
                    <a:pt x="2" y="16"/>
                    <a:pt x="2" y="16"/>
                  </a:cubicBezTo>
                  <a:cubicBezTo>
                    <a:pt x="2" y="23"/>
                    <a:pt x="2" y="23"/>
                    <a:pt x="2" y="23"/>
                  </a:cubicBezTo>
                  <a:cubicBezTo>
                    <a:pt x="2" y="23"/>
                    <a:pt x="1" y="23"/>
                    <a:pt x="1"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8" name="Freeform 29"/>
            <p:cNvSpPr>
              <a:spLocks noEditPoints="1"/>
            </p:cNvSpPr>
            <p:nvPr userDrawn="1"/>
          </p:nvSpPr>
          <p:spPr bwMode="auto">
            <a:xfrm>
              <a:off x="3458" y="4111"/>
              <a:ext cx="38" cy="40"/>
            </a:xfrm>
            <a:custGeom>
              <a:avLst/>
              <a:gdLst>
                <a:gd name="T0" fmla="*/ 8 w 22"/>
                <a:gd name="T1" fmla="*/ 0 h 23"/>
                <a:gd name="T2" fmla="*/ 9 w 22"/>
                <a:gd name="T3" fmla="*/ 0 h 23"/>
                <a:gd name="T4" fmla="*/ 14 w 22"/>
                <a:gd name="T5" fmla="*/ 0 h 23"/>
                <a:gd name="T6" fmla="*/ 15 w 22"/>
                <a:gd name="T7" fmla="*/ 0 h 23"/>
                <a:gd name="T8" fmla="*/ 22 w 22"/>
                <a:gd name="T9" fmla="*/ 23 h 23"/>
                <a:gd name="T10" fmla="*/ 22 w 22"/>
                <a:gd name="T11" fmla="*/ 23 h 23"/>
                <a:gd name="T12" fmla="*/ 17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4 w 22"/>
                <a:gd name="T31" fmla="*/ 14 h 23"/>
                <a:gd name="T32" fmla="*/ 11 w 22"/>
                <a:gd name="T33" fmla="*/ 7 h 23"/>
                <a:gd name="T34" fmla="*/ 11 w 22"/>
                <a:gd name="T35" fmla="*/ 7 h 23"/>
                <a:gd name="T36" fmla="*/ 9 w 22"/>
                <a:gd name="T37" fmla="*/ 14 h 23"/>
                <a:gd name="T38" fmla="*/ 14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9" y="0"/>
                  </a:cubicBezTo>
                  <a:cubicBezTo>
                    <a:pt x="14" y="0"/>
                    <a:pt x="14" y="0"/>
                    <a:pt x="14" y="0"/>
                  </a:cubicBezTo>
                  <a:cubicBezTo>
                    <a:pt x="14" y="0"/>
                    <a:pt x="15" y="0"/>
                    <a:pt x="15" y="0"/>
                  </a:cubicBezTo>
                  <a:cubicBezTo>
                    <a:pt x="22" y="23"/>
                    <a:pt x="22" y="23"/>
                    <a:pt x="22" y="23"/>
                  </a:cubicBezTo>
                  <a:cubicBezTo>
                    <a:pt x="22" y="23"/>
                    <a:pt x="22" y="23"/>
                    <a:pt x="22" y="23"/>
                  </a:cubicBezTo>
                  <a:cubicBezTo>
                    <a:pt x="17" y="23"/>
                    <a:pt x="17" y="23"/>
                    <a:pt x="17"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4" y="14"/>
                  </a:moveTo>
                  <a:cubicBezTo>
                    <a:pt x="11" y="7"/>
                    <a:pt x="11" y="7"/>
                    <a:pt x="11" y="7"/>
                  </a:cubicBezTo>
                  <a:cubicBezTo>
                    <a:pt x="11" y="7"/>
                    <a:pt x="11" y="7"/>
                    <a:pt x="11" y="7"/>
                  </a:cubicBezTo>
                  <a:cubicBezTo>
                    <a:pt x="9" y="14"/>
                    <a:pt x="9" y="14"/>
                    <a:pt x="9" y="14"/>
                  </a:cubicBezTo>
                  <a:lnTo>
                    <a:pt x="14"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9" name="Freeform 30"/>
            <p:cNvSpPr>
              <a:spLocks noEditPoints="1"/>
            </p:cNvSpPr>
            <p:nvPr userDrawn="1"/>
          </p:nvSpPr>
          <p:spPr bwMode="auto">
            <a:xfrm>
              <a:off x="3509" y="4111"/>
              <a:ext cx="38" cy="4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0" name="Freeform 31"/>
            <p:cNvSpPr>
              <a:spLocks/>
            </p:cNvSpPr>
            <p:nvPr userDrawn="1"/>
          </p:nvSpPr>
          <p:spPr bwMode="auto">
            <a:xfrm>
              <a:off x="3562" y="4111"/>
              <a:ext cx="28" cy="4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1" name="Freeform 32"/>
            <p:cNvSpPr>
              <a:spLocks noEditPoints="1"/>
            </p:cNvSpPr>
            <p:nvPr userDrawn="1"/>
          </p:nvSpPr>
          <p:spPr bwMode="auto">
            <a:xfrm>
              <a:off x="3607" y="4111"/>
              <a:ext cx="29" cy="40"/>
            </a:xfrm>
            <a:custGeom>
              <a:avLst/>
              <a:gdLst>
                <a:gd name="T0" fmla="*/ 0 w 17"/>
                <a:gd name="T1" fmla="*/ 0 h 23"/>
                <a:gd name="T2" fmla="*/ 0 w 17"/>
                <a:gd name="T3" fmla="*/ 0 h 23"/>
                <a:gd name="T4" fmla="*/ 10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10" y="0"/>
                    <a:pt x="10" y="0"/>
                    <a:pt x="10"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1" y="19"/>
                    <a:pt x="11" y="18"/>
                    <a:pt x="11" y="16"/>
                  </a:cubicBezTo>
                  <a:cubicBezTo>
                    <a:pt x="11" y="15"/>
                    <a:pt x="11"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2" name="Freeform 33"/>
            <p:cNvSpPr>
              <a:spLocks noEditPoints="1"/>
            </p:cNvSpPr>
            <p:nvPr userDrawn="1"/>
          </p:nvSpPr>
          <p:spPr bwMode="auto">
            <a:xfrm>
              <a:off x="3653" y="4111"/>
              <a:ext cx="32" cy="41"/>
            </a:xfrm>
            <a:custGeom>
              <a:avLst/>
              <a:gdLst>
                <a:gd name="T0" fmla="*/ 1 w 19"/>
                <a:gd name="T1" fmla="*/ 18 h 24"/>
                <a:gd name="T2" fmla="*/ 0 w 19"/>
                <a:gd name="T3" fmla="*/ 12 h 24"/>
                <a:gd name="T4" fmla="*/ 1 w 19"/>
                <a:gd name="T5" fmla="*/ 5 h 24"/>
                <a:gd name="T6" fmla="*/ 9 w 19"/>
                <a:gd name="T7" fmla="*/ 0 h 24"/>
                <a:gd name="T8" fmla="*/ 18 w 19"/>
                <a:gd name="T9" fmla="*/ 5 h 24"/>
                <a:gd name="T10" fmla="*/ 19 w 19"/>
                <a:gd name="T11" fmla="*/ 12 h 24"/>
                <a:gd name="T12" fmla="*/ 18 w 19"/>
                <a:gd name="T13" fmla="*/ 18 h 24"/>
                <a:gd name="T14" fmla="*/ 9 w 19"/>
                <a:gd name="T15" fmla="*/ 24 h 24"/>
                <a:gd name="T16" fmla="*/ 1 w 19"/>
                <a:gd name="T17" fmla="*/ 18 h 24"/>
                <a:gd name="T18" fmla="*/ 12 w 19"/>
                <a:gd name="T19" fmla="*/ 16 h 24"/>
                <a:gd name="T20" fmla="*/ 13 w 19"/>
                <a:gd name="T21" fmla="*/ 12 h 24"/>
                <a:gd name="T22" fmla="*/ 12 w 19"/>
                <a:gd name="T23" fmla="*/ 7 h 24"/>
                <a:gd name="T24" fmla="*/ 9 w 19"/>
                <a:gd name="T25" fmla="*/ 5 h 24"/>
                <a:gd name="T26" fmla="*/ 6 w 19"/>
                <a:gd name="T27" fmla="*/ 7 h 24"/>
                <a:gd name="T28" fmla="*/ 6 w 19"/>
                <a:gd name="T29" fmla="*/ 12 h 24"/>
                <a:gd name="T30" fmla="*/ 6 w 19"/>
                <a:gd name="T31" fmla="*/ 16 h 24"/>
                <a:gd name="T32" fmla="*/ 9 w 19"/>
                <a:gd name="T33" fmla="*/ 18 h 24"/>
                <a:gd name="T34" fmla="*/ 12 w 19"/>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4">
                  <a:moveTo>
                    <a:pt x="1" y="18"/>
                  </a:moveTo>
                  <a:cubicBezTo>
                    <a:pt x="0" y="16"/>
                    <a:pt x="0" y="15"/>
                    <a:pt x="0" y="12"/>
                  </a:cubicBezTo>
                  <a:cubicBezTo>
                    <a:pt x="0" y="9"/>
                    <a:pt x="0" y="7"/>
                    <a:pt x="1" y="5"/>
                  </a:cubicBezTo>
                  <a:cubicBezTo>
                    <a:pt x="2" y="2"/>
                    <a:pt x="5" y="0"/>
                    <a:pt x="9" y="0"/>
                  </a:cubicBezTo>
                  <a:cubicBezTo>
                    <a:pt x="13" y="0"/>
                    <a:pt x="17" y="2"/>
                    <a:pt x="18" y="5"/>
                  </a:cubicBezTo>
                  <a:cubicBezTo>
                    <a:pt x="18" y="7"/>
                    <a:pt x="19" y="9"/>
                    <a:pt x="19" y="12"/>
                  </a:cubicBezTo>
                  <a:cubicBezTo>
                    <a:pt x="19" y="15"/>
                    <a:pt x="18" y="16"/>
                    <a:pt x="18" y="18"/>
                  </a:cubicBezTo>
                  <a:cubicBezTo>
                    <a:pt x="17" y="22"/>
                    <a:pt x="13" y="24"/>
                    <a:pt x="9" y="24"/>
                  </a:cubicBezTo>
                  <a:cubicBezTo>
                    <a:pt x="5" y="24"/>
                    <a:pt x="2" y="22"/>
                    <a:pt x="1" y="18"/>
                  </a:cubicBezTo>
                  <a:close/>
                  <a:moveTo>
                    <a:pt x="12" y="16"/>
                  </a:moveTo>
                  <a:cubicBezTo>
                    <a:pt x="12" y="16"/>
                    <a:pt x="13" y="14"/>
                    <a:pt x="13" y="12"/>
                  </a:cubicBezTo>
                  <a:cubicBezTo>
                    <a:pt x="13"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3" name="Freeform 34"/>
            <p:cNvSpPr>
              <a:spLocks noEditPoints="1"/>
            </p:cNvSpPr>
            <p:nvPr userDrawn="1"/>
          </p:nvSpPr>
          <p:spPr bwMode="auto">
            <a:xfrm>
              <a:off x="3703" y="4111"/>
              <a:ext cx="30" cy="40"/>
            </a:xfrm>
            <a:custGeom>
              <a:avLst/>
              <a:gdLst>
                <a:gd name="T0" fmla="*/ 12 w 18"/>
                <a:gd name="T1" fmla="*/ 23 h 23"/>
                <a:gd name="T2" fmla="*/ 11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9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1" y="23"/>
                  </a:cubicBezTo>
                  <a:cubicBezTo>
                    <a:pt x="8" y="15"/>
                    <a:pt x="8" y="15"/>
                    <a:pt x="8" y="15"/>
                  </a:cubicBezTo>
                  <a:cubicBezTo>
                    <a:pt x="6" y="15"/>
                    <a:pt x="6" y="15"/>
                    <a:pt x="6" y="15"/>
                  </a:cubicBezTo>
                  <a:cubicBezTo>
                    <a:pt x="6" y="15"/>
                    <a:pt x="6" y="15"/>
                    <a:pt x="6" y="15"/>
                  </a:cubicBezTo>
                  <a:cubicBezTo>
                    <a:pt x="6" y="23"/>
                    <a:pt x="6" y="23"/>
                    <a:pt x="6" y="23"/>
                  </a:cubicBezTo>
                  <a:cubicBezTo>
                    <a:pt x="6" y="23"/>
                    <a:pt x="5" y="23"/>
                    <a:pt x="5" y="23"/>
                  </a:cubicBezTo>
                  <a:cubicBezTo>
                    <a:pt x="0" y="23"/>
                    <a:pt x="0" y="23"/>
                    <a:pt x="0" y="23"/>
                  </a:cubicBezTo>
                  <a:cubicBezTo>
                    <a:pt x="0" y="23"/>
                    <a:pt x="0" y="23"/>
                    <a:pt x="0" y="23"/>
                  </a:cubicBezTo>
                  <a:cubicBezTo>
                    <a:pt x="0" y="0"/>
                    <a:pt x="0" y="0"/>
                    <a:pt x="0" y="0"/>
                  </a:cubicBezTo>
                  <a:cubicBezTo>
                    <a:pt x="0" y="0"/>
                    <a:pt x="0" y="0"/>
                    <a:pt x="0" y="0"/>
                  </a:cubicBezTo>
                  <a:cubicBezTo>
                    <a:pt x="9" y="0"/>
                    <a:pt x="9" y="0"/>
                    <a:pt x="9"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4" name="Freeform 35"/>
            <p:cNvSpPr>
              <a:spLocks/>
            </p:cNvSpPr>
            <p:nvPr userDrawn="1"/>
          </p:nvSpPr>
          <p:spPr bwMode="auto">
            <a:xfrm>
              <a:off x="3749" y="4111"/>
              <a:ext cx="32" cy="41"/>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10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7"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10"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9" y="10"/>
                    <a:pt x="19" y="10"/>
                    <a:pt x="19" y="11"/>
                  </a:cubicBezTo>
                  <a:cubicBezTo>
                    <a:pt x="19" y="12"/>
                    <a:pt x="19" y="12"/>
                    <a:pt x="19" y="12"/>
                  </a:cubicBezTo>
                  <a:cubicBezTo>
                    <a:pt x="19" y="15"/>
                    <a:pt x="19"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5" name="Freeform 36"/>
            <p:cNvSpPr>
              <a:spLocks/>
            </p:cNvSpPr>
            <p:nvPr userDrawn="1"/>
          </p:nvSpPr>
          <p:spPr bwMode="auto">
            <a:xfrm>
              <a:off x="3824" y="4111"/>
              <a:ext cx="31" cy="41"/>
            </a:xfrm>
            <a:custGeom>
              <a:avLst/>
              <a:gdLst>
                <a:gd name="T0" fmla="*/ 0 w 18"/>
                <a:gd name="T1" fmla="*/ 14 h 24"/>
                <a:gd name="T2" fmla="*/ 0 w 18"/>
                <a:gd name="T3" fmla="*/ 0 h 24"/>
                <a:gd name="T4" fmla="*/ 0 w 18"/>
                <a:gd name="T5" fmla="*/ 0 h 24"/>
                <a:gd name="T6" fmla="*/ 5 w 18"/>
                <a:gd name="T7" fmla="*/ 0 h 24"/>
                <a:gd name="T8" fmla="*/ 6 w 18"/>
                <a:gd name="T9" fmla="*/ 0 h 24"/>
                <a:gd name="T10" fmla="*/ 6 w 18"/>
                <a:gd name="T11" fmla="*/ 15 h 24"/>
                <a:gd name="T12" fmla="*/ 9 w 18"/>
                <a:gd name="T13" fmla="*/ 18 h 24"/>
                <a:gd name="T14" fmla="*/ 12 w 18"/>
                <a:gd name="T15" fmla="*/ 15 h 24"/>
                <a:gd name="T16" fmla="*/ 12 w 18"/>
                <a:gd name="T17" fmla="*/ 0 h 24"/>
                <a:gd name="T18" fmla="*/ 12 w 18"/>
                <a:gd name="T19" fmla="*/ 0 h 24"/>
                <a:gd name="T20" fmla="*/ 18 w 18"/>
                <a:gd name="T21" fmla="*/ 0 h 24"/>
                <a:gd name="T22" fmla="*/ 18 w 18"/>
                <a:gd name="T23" fmla="*/ 0 h 24"/>
                <a:gd name="T24" fmla="*/ 18 w 18"/>
                <a:gd name="T25" fmla="*/ 14 h 24"/>
                <a:gd name="T26" fmla="*/ 9 w 18"/>
                <a:gd name="T27" fmla="*/ 24 h 24"/>
                <a:gd name="T28" fmla="*/ 0 w 18"/>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4">
                  <a:moveTo>
                    <a:pt x="0" y="14"/>
                  </a:moveTo>
                  <a:cubicBezTo>
                    <a:pt x="0" y="0"/>
                    <a:pt x="0" y="0"/>
                    <a:pt x="0" y="0"/>
                  </a:cubicBezTo>
                  <a:cubicBezTo>
                    <a:pt x="0" y="0"/>
                    <a:pt x="0" y="0"/>
                    <a:pt x="0" y="0"/>
                  </a:cubicBezTo>
                  <a:cubicBezTo>
                    <a:pt x="5" y="0"/>
                    <a:pt x="5" y="0"/>
                    <a:pt x="5" y="0"/>
                  </a:cubicBezTo>
                  <a:cubicBezTo>
                    <a:pt x="5" y="0"/>
                    <a:pt x="6" y="0"/>
                    <a:pt x="6" y="0"/>
                  </a:cubicBezTo>
                  <a:cubicBezTo>
                    <a:pt x="6" y="15"/>
                    <a:pt x="6" y="15"/>
                    <a:pt x="6" y="15"/>
                  </a:cubicBezTo>
                  <a:cubicBezTo>
                    <a:pt x="6" y="17"/>
                    <a:pt x="7" y="18"/>
                    <a:pt x="9" y="18"/>
                  </a:cubicBezTo>
                  <a:cubicBezTo>
                    <a:pt x="11" y="18"/>
                    <a:pt x="12" y="17"/>
                    <a:pt x="12" y="15"/>
                  </a:cubicBezTo>
                  <a:cubicBezTo>
                    <a:pt x="12" y="0"/>
                    <a:pt x="12" y="0"/>
                    <a:pt x="12" y="0"/>
                  </a:cubicBezTo>
                  <a:cubicBezTo>
                    <a:pt x="12" y="0"/>
                    <a:pt x="12" y="0"/>
                    <a:pt x="12" y="0"/>
                  </a:cubicBezTo>
                  <a:cubicBezTo>
                    <a:pt x="18" y="0"/>
                    <a:pt x="18" y="0"/>
                    <a:pt x="18" y="0"/>
                  </a:cubicBezTo>
                  <a:cubicBezTo>
                    <a:pt x="18" y="0"/>
                    <a:pt x="18" y="0"/>
                    <a:pt x="18" y="0"/>
                  </a:cubicBezTo>
                  <a:cubicBezTo>
                    <a:pt x="18" y="14"/>
                    <a:pt x="18" y="14"/>
                    <a:pt x="18" y="14"/>
                  </a:cubicBezTo>
                  <a:cubicBezTo>
                    <a:pt x="18" y="20"/>
                    <a:pt x="14" y="24"/>
                    <a:pt x="9" y="24"/>
                  </a:cubicBezTo>
                  <a:cubicBezTo>
                    <a:pt x="3" y="24"/>
                    <a:pt x="0" y="20"/>
                    <a:pt x="0" y="14"/>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6" name="Freeform 37"/>
            <p:cNvSpPr>
              <a:spLocks/>
            </p:cNvSpPr>
            <p:nvPr userDrawn="1"/>
          </p:nvSpPr>
          <p:spPr bwMode="auto">
            <a:xfrm>
              <a:off x="3872" y="4111"/>
              <a:ext cx="32" cy="4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9 w 19"/>
                <a:gd name="T17" fmla="*/ 0 h 23"/>
                <a:gd name="T18" fmla="*/ 19 w 19"/>
                <a:gd name="T19" fmla="*/ 0 h 23"/>
                <a:gd name="T20" fmla="*/ 19 w 19"/>
                <a:gd name="T21" fmla="*/ 23 h 23"/>
                <a:gd name="T22" fmla="*/ 19 w 19"/>
                <a:gd name="T23" fmla="*/ 23 h 23"/>
                <a:gd name="T24" fmla="*/ 14 w 19"/>
                <a:gd name="T25" fmla="*/ 23 h 23"/>
                <a:gd name="T26" fmla="*/ 13 w 19"/>
                <a:gd name="T27" fmla="*/ 23 h 23"/>
                <a:gd name="T28" fmla="*/ 6 w 19"/>
                <a:gd name="T29" fmla="*/ 10 h 23"/>
                <a:gd name="T30" fmla="*/ 6 w 19"/>
                <a:gd name="T31" fmla="*/ 10 h 23"/>
                <a:gd name="T32" fmla="*/ 6 w 19"/>
                <a:gd name="T33" fmla="*/ 23 h 23"/>
                <a:gd name="T34" fmla="*/ 6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1"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4" y="0"/>
                    <a:pt x="14" y="0"/>
                  </a:cubicBezTo>
                  <a:cubicBezTo>
                    <a:pt x="19" y="0"/>
                    <a:pt x="19" y="0"/>
                    <a:pt x="19" y="0"/>
                  </a:cubicBezTo>
                  <a:cubicBezTo>
                    <a:pt x="19" y="0"/>
                    <a:pt x="19" y="0"/>
                    <a:pt x="19" y="0"/>
                  </a:cubicBezTo>
                  <a:cubicBezTo>
                    <a:pt x="19" y="23"/>
                    <a:pt x="19" y="23"/>
                    <a:pt x="19" y="23"/>
                  </a:cubicBezTo>
                  <a:cubicBezTo>
                    <a:pt x="19" y="23"/>
                    <a:pt x="19" y="23"/>
                    <a:pt x="19" y="23"/>
                  </a:cubicBezTo>
                  <a:cubicBezTo>
                    <a:pt x="14" y="23"/>
                    <a:pt x="14" y="23"/>
                    <a:pt x="14"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7" name="Freeform 38"/>
            <p:cNvSpPr>
              <a:spLocks/>
            </p:cNvSpPr>
            <p:nvPr userDrawn="1"/>
          </p:nvSpPr>
          <p:spPr bwMode="auto">
            <a:xfrm>
              <a:off x="3921" y="4111"/>
              <a:ext cx="10"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8" name="Freeform 39"/>
            <p:cNvSpPr>
              <a:spLocks/>
            </p:cNvSpPr>
            <p:nvPr userDrawn="1"/>
          </p:nvSpPr>
          <p:spPr bwMode="auto">
            <a:xfrm>
              <a:off x="3947" y="4111"/>
              <a:ext cx="36" cy="4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7"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4"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9" name="Freeform 40"/>
            <p:cNvSpPr>
              <a:spLocks/>
            </p:cNvSpPr>
            <p:nvPr userDrawn="1"/>
          </p:nvSpPr>
          <p:spPr bwMode="auto">
            <a:xfrm>
              <a:off x="3998" y="4111"/>
              <a:ext cx="27" cy="4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0" name="Freeform 41"/>
            <p:cNvSpPr>
              <a:spLocks noEditPoints="1"/>
            </p:cNvSpPr>
            <p:nvPr userDrawn="1"/>
          </p:nvSpPr>
          <p:spPr bwMode="auto">
            <a:xfrm>
              <a:off x="4042" y="4111"/>
              <a:ext cx="33" cy="40"/>
            </a:xfrm>
            <a:custGeom>
              <a:avLst/>
              <a:gdLst>
                <a:gd name="T0" fmla="*/ 12 w 19"/>
                <a:gd name="T1" fmla="*/ 23 h 23"/>
                <a:gd name="T2" fmla="*/ 12 w 19"/>
                <a:gd name="T3" fmla="*/ 23 h 23"/>
                <a:gd name="T4" fmla="*/ 8 w 19"/>
                <a:gd name="T5" fmla="*/ 15 h 23"/>
                <a:gd name="T6" fmla="*/ 6 w 19"/>
                <a:gd name="T7" fmla="*/ 15 h 23"/>
                <a:gd name="T8" fmla="*/ 6 w 19"/>
                <a:gd name="T9" fmla="*/ 15 h 23"/>
                <a:gd name="T10" fmla="*/ 6 w 19"/>
                <a:gd name="T11" fmla="*/ 23 h 23"/>
                <a:gd name="T12" fmla="*/ 6 w 19"/>
                <a:gd name="T13" fmla="*/ 23 h 23"/>
                <a:gd name="T14" fmla="*/ 0 w 19"/>
                <a:gd name="T15" fmla="*/ 23 h 23"/>
                <a:gd name="T16" fmla="*/ 0 w 19"/>
                <a:gd name="T17" fmla="*/ 23 h 23"/>
                <a:gd name="T18" fmla="*/ 0 w 19"/>
                <a:gd name="T19" fmla="*/ 0 h 23"/>
                <a:gd name="T20" fmla="*/ 0 w 19"/>
                <a:gd name="T21" fmla="*/ 0 h 23"/>
                <a:gd name="T22" fmla="*/ 10 w 19"/>
                <a:gd name="T23" fmla="*/ 0 h 23"/>
                <a:gd name="T24" fmla="*/ 18 w 19"/>
                <a:gd name="T25" fmla="*/ 8 h 23"/>
                <a:gd name="T26" fmla="*/ 14 w 19"/>
                <a:gd name="T27" fmla="*/ 14 h 23"/>
                <a:gd name="T28" fmla="*/ 18 w 19"/>
                <a:gd name="T29" fmla="*/ 23 h 23"/>
                <a:gd name="T30" fmla="*/ 18 w 19"/>
                <a:gd name="T31" fmla="*/ 23 h 23"/>
                <a:gd name="T32" fmla="*/ 12 w 19"/>
                <a:gd name="T33" fmla="*/ 23 h 23"/>
                <a:gd name="T34" fmla="*/ 12 w 19"/>
                <a:gd name="T35" fmla="*/ 8 h 23"/>
                <a:gd name="T36" fmla="*/ 9 w 19"/>
                <a:gd name="T37" fmla="*/ 5 h 23"/>
                <a:gd name="T38" fmla="*/ 6 w 19"/>
                <a:gd name="T39" fmla="*/ 5 h 23"/>
                <a:gd name="T40" fmla="*/ 6 w 19"/>
                <a:gd name="T41" fmla="*/ 5 h 23"/>
                <a:gd name="T42" fmla="*/ 6 w 19"/>
                <a:gd name="T43" fmla="*/ 10 h 23"/>
                <a:gd name="T44" fmla="*/ 6 w 19"/>
                <a:gd name="T45" fmla="*/ 10 h 23"/>
                <a:gd name="T46" fmla="*/ 9 w 19"/>
                <a:gd name="T47" fmla="*/ 10 h 23"/>
                <a:gd name="T48" fmla="*/ 12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6"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7" y="13"/>
                    <a:pt x="14" y="14"/>
                  </a:cubicBezTo>
                  <a:cubicBezTo>
                    <a:pt x="18" y="23"/>
                    <a:pt x="18" y="23"/>
                    <a:pt x="18" y="23"/>
                  </a:cubicBezTo>
                  <a:cubicBezTo>
                    <a:pt x="19"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1" name="Freeform 42"/>
            <p:cNvSpPr>
              <a:spLocks/>
            </p:cNvSpPr>
            <p:nvPr userDrawn="1"/>
          </p:nvSpPr>
          <p:spPr bwMode="auto">
            <a:xfrm>
              <a:off x="4089" y="4111"/>
              <a:ext cx="32" cy="41"/>
            </a:xfrm>
            <a:custGeom>
              <a:avLst/>
              <a:gdLst>
                <a:gd name="T0" fmla="*/ 0 w 19"/>
                <a:gd name="T1" fmla="*/ 20 h 24"/>
                <a:gd name="T2" fmla="*/ 0 w 19"/>
                <a:gd name="T3" fmla="*/ 20 h 24"/>
                <a:gd name="T4" fmla="*/ 3 w 19"/>
                <a:gd name="T5" fmla="*/ 16 h 24"/>
                <a:gd name="T6" fmla="*/ 4 w 19"/>
                <a:gd name="T7" fmla="*/ 16 h 24"/>
                <a:gd name="T8" fmla="*/ 9 w 19"/>
                <a:gd name="T9" fmla="*/ 19 h 24"/>
                <a:gd name="T10" fmla="*/ 13 w 19"/>
                <a:gd name="T11" fmla="*/ 16 h 24"/>
                <a:gd name="T12" fmla="*/ 10 w 19"/>
                <a:gd name="T13" fmla="*/ 14 h 24"/>
                <a:gd name="T14" fmla="*/ 9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10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4" y="16"/>
                  </a:cubicBezTo>
                  <a:cubicBezTo>
                    <a:pt x="5" y="17"/>
                    <a:pt x="7" y="19"/>
                    <a:pt x="9" y="19"/>
                  </a:cubicBezTo>
                  <a:cubicBezTo>
                    <a:pt x="12" y="19"/>
                    <a:pt x="13" y="18"/>
                    <a:pt x="13" y="16"/>
                  </a:cubicBezTo>
                  <a:cubicBezTo>
                    <a:pt x="13" y="15"/>
                    <a:pt x="12" y="15"/>
                    <a:pt x="10" y="14"/>
                  </a:cubicBezTo>
                  <a:cubicBezTo>
                    <a:pt x="9" y="14"/>
                    <a:pt x="9" y="14"/>
                    <a:pt x="9" y="14"/>
                  </a:cubicBezTo>
                  <a:cubicBezTo>
                    <a:pt x="4"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10" y="5"/>
                  </a:cubicBezTo>
                  <a:cubicBezTo>
                    <a:pt x="8" y="5"/>
                    <a:pt x="7" y="6"/>
                    <a:pt x="7" y="7"/>
                  </a:cubicBezTo>
                  <a:cubicBezTo>
                    <a:pt x="7" y="8"/>
                    <a:pt x="8" y="8"/>
                    <a:pt x="10" y="9"/>
                  </a:cubicBezTo>
                  <a:cubicBezTo>
                    <a:pt x="11" y="9"/>
                    <a:pt x="11" y="9"/>
                    <a:pt x="11" y="9"/>
                  </a:cubicBezTo>
                  <a:cubicBezTo>
                    <a:pt x="16" y="10"/>
                    <a:pt x="19" y="12"/>
                    <a:pt x="19" y="16"/>
                  </a:cubicBezTo>
                  <a:cubicBezTo>
                    <a:pt x="19" y="21"/>
                    <a:pt x="16" y="24"/>
                    <a:pt x="9" y="24"/>
                  </a:cubicBezTo>
                  <a:cubicBezTo>
                    <a:pt x="6" y="24"/>
                    <a:pt x="2" y="22"/>
                    <a:pt x="0" y="20"/>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2" name="Freeform 43"/>
            <p:cNvSpPr>
              <a:spLocks/>
            </p:cNvSpPr>
            <p:nvPr userDrawn="1"/>
          </p:nvSpPr>
          <p:spPr bwMode="auto">
            <a:xfrm>
              <a:off x="4136" y="4111"/>
              <a:ext cx="11"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3" name="Freeform 44"/>
            <p:cNvSpPr>
              <a:spLocks/>
            </p:cNvSpPr>
            <p:nvPr userDrawn="1"/>
          </p:nvSpPr>
          <p:spPr bwMode="auto">
            <a:xfrm>
              <a:off x="4164" y="4111"/>
              <a:ext cx="31" cy="40"/>
            </a:xfrm>
            <a:custGeom>
              <a:avLst/>
              <a:gdLst>
                <a:gd name="T0" fmla="*/ 6 w 18"/>
                <a:gd name="T1" fmla="*/ 23 h 23"/>
                <a:gd name="T2" fmla="*/ 6 w 18"/>
                <a:gd name="T3" fmla="*/ 23 h 23"/>
                <a:gd name="T4" fmla="*/ 6 w 18"/>
                <a:gd name="T5" fmla="*/ 23 h 23"/>
                <a:gd name="T6" fmla="*/ 6 w 18"/>
                <a:gd name="T7" fmla="*/ 23 h 23"/>
                <a:gd name="T8" fmla="*/ 6 w 18"/>
                <a:gd name="T9" fmla="*/ 23 h 23"/>
                <a:gd name="T10" fmla="*/ 6 w 18"/>
                <a:gd name="T11" fmla="*/ 6 h 23"/>
                <a:gd name="T12" fmla="*/ 6 w 18"/>
                <a:gd name="T13" fmla="*/ 5 h 23"/>
                <a:gd name="T14" fmla="*/ 6 w 18"/>
                <a:gd name="T15" fmla="*/ 5 h 23"/>
                <a:gd name="T16" fmla="*/ 0 w 18"/>
                <a:gd name="T17" fmla="*/ 5 h 23"/>
                <a:gd name="T18" fmla="*/ 0 w 18"/>
                <a:gd name="T19" fmla="*/ 5 h 23"/>
                <a:gd name="T20" fmla="*/ 0 w 18"/>
                <a:gd name="T21" fmla="*/ 5 h 23"/>
                <a:gd name="T22" fmla="*/ 0 w 18"/>
                <a:gd name="T23" fmla="*/ 5 h 23"/>
                <a:gd name="T24" fmla="*/ 0 w 18"/>
                <a:gd name="T25" fmla="*/ 5 h 23"/>
                <a:gd name="T26" fmla="*/ 0 w 18"/>
                <a:gd name="T27" fmla="*/ 5 h 23"/>
                <a:gd name="T28" fmla="*/ 0 w 18"/>
                <a:gd name="T29" fmla="*/ 0 h 23"/>
                <a:gd name="T30" fmla="*/ 0 w 18"/>
                <a:gd name="T31" fmla="*/ 0 h 23"/>
                <a:gd name="T32" fmla="*/ 0 w 18"/>
                <a:gd name="T33" fmla="*/ 0 h 23"/>
                <a:gd name="T34" fmla="*/ 18 w 18"/>
                <a:gd name="T35" fmla="*/ 0 h 23"/>
                <a:gd name="T36" fmla="*/ 18 w 18"/>
                <a:gd name="T37" fmla="*/ 0 h 23"/>
                <a:gd name="T38" fmla="*/ 18 w 18"/>
                <a:gd name="T39" fmla="*/ 0 h 23"/>
                <a:gd name="T40" fmla="*/ 18 w 18"/>
                <a:gd name="T41" fmla="*/ 0 h 23"/>
                <a:gd name="T42" fmla="*/ 18 w 18"/>
                <a:gd name="T43" fmla="*/ 5 h 23"/>
                <a:gd name="T44" fmla="*/ 18 w 18"/>
                <a:gd name="T45" fmla="*/ 5 h 23"/>
                <a:gd name="T46" fmla="*/ 18 w 18"/>
                <a:gd name="T47" fmla="*/ 5 h 23"/>
                <a:gd name="T48" fmla="*/ 18 w 18"/>
                <a:gd name="T49" fmla="*/ 5 h 23"/>
                <a:gd name="T50" fmla="*/ 12 w 18"/>
                <a:gd name="T51" fmla="*/ 5 h 23"/>
                <a:gd name="T52" fmla="*/ 12 w 18"/>
                <a:gd name="T53" fmla="*/ 5 h 23"/>
                <a:gd name="T54" fmla="*/ 12 w 18"/>
                <a:gd name="T55" fmla="*/ 6 h 23"/>
                <a:gd name="T56" fmla="*/ 12 w 18"/>
                <a:gd name="T57" fmla="*/ 6 h 23"/>
                <a:gd name="T58" fmla="*/ 12 w 18"/>
                <a:gd name="T59" fmla="*/ 23 h 23"/>
                <a:gd name="T60" fmla="*/ 12 w 18"/>
                <a:gd name="T61" fmla="*/ 23 h 23"/>
                <a:gd name="T62" fmla="*/ 12 w 18"/>
                <a:gd name="T63" fmla="*/ 23 h 23"/>
                <a:gd name="T64" fmla="*/ 11 w 18"/>
                <a:gd name="T65" fmla="*/ 23 h 23"/>
                <a:gd name="T66" fmla="*/ 6 w 18"/>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 h="23">
                  <a:moveTo>
                    <a:pt x="6" y="23"/>
                  </a:moveTo>
                  <a:cubicBezTo>
                    <a:pt x="6" y="23"/>
                    <a:pt x="6" y="23"/>
                    <a:pt x="6" y="23"/>
                  </a:cubicBezTo>
                  <a:cubicBezTo>
                    <a:pt x="6" y="23"/>
                    <a:pt x="6"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0" y="0"/>
                    <a:pt x="0" y="0"/>
                    <a:pt x="0" y="0"/>
                  </a:cubicBezTo>
                  <a:cubicBezTo>
                    <a:pt x="18" y="0"/>
                    <a:pt x="18" y="0"/>
                    <a:pt x="18" y="0"/>
                  </a:cubicBezTo>
                  <a:cubicBezTo>
                    <a:pt x="18" y="0"/>
                    <a:pt x="18" y="0"/>
                    <a:pt x="18" y="0"/>
                  </a:cubicBezTo>
                  <a:cubicBezTo>
                    <a:pt x="18" y="0"/>
                    <a:pt x="18" y="0"/>
                    <a:pt x="18" y="0"/>
                  </a:cubicBezTo>
                  <a:cubicBezTo>
                    <a:pt x="18" y="0"/>
                    <a:pt x="18" y="0"/>
                    <a:pt x="18" y="0"/>
                  </a:cubicBezTo>
                  <a:cubicBezTo>
                    <a:pt x="18" y="5"/>
                    <a:pt x="18" y="5"/>
                    <a:pt x="18" y="5"/>
                  </a:cubicBezTo>
                  <a:cubicBezTo>
                    <a:pt x="18" y="5"/>
                    <a:pt x="18" y="5"/>
                    <a:pt x="18" y="5"/>
                  </a:cubicBezTo>
                  <a:cubicBezTo>
                    <a:pt x="18" y="5"/>
                    <a:pt x="18" y="5"/>
                    <a:pt x="18" y="5"/>
                  </a:cubicBezTo>
                  <a:cubicBezTo>
                    <a:pt x="18" y="5"/>
                    <a:pt x="18" y="5"/>
                    <a:pt x="18" y="5"/>
                  </a:cubicBezTo>
                  <a:cubicBezTo>
                    <a:pt x="12" y="5"/>
                    <a:pt x="12" y="5"/>
                    <a:pt x="12" y="5"/>
                  </a:cubicBezTo>
                  <a:cubicBezTo>
                    <a:pt x="12"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1" y="23"/>
                    <a:pt x="11" y="23"/>
                  </a:cubicBezTo>
                  <a:lnTo>
                    <a:pt x="6"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4" name="Freeform 45"/>
            <p:cNvSpPr>
              <a:spLocks/>
            </p:cNvSpPr>
            <p:nvPr userDrawn="1"/>
          </p:nvSpPr>
          <p:spPr bwMode="auto">
            <a:xfrm>
              <a:off x="4206" y="4111"/>
              <a:ext cx="35" cy="40"/>
            </a:xfrm>
            <a:custGeom>
              <a:avLst/>
              <a:gdLst>
                <a:gd name="T0" fmla="*/ 8 w 20"/>
                <a:gd name="T1" fmla="*/ 23 h 23"/>
                <a:gd name="T2" fmla="*/ 7 w 20"/>
                <a:gd name="T3" fmla="*/ 23 h 23"/>
                <a:gd name="T4" fmla="*/ 7 w 20"/>
                <a:gd name="T5" fmla="*/ 14 h 23"/>
                <a:gd name="T6" fmla="*/ 0 w 20"/>
                <a:gd name="T7" fmla="*/ 1 h 23"/>
                <a:gd name="T8" fmla="*/ 1 w 20"/>
                <a:gd name="T9" fmla="*/ 0 h 23"/>
                <a:gd name="T10" fmla="*/ 6 w 20"/>
                <a:gd name="T11" fmla="*/ 0 h 23"/>
                <a:gd name="T12" fmla="*/ 7 w 20"/>
                <a:gd name="T13" fmla="*/ 0 h 23"/>
                <a:gd name="T14" fmla="*/ 10 w 20"/>
                <a:gd name="T15" fmla="*/ 8 h 23"/>
                <a:gd name="T16" fmla="*/ 11 w 20"/>
                <a:gd name="T17" fmla="*/ 8 h 23"/>
                <a:gd name="T18" fmla="*/ 14 w 20"/>
                <a:gd name="T19" fmla="*/ 0 h 23"/>
                <a:gd name="T20" fmla="*/ 15 w 20"/>
                <a:gd name="T21" fmla="*/ 0 h 23"/>
                <a:gd name="T22" fmla="*/ 20 w 20"/>
                <a:gd name="T23" fmla="*/ 0 h 23"/>
                <a:gd name="T24" fmla="*/ 20 w 20"/>
                <a:gd name="T25" fmla="*/ 1 h 23"/>
                <a:gd name="T26" fmla="*/ 13 w 20"/>
                <a:gd name="T27" fmla="*/ 14 h 23"/>
                <a:gd name="T28" fmla="*/ 13 w 20"/>
                <a:gd name="T29" fmla="*/ 23 h 23"/>
                <a:gd name="T30" fmla="*/ 13 w 20"/>
                <a:gd name="T31" fmla="*/ 23 h 23"/>
                <a:gd name="T32" fmla="*/ 8 w 20"/>
                <a:gd name="T3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23">
                  <a:moveTo>
                    <a:pt x="8" y="23"/>
                  </a:moveTo>
                  <a:cubicBezTo>
                    <a:pt x="8" y="23"/>
                    <a:pt x="7" y="23"/>
                    <a:pt x="7" y="23"/>
                  </a:cubicBezTo>
                  <a:cubicBezTo>
                    <a:pt x="7" y="14"/>
                    <a:pt x="7" y="14"/>
                    <a:pt x="7" y="14"/>
                  </a:cubicBezTo>
                  <a:cubicBezTo>
                    <a:pt x="0" y="1"/>
                    <a:pt x="0" y="1"/>
                    <a:pt x="0" y="1"/>
                  </a:cubicBezTo>
                  <a:cubicBezTo>
                    <a:pt x="0" y="0"/>
                    <a:pt x="0" y="0"/>
                    <a:pt x="1" y="0"/>
                  </a:cubicBezTo>
                  <a:cubicBezTo>
                    <a:pt x="6" y="0"/>
                    <a:pt x="6" y="0"/>
                    <a:pt x="6" y="0"/>
                  </a:cubicBezTo>
                  <a:cubicBezTo>
                    <a:pt x="6" y="0"/>
                    <a:pt x="6" y="0"/>
                    <a:pt x="7" y="0"/>
                  </a:cubicBezTo>
                  <a:cubicBezTo>
                    <a:pt x="10" y="8"/>
                    <a:pt x="10" y="8"/>
                    <a:pt x="10" y="8"/>
                  </a:cubicBezTo>
                  <a:cubicBezTo>
                    <a:pt x="11" y="8"/>
                    <a:pt x="11" y="8"/>
                    <a:pt x="11" y="8"/>
                  </a:cubicBezTo>
                  <a:cubicBezTo>
                    <a:pt x="14" y="0"/>
                    <a:pt x="14" y="0"/>
                    <a:pt x="14" y="0"/>
                  </a:cubicBezTo>
                  <a:cubicBezTo>
                    <a:pt x="14" y="0"/>
                    <a:pt x="15" y="0"/>
                    <a:pt x="15" y="0"/>
                  </a:cubicBezTo>
                  <a:cubicBezTo>
                    <a:pt x="20" y="0"/>
                    <a:pt x="20" y="0"/>
                    <a:pt x="20" y="0"/>
                  </a:cubicBezTo>
                  <a:cubicBezTo>
                    <a:pt x="20" y="0"/>
                    <a:pt x="20" y="0"/>
                    <a:pt x="20" y="1"/>
                  </a:cubicBezTo>
                  <a:cubicBezTo>
                    <a:pt x="13" y="14"/>
                    <a:pt x="13" y="14"/>
                    <a:pt x="13" y="14"/>
                  </a:cubicBezTo>
                  <a:cubicBezTo>
                    <a:pt x="13" y="23"/>
                    <a:pt x="13" y="23"/>
                    <a:pt x="13" y="23"/>
                  </a:cubicBezTo>
                  <a:cubicBezTo>
                    <a:pt x="13" y="23"/>
                    <a:pt x="13"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5" name="Freeform 46"/>
            <p:cNvSpPr>
              <a:spLocks noEditPoints="1"/>
            </p:cNvSpPr>
            <p:nvPr userDrawn="1"/>
          </p:nvSpPr>
          <p:spPr bwMode="auto">
            <a:xfrm>
              <a:off x="3692" y="4194"/>
              <a:ext cx="26" cy="39"/>
            </a:xfrm>
            <a:custGeom>
              <a:avLst/>
              <a:gdLst>
                <a:gd name="T0" fmla="*/ 0 w 15"/>
                <a:gd name="T1" fmla="*/ 0 h 23"/>
                <a:gd name="T2" fmla="*/ 0 w 15"/>
                <a:gd name="T3" fmla="*/ 0 h 23"/>
                <a:gd name="T4" fmla="*/ 7 w 15"/>
                <a:gd name="T5" fmla="*/ 0 h 23"/>
                <a:gd name="T6" fmla="*/ 15 w 15"/>
                <a:gd name="T7" fmla="*/ 5 h 23"/>
                <a:gd name="T8" fmla="*/ 15 w 15"/>
                <a:gd name="T9" fmla="*/ 12 h 23"/>
                <a:gd name="T10" fmla="*/ 15 w 15"/>
                <a:gd name="T11" fmla="*/ 19 h 23"/>
                <a:gd name="T12" fmla="*/ 7 w 15"/>
                <a:gd name="T13" fmla="*/ 23 h 23"/>
                <a:gd name="T14" fmla="*/ 0 w 15"/>
                <a:gd name="T15" fmla="*/ 23 h 23"/>
                <a:gd name="T16" fmla="*/ 0 w 15"/>
                <a:gd name="T17" fmla="*/ 23 h 23"/>
                <a:gd name="T18" fmla="*/ 0 w 15"/>
                <a:gd name="T19" fmla="*/ 0 h 23"/>
                <a:gd name="T20" fmla="*/ 2 w 15"/>
                <a:gd name="T21" fmla="*/ 21 h 23"/>
                <a:gd name="T22" fmla="*/ 7 w 15"/>
                <a:gd name="T23" fmla="*/ 21 h 23"/>
                <a:gd name="T24" fmla="*/ 13 w 15"/>
                <a:gd name="T25" fmla="*/ 18 h 23"/>
                <a:gd name="T26" fmla="*/ 14 w 15"/>
                <a:gd name="T27" fmla="*/ 12 h 23"/>
                <a:gd name="T28" fmla="*/ 13 w 15"/>
                <a:gd name="T29" fmla="*/ 5 h 23"/>
                <a:gd name="T30" fmla="*/ 7 w 15"/>
                <a:gd name="T31" fmla="*/ 2 h 23"/>
                <a:gd name="T32" fmla="*/ 2 w 15"/>
                <a:gd name="T33" fmla="*/ 2 h 23"/>
                <a:gd name="T34" fmla="*/ 2 w 15"/>
                <a:gd name="T35" fmla="*/ 2 h 23"/>
                <a:gd name="T36" fmla="*/ 2 w 15"/>
                <a:gd name="T37" fmla="*/ 21 h 23"/>
                <a:gd name="T38" fmla="*/ 2 w 15"/>
                <a:gd name="T3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23">
                  <a:moveTo>
                    <a:pt x="0" y="0"/>
                  </a:moveTo>
                  <a:cubicBezTo>
                    <a:pt x="0" y="0"/>
                    <a:pt x="0" y="0"/>
                    <a:pt x="0" y="0"/>
                  </a:cubicBezTo>
                  <a:cubicBezTo>
                    <a:pt x="7" y="0"/>
                    <a:pt x="7" y="0"/>
                    <a:pt x="7" y="0"/>
                  </a:cubicBezTo>
                  <a:cubicBezTo>
                    <a:pt x="11" y="0"/>
                    <a:pt x="14" y="2"/>
                    <a:pt x="15" y="5"/>
                  </a:cubicBezTo>
                  <a:cubicBezTo>
                    <a:pt x="15" y="6"/>
                    <a:pt x="15" y="8"/>
                    <a:pt x="15" y="12"/>
                  </a:cubicBezTo>
                  <a:cubicBezTo>
                    <a:pt x="15" y="16"/>
                    <a:pt x="15" y="17"/>
                    <a:pt x="15" y="19"/>
                  </a:cubicBezTo>
                  <a:cubicBezTo>
                    <a:pt x="14" y="22"/>
                    <a:pt x="11" y="23"/>
                    <a:pt x="7" y="23"/>
                  </a:cubicBezTo>
                  <a:cubicBezTo>
                    <a:pt x="0" y="23"/>
                    <a:pt x="0" y="23"/>
                    <a:pt x="0" y="23"/>
                  </a:cubicBezTo>
                  <a:cubicBezTo>
                    <a:pt x="0" y="23"/>
                    <a:pt x="0" y="23"/>
                    <a:pt x="0" y="23"/>
                  </a:cubicBezTo>
                  <a:lnTo>
                    <a:pt x="0" y="0"/>
                  </a:lnTo>
                  <a:close/>
                  <a:moveTo>
                    <a:pt x="2" y="21"/>
                  </a:moveTo>
                  <a:cubicBezTo>
                    <a:pt x="7" y="21"/>
                    <a:pt x="7" y="21"/>
                    <a:pt x="7" y="21"/>
                  </a:cubicBezTo>
                  <a:cubicBezTo>
                    <a:pt x="10" y="21"/>
                    <a:pt x="12" y="20"/>
                    <a:pt x="13" y="18"/>
                  </a:cubicBezTo>
                  <a:cubicBezTo>
                    <a:pt x="13" y="17"/>
                    <a:pt x="14" y="16"/>
                    <a:pt x="14" y="12"/>
                  </a:cubicBezTo>
                  <a:cubicBezTo>
                    <a:pt x="14" y="8"/>
                    <a:pt x="13" y="7"/>
                    <a:pt x="13" y="5"/>
                  </a:cubicBezTo>
                  <a:cubicBezTo>
                    <a:pt x="12" y="3"/>
                    <a:pt x="10" y="2"/>
                    <a:pt x="7" y="2"/>
                  </a:cubicBezTo>
                  <a:cubicBezTo>
                    <a:pt x="2" y="2"/>
                    <a:pt x="2" y="2"/>
                    <a:pt x="2" y="2"/>
                  </a:cubicBezTo>
                  <a:cubicBezTo>
                    <a:pt x="2" y="2"/>
                    <a:pt x="2" y="2"/>
                    <a:pt x="2" y="2"/>
                  </a:cubicBezTo>
                  <a:cubicBezTo>
                    <a:pt x="2" y="21"/>
                    <a:pt x="2" y="21"/>
                    <a:pt x="2" y="21"/>
                  </a:cubicBezTo>
                  <a:cubicBezTo>
                    <a:pt x="2" y="21"/>
                    <a:pt x="2" y="21"/>
                    <a:pt x="2" y="2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6" name="Freeform 47"/>
            <p:cNvSpPr>
              <a:spLocks/>
            </p:cNvSpPr>
            <p:nvPr userDrawn="1"/>
          </p:nvSpPr>
          <p:spPr bwMode="auto">
            <a:xfrm>
              <a:off x="3740" y="4194"/>
              <a:ext cx="24" cy="39"/>
            </a:xfrm>
            <a:custGeom>
              <a:avLst/>
              <a:gdLst>
                <a:gd name="T0" fmla="*/ 0 w 14"/>
                <a:gd name="T1" fmla="*/ 0 h 23"/>
                <a:gd name="T2" fmla="*/ 0 w 14"/>
                <a:gd name="T3" fmla="*/ 0 h 23"/>
                <a:gd name="T4" fmla="*/ 13 w 14"/>
                <a:gd name="T5" fmla="*/ 0 h 23"/>
                <a:gd name="T6" fmla="*/ 14 w 14"/>
                <a:gd name="T7" fmla="*/ 0 h 23"/>
                <a:gd name="T8" fmla="*/ 14 w 14"/>
                <a:gd name="T9" fmla="*/ 2 h 23"/>
                <a:gd name="T10" fmla="*/ 13 w 14"/>
                <a:gd name="T11" fmla="*/ 2 h 23"/>
                <a:gd name="T12" fmla="*/ 2 w 14"/>
                <a:gd name="T13" fmla="*/ 2 h 23"/>
                <a:gd name="T14" fmla="*/ 2 w 14"/>
                <a:gd name="T15" fmla="*/ 2 h 23"/>
                <a:gd name="T16" fmla="*/ 2 w 14"/>
                <a:gd name="T17" fmla="*/ 10 h 23"/>
                <a:gd name="T18" fmla="*/ 2 w 14"/>
                <a:gd name="T19" fmla="*/ 11 h 23"/>
                <a:gd name="T20" fmla="*/ 12 w 14"/>
                <a:gd name="T21" fmla="*/ 11 h 23"/>
                <a:gd name="T22" fmla="*/ 12 w 14"/>
                <a:gd name="T23" fmla="*/ 11 h 23"/>
                <a:gd name="T24" fmla="*/ 12 w 14"/>
                <a:gd name="T25" fmla="*/ 12 h 23"/>
                <a:gd name="T26" fmla="*/ 12 w 14"/>
                <a:gd name="T27" fmla="*/ 12 h 23"/>
                <a:gd name="T28" fmla="*/ 2 w 14"/>
                <a:gd name="T29" fmla="*/ 12 h 23"/>
                <a:gd name="T30" fmla="*/ 2 w 14"/>
                <a:gd name="T31" fmla="*/ 13 h 23"/>
                <a:gd name="T32" fmla="*/ 2 w 14"/>
                <a:gd name="T33" fmla="*/ 21 h 23"/>
                <a:gd name="T34" fmla="*/ 2 w 14"/>
                <a:gd name="T35" fmla="*/ 21 h 23"/>
                <a:gd name="T36" fmla="*/ 13 w 14"/>
                <a:gd name="T37" fmla="*/ 21 h 23"/>
                <a:gd name="T38" fmla="*/ 14 w 14"/>
                <a:gd name="T39" fmla="*/ 22 h 23"/>
                <a:gd name="T40" fmla="*/ 14 w 14"/>
                <a:gd name="T41" fmla="*/ 23 h 23"/>
                <a:gd name="T42" fmla="*/ 13 w 14"/>
                <a:gd name="T43" fmla="*/ 23 h 23"/>
                <a:gd name="T44" fmla="*/ 0 w 14"/>
                <a:gd name="T45" fmla="*/ 23 h 23"/>
                <a:gd name="T46" fmla="*/ 0 w 14"/>
                <a:gd name="T47" fmla="*/ 23 h 23"/>
                <a:gd name="T48" fmla="*/ 0 w 14"/>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 h="23">
                  <a:moveTo>
                    <a:pt x="0" y="0"/>
                  </a:moveTo>
                  <a:cubicBezTo>
                    <a:pt x="0" y="0"/>
                    <a:pt x="0" y="0"/>
                    <a:pt x="0" y="0"/>
                  </a:cubicBezTo>
                  <a:cubicBezTo>
                    <a:pt x="13" y="0"/>
                    <a:pt x="13" y="0"/>
                    <a:pt x="13" y="0"/>
                  </a:cubicBezTo>
                  <a:cubicBezTo>
                    <a:pt x="14" y="0"/>
                    <a:pt x="14" y="0"/>
                    <a:pt x="14" y="0"/>
                  </a:cubicBezTo>
                  <a:cubicBezTo>
                    <a:pt x="14" y="2"/>
                    <a:pt x="14" y="2"/>
                    <a:pt x="14" y="2"/>
                  </a:cubicBezTo>
                  <a:cubicBezTo>
                    <a:pt x="14" y="2"/>
                    <a:pt x="14" y="2"/>
                    <a:pt x="13" y="2"/>
                  </a:cubicBezTo>
                  <a:cubicBezTo>
                    <a:pt x="2" y="2"/>
                    <a:pt x="2" y="2"/>
                    <a:pt x="2" y="2"/>
                  </a:cubicBezTo>
                  <a:cubicBezTo>
                    <a:pt x="2" y="2"/>
                    <a:pt x="2" y="2"/>
                    <a:pt x="2" y="2"/>
                  </a:cubicBezTo>
                  <a:cubicBezTo>
                    <a:pt x="2" y="10"/>
                    <a:pt x="2" y="10"/>
                    <a:pt x="2" y="10"/>
                  </a:cubicBezTo>
                  <a:cubicBezTo>
                    <a:pt x="2" y="11"/>
                    <a:pt x="2" y="11"/>
                    <a:pt x="2" y="11"/>
                  </a:cubicBezTo>
                  <a:cubicBezTo>
                    <a:pt x="12" y="11"/>
                    <a:pt x="12" y="11"/>
                    <a:pt x="12" y="11"/>
                  </a:cubicBezTo>
                  <a:cubicBezTo>
                    <a:pt x="12" y="11"/>
                    <a:pt x="12" y="11"/>
                    <a:pt x="12" y="11"/>
                  </a:cubicBezTo>
                  <a:cubicBezTo>
                    <a:pt x="12" y="12"/>
                    <a:pt x="12" y="12"/>
                    <a:pt x="12" y="12"/>
                  </a:cubicBezTo>
                  <a:cubicBezTo>
                    <a:pt x="12" y="12"/>
                    <a:pt x="12" y="12"/>
                    <a:pt x="12" y="12"/>
                  </a:cubicBezTo>
                  <a:cubicBezTo>
                    <a:pt x="2" y="12"/>
                    <a:pt x="2" y="12"/>
                    <a:pt x="2" y="12"/>
                  </a:cubicBezTo>
                  <a:cubicBezTo>
                    <a:pt x="2" y="12"/>
                    <a:pt x="2" y="13"/>
                    <a:pt x="2" y="13"/>
                  </a:cubicBezTo>
                  <a:cubicBezTo>
                    <a:pt x="2" y="21"/>
                    <a:pt x="2" y="21"/>
                    <a:pt x="2" y="21"/>
                  </a:cubicBezTo>
                  <a:cubicBezTo>
                    <a:pt x="2" y="21"/>
                    <a:pt x="2" y="21"/>
                    <a:pt x="2" y="21"/>
                  </a:cubicBezTo>
                  <a:cubicBezTo>
                    <a:pt x="13" y="21"/>
                    <a:pt x="13" y="21"/>
                    <a:pt x="13" y="21"/>
                  </a:cubicBezTo>
                  <a:cubicBezTo>
                    <a:pt x="14" y="21"/>
                    <a:pt x="14" y="22"/>
                    <a:pt x="14" y="22"/>
                  </a:cubicBezTo>
                  <a:cubicBezTo>
                    <a:pt x="14" y="23"/>
                    <a:pt x="14" y="23"/>
                    <a:pt x="14" y="23"/>
                  </a:cubicBezTo>
                  <a:cubicBezTo>
                    <a:pt x="14" y="23"/>
                    <a:pt x="14" y="23"/>
                    <a:pt x="13"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7" name="Freeform 48"/>
            <p:cNvSpPr>
              <a:spLocks/>
            </p:cNvSpPr>
            <p:nvPr userDrawn="1"/>
          </p:nvSpPr>
          <p:spPr bwMode="auto">
            <a:xfrm>
              <a:off x="3783" y="4194"/>
              <a:ext cx="27" cy="39"/>
            </a:xfrm>
            <a:custGeom>
              <a:avLst/>
              <a:gdLst>
                <a:gd name="T0" fmla="*/ 0 w 16"/>
                <a:gd name="T1" fmla="*/ 0 h 23"/>
                <a:gd name="T2" fmla="*/ 1 w 16"/>
                <a:gd name="T3" fmla="*/ 0 h 23"/>
                <a:gd name="T4" fmla="*/ 2 w 16"/>
                <a:gd name="T5" fmla="*/ 0 h 23"/>
                <a:gd name="T6" fmla="*/ 3 w 16"/>
                <a:gd name="T7" fmla="*/ 0 h 23"/>
                <a:gd name="T8" fmla="*/ 14 w 16"/>
                <a:gd name="T9" fmla="*/ 20 h 23"/>
                <a:gd name="T10" fmla="*/ 14 w 16"/>
                <a:gd name="T11" fmla="*/ 20 h 23"/>
                <a:gd name="T12" fmla="*/ 14 w 16"/>
                <a:gd name="T13" fmla="*/ 0 h 23"/>
                <a:gd name="T14" fmla="*/ 15 w 16"/>
                <a:gd name="T15" fmla="*/ 0 h 23"/>
                <a:gd name="T16" fmla="*/ 16 w 16"/>
                <a:gd name="T17" fmla="*/ 0 h 23"/>
                <a:gd name="T18" fmla="*/ 16 w 16"/>
                <a:gd name="T19" fmla="*/ 0 h 23"/>
                <a:gd name="T20" fmla="*/ 16 w 16"/>
                <a:gd name="T21" fmla="*/ 23 h 23"/>
                <a:gd name="T22" fmla="*/ 16 w 16"/>
                <a:gd name="T23" fmla="*/ 23 h 23"/>
                <a:gd name="T24" fmla="*/ 15 w 16"/>
                <a:gd name="T25" fmla="*/ 23 h 23"/>
                <a:gd name="T26" fmla="*/ 14 w 16"/>
                <a:gd name="T27" fmla="*/ 23 h 23"/>
                <a:gd name="T28" fmla="*/ 3 w 16"/>
                <a:gd name="T29" fmla="*/ 4 h 23"/>
                <a:gd name="T30" fmla="*/ 2 w 16"/>
                <a:gd name="T31" fmla="*/ 4 h 23"/>
                <a:gd name="T32" fmla="*/ 2 w 16"/>
                <a:gd name="T33" fmla="*/ 23 h 23"/>
                <a:gd name="T34" fmla="*/ 2 w 16"/>
                <a:gd name="T35" fmla="*/ 23 h 23"/>
                <a:gd name="T36" fmla="*/ 1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1" y="0"/>
                    <a:pt x="1" y="0"/>
                  </a:cubicBezTo>
                  <a:cubicBezTo>
                    <a:pt x="2" y="0"/>
                    <a:pt x="2" y="0"/>
                    <a:pt x="2" y="0"/>
                  </a:cubicBezTo>
                  <a:cubicBezTo>
                    <a:pt x="2" y="0"/>
                    <a:pt x="3" y="0"/>
                    <a:pt x="3" y="0"/>
                  </a:cubicBezTo>
                  <a:cubicBezTo>
                    <a:pt x="14" y="20"/>
                    <a:pt x="14" y="20"/>
                    <a:pt x="14" y="20"/>
                  </a:cubicBezTo>
                  <a:cubicBezTo>
                    <a:pt x="14" y="20"/>
                    <a:pt x="14" y="20"/>
                    <a:pt x="14" y="20"/>
                  </a:cubicBezTo>
                  <a:cubicBezTo>
                    <a:pt x="14" y="0"/>
                    <a:pt x="14" y="0"/>
                    <a:pt x="14" y="0"/>
                  </a:cubicBezTo>
                  <a:cubicBezTo>
                    <a:pt x="14" y="0"/>
                    <a:pt x="14" y="0"/>
                    <a:pt x="15" y="0"/>
                  </a:cubicBezTo>
                  <a:cubicBezTo>
                    <a:pt x="16" y="0"/>
                    <a:pt x="16" y="0"/>
                    <a:pt x="16" y="0"/>
                  </a:cubicBezTo>
                  <a:cubicBezTo>
                    <a:pt x="16" y="0"/>
                    <a:pt x="16" y="0"/>
                    <a:pt x="16" y="0"/>
                  </a:cubicBezTo>
                  <a:cubicBezTo>
                    <a:pt x="16" y="23"/>
                    <a:pt x="16" y="23"/>
                    <a:pt x="16" y="23"/>
                  </a:cubicBezTo>
                  <a:cubicBezTo>
                    <a:pt x="16" y="23"/>
                    <a:pt x="16" y="23"/>
                    <a:pt x="16" y="23"/>
                  </a:cubicBezTo>
                  <a:cubicBezTo>
                    <a:pt x="15" y="23"/>
                    <a:pt x="15" y="23"/>
                    <a:pt x="15" y="23"/>
                  </a:cubicBezTo>
                  <a:cubicBezTo>
                    <a:pt x="14" y="23"/>
                    <a:pt x="14" y="23"/>
                    <a:pt x="14" y="23"/>
                  </a:cubicBezTo>
                  <a:cubicBezTo>
                    <a:pt x="3" y="4"/>
                    <a:pt x="3" y="4"/>
                    <a:pt x="3" y="4"/>
                  </a:cubicBezTo>
                  <a:cubicBezTo>
                    <a:pt x="2" y="4"/>
                    <a:pt x="2" y="4"/>
                    <a:pt x="2" y="4"/>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8" name="Freeform 49"/>
            <p:cNvSpPr>
              <a:spLocks/>
            </p:cNvSpPr>
            <p:nvPr userDrawn="1"/>
          </p:nvSpPr>
          <p:spPr bwMode="auto">
            <a:xfrm>
              <a:off x="3832" y="4194"/>
              <a:ext cx="35" cy="39"/>
            </a:xfrm>
            <a:custGeom>
              <a:avLst/>
              <a:gdLst>
                <a:gd name="T0" fmla="*/ 0 w 20"/>
                <a:gd name="T1" fmla="*/ 0 h 23"/>
                <a:gd name="T2" fmla="*/ 1 w 20"/>
                <a:gd name="T3" fmla="*/ 0 h 23"/>
                <a:gd name="T4" fmla="*/ 2 w 20"/>
                <a:gd name="T5" fmla="*/ 0 h 23"/>
                <a:gd name="T6" fmla="*/ 3 w 20"/>
                <a:gd name="T7" fmla="*/ 0 h 23"/>
                <a:gd name="T8" fmla="*/ 10 w 20"/>
                <a:gd name="T9" fmla="*/ 17 h 23"/>
                <a:gd name="T10" fmla="*/ 10 w 20"/>
                <a:gd name="T11" fmla="*/ 17 h 23"/>
                <a:gd name="T12" fmla="*/ 18 w 20"/>
                <a:gd name="T13" fmla="*/ 0 h 23"/>
                <a:gd name="T14" fmla="*/ 18 w 20"/>
                <a:gd name="T15" fmla="*/ 0 h 23"/>
                <a:gd name="T16" fmla="*/ 19 w 20"/>
                <a:gd name="T17" fmla="*/ 0 h 23"/>
                <a:gd name="T18" fmla="*/ 20 w 20"/>
                <a:gd name="T19" fmla="*/ 0 h 23"/>
                <a:gd name="T20" fmla="*/ 20 w 20"/>
                <a:gd name="T21" fmla="*/ 23 h 23"/>
                <a:gd name="T22" fmla="*/ 19 w 20"/>
                <a:gd name="T23" fmla="*/ 23 h 23"/>
                <a:gd name="T24" fmla="*/ 18 w 20"/>
                <a:gd name="T25" fmla="*/ 23 h 23"/>
                <a:gd name="T26" fmla="*/ 18 w 20"/>
                <a:gd name="T27" fmla="*/ 23 h 23"/>
                <a:gd name="T28" fmla="*/ 18 w 20"/>
                <a:gd name="T29" fmla="*/ 5 h 23"/>
                <a:gd name="T30" fmla="*/ 18 w 20"/>
                <a:gd name="T31" fmla="*/ 5 h 23"/>
                <a:gd name="T32" fmla="*/ 11 w 20"/>
                <a:gd name="T33" fmla="*/ 20 h 23"/>
                <a:gd name="T34" fmla="*/ 10 w 20"/>
                <a:gd name="T35" fmla="*/ 20 h 23"/>
                <a:gd name="T36" fmla="*/ 10 w 20"/>
                <a:gd name="T37" fmla="*/ 20 h 23"/>
                <a:gd name="T38" fmla="*/ 9 w 20"/>
                <a:gd name="T39" fmla="*/ 20 h 23"/>
                <a:gd name="T40" fmla="*/ 2 w 20"/>
                <a:gd name="T41" fmla="*/ 5 h 23"/>
                <a:gd name="T42" fmla="*/ 2 w 20"/>
                <a:gd name="T43" fmla="*/ 5 h 23"/>
                <a:gd name="T44" fmla="*/ 2 w 20"/>
                <a:gd name="T45" fmla="*/ 23 h 23"/>
                <a:gd name="T46" fmla="*/ 2 w 20"/>
                <a:gd name="T47" fmla="*/ 23 h 23"/>
                <a:gd name="T48" fmla="*/ 1 w 20"/>
                <a:gd name="T49" fmla="*/ 23 h 23"/>
                <a:gd name="T50" fmla="*/ 0 w 20"/>
                <a:gd name="T51" fmla="*/ 23 h 23"/>
                <a:gd name="T52" fmla="*/ 0 w 20"/>
                <a:gd name="T5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23">
                  <a:moveTo>
                    <a:pt x="0" y="0"/>
                  </a:moveTo>
                  <a:cubicBezTo>
                    <a:pt x="0" y="0"/>
                    <a:pt x="1" y="0"/>
                    <a:pt x="1" y="0"/>
                  </a:cubicBezTo>
                  <a:cubicBezTo>
                    <a:pt x="2" y="0"/>
                    <a:pt x="2" y="0"/>
                    <a:pt x="2" y="0"/>
                  </a:cubicBezTo>
                  <a:cubicBezTo>
                    <a:pt x="2" y="0"/>
                    <a:pt x="2" y="0"/>
                    <a:pt x="3" y="0"/>
                  </a:cubicBezTo>
                  <a:cubicBezTo>
                    <a:pt x="10" y="17"/>
                    <a:pt x="10" y="17"/>
                    <a:pt x="10" y="17"/>
                  </a:cubicBezTo>
                  <a:cubicBezTo>
                    <a:pt x="10" y="17"/>
                    <a:pt x="10" y="17"/>
                    <a:pt x="10" y="17"/>
                  </a:cubicBezTo>
                  <a:cubicBezTo>
                    <a:pt x="18" y="0"/>
                    <a:pt x="18" y="0"/>
                    <a:pt x="18" y="0"/>
                  </a:cubicBezTo>
                  <a:cubicBezTo>
                    <a:pt x="18" y="0"/>
                    <a:pt x="18" y="0"/>
                    <a:pt x="18" y="0"/>
                  </a:cubicBezTo>
                  <a:cubicBezTo>
                    <a:pt x="19" y="0"/>
                    <a:pt x="19" y="0"/>
                    <a:pt x="19" y="0"/>
                  </a:cubicBezTo>
                  <a:cubicBezTo>
                    <a:pt x="20" y="0"/>
                    <a:pt x="20" y="0"/>
                    <a:pt x="20" y="0"/>
                  </a:cubicBezTo>
                  <a:cubicBezTo>
                    <a:pt x="20" y="23"/>
                    <a:pt x="20" y="23"/>
                    <a:pt x="20" y="23"/>
                  </a:cubicBezTo>
                  <a:cubicBezTo>
                    <a:pt x="20" y="23"/>
                    <a:pt x="20" y="23"/>
                    <a:pt x="19" y="23"/>
                  </a:cubicBezTo>
                  <a:cubicBezTo>
                    <a:pt x="18" y="23"/>
                    <a:pt x="18" y="23"/>
                    <a:pt x="18" y="23"/>
                  </a:cubicBezTo>
                  <a:cubicBezTo>
                    <a:pt x="18" y="23"/>
                    <a:pt x="18" y="23"/>
                    <a:pt x="18" y="23"/>
                  </a:cubicBezTo>
                  <a:cubicBezTo>
                    <a:pt x="18" y="5"/>
                    <a:pt x="18" y="5"/>
                    <a:pt x="18" y="5"/>
                  </a:cubicBezTo>
                  <a:cubicBezTo>
                    <a:pt x="18" y="5"/>
                    <a:pt x="18" y="5"/>
                    <a:pt x="18" y="5"/>
                  </a:cubicBezTo>
                  <a:cubicBezTo>
                    <a:pt x="11" y="20"/>
                    <a:pt x="11" y="20"/>
                    <a:pt x="11" y="20"/>
                  </a:cubicBezTo>
                  <a:cubicBezTo>
                    <a:pt x="11" y="20"/>
                    <a:pt x="11" y="20"/>
                    <a:pt x="10" y="20"/>
                  </a:cubicBezTo>
                  <a:cubicBezTo>
                    <a:pt x="10" y="20"/>
                    <a:pt x="10" y="20"/>
                    <a:pt x="10" y="20"/>
                  </a:cubicBezTo>
                  <a:cubicBezTo>
                    <a:pt x="9" y="20"/>
                    <a:pt x="9" y="20"/>
                    <a:pt x="9" y="20"/>
                  </a:cubicBezTo>
                  <a:cubicBezTo>
                    <a:pt x="2" y="5"/>
                    <a:pt x="2" y="5"/>
                    <a:pt x="2" y="5"/>
                  </a:cubicBezTo>
                  <a:cubicBezTo>
                    <a:pt x="2" y="5"/>
                    <a:pt x="2" y="5"/>
                    <a:pt x="2" y="5"/>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9" name="Freeform 50"/>
            <p:cNvSpPr>
              <a:spLocks noEditPoints="1"/>
            </p:cNvSpPr>
            <p:nvPr userDrawn="1"/>
          </p:nvSpPr>
          <p:spPr bwMode="auto">
            <a:xfrm>
              <a:off x="3885" y="4194"/>
              <a:ext cx="31" cy="39"/>
            </a:xfrm>
            <a:custGeom>
              <a:avLst/>
              <a:gdLst>
                <a:gd name="T0" fmla="*/ 8 w 18"/>
                <a:gd name="T1" fmla="*/ 0 h 23"/>
                <a:gd name="T2" fmla="*/ 8 w 18"/>
                <a:gd name="T3" fmla="*/ 0 h 23"/>
                <a:gd name="T4" fmla="*/ 9 w 18"/>
                <a:gd name="T5" fmla="*/ 0 h 23"/>
                <a:gd name="T6" fmla="*/ 10 w 18"/>
                <a:gd name="T7" fmla="*/ 0 h 23"/>
                <a:gd name="T8" fmla="*/ 18 w 18"/>
                <a:gd name="T9" fmla="*/ 23 h 23"/>
                <a:gd name="T10" fmla="*/ 18 w 18"/>
                <a:gd name="T11" fmla="*/ 23 h 23"/>
                <a:gd name="T12" fmla="*/ 16 w 18"/>
                <a:gd name="T13" fmla="*/ 23 h 23"/>
                <a:gd name="T14" fmla="*/ 16 w 18"/>
                <a:gd name="T15" fmla="*/ 23 h 23"/>
                <a:gd name="T16" fmla="*/ 14 w 18"/>
                <a:gd name="T17" fmla="*/ 17 h 23"/>
                <a:gd name="T18" fmla="*/ 4 w 18"/>
                <a:gd name="T19" fmla="*/ 17 h 23"/>
                <a:gd name="T20" fmla="*/ 2 w 18"/>
                <a:gd name="T21" fmla="*/ 23 h 23"/>
                <a:gd name="T22" fmla="*/ 1 w 18"/>
                <a:gd name="T23" fmla="*/ 23 h 23"/>
                <a:gd name="T24" fmla="*/ 0 w 18"/>
                <a:gd name="T25" fmla="*/ 23 h 23"/>
                <a:gd name="T26" fmla="*/ 0 w 18"/>
                <a:gd name="T27" fmla="*/ 23 h 23"/>
                <a:gd name="T28" fmla="*/ 8 w 18"/>
                <a:gd name="T29" fmla="*/ 0 h 23"/>
                <a:gd name="T30" fmla="*/ 13 w 18"/>
                <a:gd name="T31" fmla="*/ 15 h 23"/>
                <a:gd name="T32" fmla="*/ 9 w 18"/>
                <a:gd name="T33" fmla="*/ 3 h 23"/>
                <a:gd name="T34" fmla="*/ 9 w 18"/>
                <a:gd name="T35" fmla="*/ 3 h 23"/>
                <a:gd name="T36" fmla="*/ 4 w 18"/>
                <a:gd name="T37" fmla="*/ 15 h 23"/>
                <a:gd name="T38" fmla="*/ 13 w 18"/>
                <a:gd name="T39" fmla="*/ 1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3">
                  <a:moveTo>
                    <a:pt x="8" y="0"/>
                  </a:moveTo>
                  <a:cubicBezTo>
                    <a:pt x="8" y="0"/>
                    <a:pt x="8" y="0"/>
                    <a:pt x="8" y="0"/>
                  </a:cubicBezTo>
                  <a:cubicBezTo>
                    <a:pt x="9" y="0"/>
                    <a:pt x="9" y="0"/>
                    <a:pt x="9" y="0"/>
                  </a:cubicBezTo>
                  <a:cubicBezTo>
                    <a:pt x="10" y="0"/>
                    <a:pt x="10" y="0"/>
                    <a:pt x="10" y="0"/>
                  </a:cubicBezTo>
                  <a:cubicBezTo>
                    <a:pt x="18" y="23"/>
                    <a:pt x="18" y="23"/>
                    <a:pt x="18" y="23"/>
                  </a:cubicBezTo>
                  <a:cubicBezTo>
                    <a:pt x="18" y="23"/>
                    <a:pt x="18" y="23"/>
                    <a:pt x="18" y="23"/>
                  </a:cubicBezTo>
                  <a:cubicBezTo>
                    <a:pt x="16" y="23"/>
                    <a:pt x="16" y="23"/>
                    <a:pt x="16" y="23"/>
                  </a:cubicBezTo>
                  <a:cubicBezTo>
                    <a:pt x="16" y="23"/>
                    <a:pt x="16" y="23"/>
                    <a:pt x="16" y="23"/>
                  </a:cubicBezTo>
                  <a:cubicBezTo>
                    <a:pt x="14" y="17"/>
                    <a:pt x="14" y="17"/>
                    <a:pt x="14" y="17"/>
                  </a:cubicBezTo>
                  <a:cubicBezTo>
                    <a:pt x="4" y="17"/>
                    <a:pt x="4" y="17"/>
                    <a:pt x="4" y="17"/>
                  </a:cubicBezTo>
                  <a:cubicBezTo>
                    <a:pt x="2" y="23"/>
                    <a:pt x="2" y="23"/>
                    <a:pt x="2" y="23"/>
                  </a:cubicBezTo>
                  <a:cubicBezTo>
                    <a:pt x="2" y="23"/>
                    <a:pt x="1" y="23"/>
                    <a:pt x="1" y="23"/>
                  </a:cubicBezTo>
                  <a:cubicBezTo>
                    <a:pt x="0" y="23"/>
                    <a:pt x="0" y="23"/>
                    <a:pt x="0" y="23"/>
                  </a:cubicBezTo>
                  <a:cubicBezTo>
                    <a:pt x="0" y="23"/>
                    <a:pt x="0" y="23"/>
                    <a:pt x="0" y="23"/>
                  </a:cubicBezTo>
                  <a:lnTo>
                    <a:pt x="8" y="0"/>
                  </a:lnTo>
                  <a:close/>
                  <a:moveTo>
                    <a:pt x="13" y="15"/>
                  </a:moveTo>
                  <a:cubicBezTo>
                    <a:pt x="9" y="3"/>
                    <a:pt x="9" y="3"/>
                    <a:pt x="9" y="3"/>
                  </a:cubicBezTo>
                  <a:cubicBezTo>
                    <a:pt x="9" y="3"/>
                    <a:pt x="9" y="3"/>
                    <a:pt x="9" y="3"/>
                  </a:cubicBezTo>
                  <a:cubicBezTo>
                    <a:pt x="4" y="15"/>
                    <a:pt x="4" y="15"/>
                    <a:pt x="4" y="15"/>
                  </a:cubicBezTo>
                  <a:lnTo>
                    <a:pt x="13" y="15"/>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0" name="Freeform 51"/>
            <p:cNvSpPr>
              <a:spLocks noEditPoints="1"/>
            </p:cNvSpPr>
            <p:nvPr userDrawn="1"/>
          </p:nvSpPr>
          <p:spPr bwMode="auto">
            <a:xfrm>
              <a:off x="3935" y="4194"/>
              <a:ext cx="27" cy="39"/>
            </a:xfrm>
            <a:custGeom>
              <a:avLst/>
              <a:gdLst>
                <a:gd name="T0" fmla="*/ 14 w 16"/>
                <a:gd name="T1" fmla="*/ 23 h 23"/>
                <a:gd name="T2" fmla="*/ 13 w 16"/>
                <a:gd name="T3" fmla="*/ 23 h 23"/>
                <a:gd name="T4" fmla="*/ 8 w 16"/>
                <a:gd name="T5" fmla="*/ 13 h 23"/>
                <a:gd name="T6" fmla="*/ 8 w 16"/>
                <a:gd name="T7" fmla="*/ 13 h 23"/>
                <a:gd name="T8" fmla="*/ 2 w 16"/>
                <a:gd name="T9" fmla="*/ 13 h 23"/>
                <a:gd name="T10" fmla="*/ 2 w 16"/>
                <a:gd name="T11" fmla="*/ 13 h 23"/>
                <a:gd name="T12" fmla="*/ 2 w 16"/>
                <a:gd name="T13" fmla="*/ 23 h 23"/>
                <a:gd name="T14" fmla="*/ 2 w 16"/>
                <a:gd name="T15" fmla="*/ 23 h 23"/>
                <a:gd name="T16" fmla="*/ 0 w 16"/>
                <a:gd name="T17" fmla="*/ 23 h 23"/>
                <a:gd name="T18" fmla="*/ 0 w 16"/>
                <a:gd name="T19" fmla="*/ 23 h 23"/>
                <a:gd name="T20" fmla="*/ 0 w 16"/>
                <a:gd name="T21" fmla="*/ 0 h 23"/>
                <a:gd name="T22" fmla="*/ 0 w 16"/>
                <a:gd name="T23" fmla="*/ 0 h 23"/>
                <a:gd name="T24" fmla="*/ 8 w 16"/>
                <a:gd name="T25" fmla="*/ 0 h 23"/>
                <a:gd name="T26" fmla="*/ 15 w 16"/>
                <a:gd name="T27" fmla="*/ 7 h 23"/>
                <a:gd name="T28" fmla="*/ 10 w 16"/>
                <a:gd name="T29" fmla="*/ 13 h 23"/>
                <a:gd name="T30" fmla="*/ 15 w 16"/>
                <a:gd name="T31" fmla="*/ 23 h 23"/>
                <a:gd name="T32" fmla="*/ 15 w 16"/>
                <a:gd name="T33" fmla="*/ 23 h 23"/>
                <a:gd name="T34" fmla="*/ 14 w 16"/>
                <a:gd name="T35" fmla="*/ 23 h 23"/>
                <a:gd name="T36" fmla="*/ 13 w 16"/>
                <a:gd name="T37" fmla="*/ 7 h 23"/>
                <a:gd name="T38" fmla="*/ 8 w 16"/>
                <a:gd name="T39" fmla="*/ 2 h 23"/>
                <a:gd name="T40" fmla="*/ 2 w 16"/>
                <a:gd name="T41" fmla="*/ 2 h 23"/>
                <a:gd name="T42" fmla="*/ 2 w 16"/>
                <a:gd name="T43" fmla="*/ 2 h 23"/>
                <a:gd name="T44" fmla="*/ 2 w 16"/>
                <a:gd name="T45" fmla="*/ 11 h 23"/>
                <a:gd name="T46" fmla="*/ 2 w 16"/>
                <a:gd name="T47" fmla="*/ 11 h 23"/>
                <a:gd name="T48" fmla="*/ 8 w 16"/>
                <a:gd name="T49" fmla="*/ 11 h 23"/>
                <a:gd name="T50" fmla="*/ 13 w 16"/>
                <a:gd name="T51"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 h="23">
                  <a:moveTo>
                    <a:pt x="14" y="23"/>
                  </a:moveTo>
                  <a:cubicBezTo>
                    <a:pt x="13" y="23"/>
                    <a:pt x="13" y="23"/>
                    <a:pt x="13" y="23"/>
                  </a:cubicBezTo>
                  <a:cubicBezTo>
                    <a:pt x="8" y="13"/>
                    <a:pt x="8" y="13"/>
                    <a:pt x="8" y="13"/>
                  </a:cubicBezTo>
                  <a:cubicBezTo>
                    <a:pt x="8" y="13"/>
                    <a:pt x="8" y="13"/>
                    <a:pt x="8" y="13"/>
                  </a:cubicBezTo>
                  <a:cubicBezTo>
                    <a:pt x="2" y="13"/>
                    <a:pt x="2" y="13"/>
                    <a:pt x="2" y="13"/>
                  </a:cubicBezTo>
                  <a:cubicBezTo>
                    <a:pt x="2" y="13"/>
                    <a:pt x="2" y="13"/>
                    <a:pt x="2" y="13"/>
                  </a:cubicBezTo>
                  <a:cubicBezTo>
                    <a:pt x="2" y="23"/>
                    <a:pt x="2" y="23"/>
                    <a:pt x="2" y="23"/>
                  </a:cubicBezTo>
                  <a:cubicBezTo>
                    <a:pt x="2" y="23"/>
                    <a:pt x="2" y="23"/>
                    <a:pt x="2" y="23"/>
                  </a:cubicBezTo>
                  <a:cubicBezTo>
                    <a:pt x="0" y="23"/>
                    <a:pt x="0" y="23"/>
                    <a:pt x="0" y="23"/>
                  </a:cubicBezTo>
                  <a:cubicBezTo>
                    <a:pt x="0" y="23"/>
                    <a:pt x="0" y="23"/>
                    <a:pt x="0" y="23"/>
                  </a:cubicBezTo>
                  <a:cubicBezTo>
                    <a:pt x="0" y="0"/>
                    <a:pt x="0" y="0"/>
                    <a:pt x="0" y="0"/>
                  </a:cubicBezTo>
                  <a:cubicBezTo>
                    <a:pt x="0" y="0"/>
                    <a:pt x="0" y="0"/>
                    <a:pt x="0" y="0"/>
                  </a:cubicBezTo>
                  <a:cubicBezTo>
                    <a:pt x="8" y="0"/>
                    <a:pt x="8" y="0"/>
                    <a:pt x="8" y="0"/>
                  </a:cubicBezTo>
                  <a:cubicBezTo>
                    <a:pt x="12" y="0"/>
                    <a:pt x="15" y="3"/>
                    <a:pt x="15" y="7"/>
                  </a:cubicBezTo>
                  <a:cubicBezTo>
                    <a:pt x="15" y="10"/>
                    <a:pt x="13" y="12"/>
                    <a:pt x="10" y="13"/>
                  </a:cubicBezTo>
                  <a:cubicBezTo>
                    <a:pt x="15" y="23"/>
                    <a:pt x="15" y="23"/>
                    <a:pt x="15" y="23"/>
                  </a:cubicBezTo>
                  <a:cubicBezTo>
                    <a:pt x="16" y="23"/>
                    <a:pt x="15" y="23"/>
                    <a:pt x="15" y="23"/>
                  </a:cubicBezTo>
                  <a:lnTo>
                    <a:pt x="14" y="23"/>
                  </a:lnTo>
                  <a:close/>
                  <a:moveTo>
                    <a:pt x="13" y="7"/>
                  </a:moveTo>
                  <a:cubicBezTo>
                    <a:pt x="13" y="4"/>
                    <a:pt x="11" y="2"/>
                    <a:pt x="8" y="2"/>
                  </a:cubicBezTo>
                  <a:cubicBezTo>
                    <a:pt x="2" y="2"/>
                    <a:pt x="2" y="2"/>
                    <a:pt x="2" y="2"/>
                  </a:cubicBezTo>
                  <a:cubicBezTo>
                    <a:pt x="2" y="2"/>
                    <a:pt x="2" y="2"/>
                    <a:pt x="2" y="2"/>
                  </a:cubicBezTo>
                  <a:cubicBezTo>
                    <a:pt x="2" y="11"/>
                    <a:pt x="2" y="11"/>
                    <a:pt x="2" y="11"/>
                  </a:cubicBezTo>
                  <a:cubicBezTo>
                    <a:pt x="2" y="11"/>
                    <a:pt x="2" y="11"/>
                    <a:pt x="2" y="11"/>
                  </a:cubicBezTo>
                  <a:cubicBezTo>
                    <a:pt x="8" y="11"/>
                    <a:pt x="8" y="11"/>
                    <a:pt x="8" y="11"/>
                  </a:cubicBezTo>
                  <a:cubicBezTo>
                    <a:pt x="11" y="11"/>
                    <a:pt x="13" y="9"/>
                    <a:pt x="13" y="7"/>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1" name="Freeform 52"/>
            <p:cNvSpPr>
              <a:spLocks/>
            </p:cNvSpPr>
            <p:nvPr userDrawn="1"/>
          </p:nvSpPr>
          <p:spPr bwMode="auto">
            <a:xfrm>
              <a:off x="3983" y="4194"/>
              <a:ext cx="27" cy="39"/>
            </a:xfrm>
            <a:custGeom>
              <a:avLst/>
              <a:gdLst>
                <a:gd name="T0" fmla="*/ 0 w 16"/>
                <a:gd name="T1" fmla="*/ 0 h 23"/>
                <a:gd name="T2" fmla="*/ 0 w 16"/>
                <a:gd name="T3" fmla="*/ 0 h 23"/>
                <a:gd name="T4" fmla="*/ 1 w 16"/>
                <a:gd name="T5" fmla="*/ 0 h 23"/>
                <a:gd name="T6" fmla="*/ 2 w 16"/>
                <a:gd name="T7" fmla="*/ 0 h 23"/>
                <a:gd name="T8" fmla="*/ 2 w 16"/>
                <a:gd name="T9" fmla="*/ 14 h 23"/>
                <a:gd name="T10" fmla="*/ 13 w 16"/>
                <a:gd name="T11" fmla="*/ 0 h 23"/>
                <a:gd name="T12" fmla="*/ 13 w 16"/>
                <a:gd name="T13" fmla="*/ 0 h 23"/>
                <a:gd name="T14" fmla="*/ 15 w 16"/>
                <a:gd name="T15" fmla="*/ 0 h 23"/>
                <a:gd name="T16" fmla="*/ 15 w 16"/>
                <a:gd name="T17" fmla="*/ 1 h 23"/>
                <a:gd name="T18" fmla="*/ 8 w 16"/>
                <a:gd name="T19" fmla="*/ 9 h 23"/>
                <a:gd name="T20" fmla="*/ 15 w 16"/>
                <a:gd name="T21" fmla="*/ 23 h 23"/>
                <a:gd name="T22" fmla="*/ 15 w 16"/>
                <a:gd name="T23" fmla="*/ 23 h 23"/>
                <a:gd name="T24" fmla="*/ 14 w 16"/>
                <a:gd name="T25" fmla="*/ 23 h 23"/>
                <a:gd name="T26" fmla="*/ 13 w 16"/>
                <a:gd name="T27" fmla="*/ 23 h 23"/>
                <a:gd name="T28" fmla="*/ 6 w 16"/>
                <a:gd name="T29" fmla="*/ 11 h 23"/>
                <a:gd name="T30" fmla="*/ 2 w 16"/>
                <a:gd name="T31" fmla="*/ 16 h 23"/>
                <a:gd name="T32" fmla="*/ 2 w 16"/>
                <a:gd name="T33" fmla="*/ 23 h 23"/>
                <a:gd name="T34" fmla="*/ 1 w 16"/>
                <a:gd name="T35" fmla="*/ 23 h 23"/>
                <a:gd name="T36" fmla="*/ 0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0" y="0"/>
                    <a:pt x="0" y="0"/>
                  </a:cubicBezTo>
                  <a:cubicBezTo>
                    <a:pt x="1" y="0"/>
                    <a:pt x="1" y="0"/>
                    <a:pt x="1" y="0"/>
                  </a:cubicBezTo>
                  <a:cubicBezTo>
                    <a:pt x="1" y="0"/>
                    <a:pt x="2" y="0"/>
                    <a:pt x="2" y="0"/>
                  </a:cubicBezTo>
                  <a:cubicBezTo>
                    <a:pt x="2" y="14"/>
                    <a:pt x="2" y="14"/>
                    <a:pt x="2" y="14"/>
                  </a:cubicBezTo>
                  <a:cubicBezTo>
                    <a:pt x="13" y="0"/>
                    <a:pt x="13" y="0"/>
                    <a:pt x="13" y="0"/>
                  </a:cubicBezTo>
                  <a:cubicBezTo>
                    <a:pt x="13" y="0"/>
                    <a:pt x="13" y="0"/>
                    <a:pt x="13" y="0"/>
                  </a:cubicBezTo>
                  <a:cubicBezTo>
                    <a:pt x="15" y="0"/>
                    <a:pt x="15" y="0"/>
                    <a:pt x="15" y="0"/>
                  </a:cubicBezTo>
                  <a:cubicBezTo>
                    <a:pt x="15" y="0"/>
                    <a:pt x="15" y="0"/>
                    <a:pt x="15" y="1"/>
                  </a:cubicBezTo>
                  <a:cubicBezTo>
                    <a:pt x="8" y="9"/>
                    <a:pt x="8" y="9"/>
                    <a:pt x="8" y="9"/>
                  </a:cubicBezTo>
                  <a:cubicBezTo>
                    <a:pt x="15" y="23"/>
                    <a:pt x="15" y="23"/>
                    <a:pt x="15" y="23"/>
                  </a:cubicBezTo>
                  <a:cubicBezTo>
                    <a:pt x="16" y="23"/>
                    <a:pt x="16" y="23"/>
                    <a:pt x="15" y="23"/>
                  </a:cubicBezTo>
                  <a:cubicBezTo>
                    <a:pt x="14" y="23"/>
                    <a:pt x="14" y="23"/>
                    <a:pt x="14" y="23"/>
                  </a:cubicBezTo>
                  <a:cubicBezTo>
                    <a:pt x="14" y="23"/>
                    <a:pt x="13" y="23"/>
                    <a:pt x="13" y="23"/>
                  </a:cubicBezTo>
                  <a:cubicBezTo>
                    <a:pt x="6" y="11"/>
                    <a:pt x="6" y="11"/>
                    <a:pt x="6" y="11"/>
                  </a:cubicBezTo>
                  <a:cubicBezTo>
                    <a:pt x="2" y="16"/>
                    <a:pt x="2" y="16"/>
                    <a:pt x="2" y="16"/>
                  </a:cubicBezTo>
                  <a:cubicBezTo>
                    <a:pt x="2" y="23"/>
                    <a:pt x="2" y="23"/>
                    <a:pt x="2" y="23"/>
                  </a:cubicBezTo>
                  <a:cubicBezTo>
                    <a:pt x="2" y="23"/>
                    <a:pt x="1" y="23"/>
                    <a:pt x="1"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2" name="Freeform 53"/>
            <p:cNvSpPr>
              <a:spLocks/>
            </p:cNvSpPr>
            <p:nvPr userDrawn="1"/>
          </p:nvSpPr>
          <p:spPr bwMode="auto">
            <a:xfrm>
              <a:off x="3832" y="3731"/>
              <a:ext cx="132" cy="259"/>
            </a:xfrm>
            <a:custGeom>
              <a:avLst/>
              <a:gdLst>
                <a:gd name="T0" fmla="*/ 77 w 77"/>
                <a:gd name="T1" fmla="*/ 123 h 151"/>
                <a:gd name="T2" fmla="*/ 61 w 77"/>
                <a:gd name="T3" fmla="*/ 115 h 151"/>
                <a:gd name="T4" fmla="*/ 46 w 77"/>
                <a:gd name="T5" fmla="*/ 52 h 151"/>
                <a:gd name="T6" fmla="*/ 54 w 77"/>
                <a:gd name="T7" fmla="*/ 0 h 151"/>
                <a:gd name="T8" fmla="*/ 53 w 77"/>
                <a:gd name="T9" fmla="*/ 0 h 151"/>
                <a:gd name="T10" fmla="*/ 30 w 77"/>
                <a:gd name="T11" fmla="*/ 57 h 151"/>
                <a:gd name="T12" fmla="*/ 45 w 77"/>
                <a:gd name="T13" fmla="*/ 151 h 151"/>
                <a:gd name="T14" fmla="*/ 77 w 77"/>
                <a:gd name="T15" fmla="*/ 123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151">
                  <a:moveTo>
                    <a:pt x="77" y="123"/>
                  </a:moveTo>
                  <a:cubicBezTo>
                    <a:pt x="73" y="121"/>
                    <a:pt x="68" y="119"/>
                    <a:pt x="61" y="115"/>
                  </a:cubicBezTo>
                  <a:cubicBezTo>
                    <a:pt x="40" y="103"/>
                    <a:pt x="34" y="84"/>
                    <a:pt x="46" y="52"/>
                  </a:cubicBezTo>
                  <a:cubicBezTo>
                    <a:pt x="52" y="33"/>
                    <a:pt x="56" y="17"/>
                    <a:pt x="54" y="0"/>
                  </a:cubicBezTo>
                  <a:cubicBezTo>
                    <a:pt x="54" y="0"/>
                    <a:pt x="53" y="0"/>
                    <a:pt x="53" y="0"/>
                  </a:cubicBezTo>
                  <a:cubicBezTo>
                    <a:pt x="52" y="21"/>
                    <a:pt x="44" y="34"/>
                    <a:pt x="30" y="57"/>
                  </a:cubicBezTo>
                  <a:cubicBezTo>
                    <a:pt x="0" y="105"/>
                    <a:pt x="31" y="140"/>
                    <a:pt x="45" y="151"/>
                  </a:cubicBezTo>
                  <a:cubicBezTo>
                    <a:pt x="58" y="144"/>
                    <a:pt x="69" y="135"/>
                    <a:pt x="77" y="123"/>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3" name="Freeform 54"/>
            <p:cNvSpPr>
              <a:spLocks/>
            </p:cNvSpPr>
            <p:nvPr userDrawn="1"/>
          </p:nvSpPr>
          <p:spPr bwMode="auto">
            <a:xfrm>
              <a:off x="3755" y="3724"/>
              <a:ext cx="159" cy="281"/>
            </a:xfrm>
            <a:custGeom>
              <a:avLst/>
              <a:gdLst>
                <a:gd name="T0" fmla="*/ 61 w 93"/>
                <a:gd name="T1" fmla="*/ 59 h 164"/>
                <a:gd name="T2" fmla="*/ 93 w 93"/>
                <a:gd name="T3" fmla="*/ 1 h 164"/>
                <a:gd name="T4" fmla="*/ 93 w 93"/>
                <a:gd name="T5" fmla="*/ 0 h 164"/>
                <a:gd name="T6" fmla="*/ 39 w 93"/>
                <a:gd name="T7" fmla="*/ 58 h 164"/>
                <a:gd name="T8" fmla="*/ 12 w 93"/>
                <a:gd name="T9" fmla="*/ 154 h 164"/>
                <a:gd name="T10" fmla="*/ 51 w 93"/>
                <a:gd name="T11" fmla="*/ 164 h 164"/>
                <a:gd name="T12" fmla="*/ 60 w 93"/>
                <a:gd name="T13" fmla="*/ 163 h 164"/>
                <a:gd name="T14" fmla="*/ 61 w 93"/>
                <a:gd name="T15" fmla="*/ 59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164">
                  <a:moveTo>
                    <a:pt x="61" y="59"/>
                  </a:moveTo>
                  <a:cubicBezTo>
                    <a:pt x="84" y="32"/>
                    <a:pt x="92" y="19"/>
                    <a:pt x="93" y="1"/>
                  </a:cubicBezTo>
                  <a:cubicBezTo>
                    <a:pt x="93" y="0"/>
                    <a:pt x="93" y="0"/>
                    <a:pt x="93" y="0"/>
                  </a:cubicBezTo>
                  <a:cubicBezTo>
                    <a:pt x="87" y="23"/>
                    <a:pt x="74" y="34"/>
                    <a:pt x="39" y="58"/>
                  </a:cubicBezTo>
                  <a:cubicBezTo>
                    <a:pt x="0" y="83"/>
                    <a:pt x="2" y="127"/>
                    <a:pt x="12" y="154"/>
                  </a:cubicBezTo>
                  <a:cubicBezTo>
                    <a:pt x="24" y="160"/>
                    <a:pt x="37" y="164"/>
                    <a:pt x="51" y="164"/>
                  </a:cubicBezTo>
                  <a:cubicBezTo>
                    <a:pt x="54" y="164"/>
                    <a:pt x="57" y="164"/>
                    <a:pt x="60" y="163"/>
                  </a:cubicBezTo>
                  <a:cubicBezTo>
                    <a:pt x="33" y="122"/>
                    <a:pt x="35" y="90"/>
                    <a:pt x="61" y="5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4" name="Freeform 55"/>
            <p:cNvSpPr>
              <a:spLocks/>
            </p:cNvSpPr>
            <p:nvPr userDrawn="1"/>
          </p:nvSpPr>
          <p:spPr bwMode="auto">
            <a:xfrm>
              <a:off x="3694" y="3721"/>
              <a:ext cx="212" cy="228"/>
            </a:xfrm>
            <a:custGeom>
              <a:avLst/>
              <a:gdLst>
                <a:gd name="T0" fmla="*/ 83 w 124"/>
                <a:gd name="T1" fmla="*/ 41 h 133"/>
                <a:gd name="T2" fmla="*/ 124 w 124"/>
                <a:gd name="T3" fmla="*/ 0 h 133"/>
                <a:gd name="T4" fmla="*/ 124 w 124"/>
                <a:gd name="T5" fmla="*/ 0 h 133"/>
                <a:gd name="T6" fmla="*/ 52 w 124"/>
                <a:gd name="T7" fmla="*/ 32 h 133"/>
                <a:gd name="T8" fmla="*/ 2 w 124"/>
                <a:gd name="T9" fmla="*/ 64 h 133"/>
                <a:gd name="T10" fmla="*/ 0 w 124"/>
                <a:gd name="T11" fmla="*/ 79 h 133"/>
                <a:gd name="T12" fmla="*/ 20 w 124"/>
                <a:gd name="T13" fmla="*/ 133 h 133"/>
                <a:gd name="T14" fmla="*/ 83 w 124"/>
                <a:gd name="T15" fmla="*/ 41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33">
                  <a:moveTo>
                    <a:pt x="83" y="41"/>
                  </a:moveTo>
                  <a:cubicBezTo>
                    <a:pt x="109" y="30"/>
                    <a:pt x="121" y="13"/>
                    <a:pt x="124" y="0"/>
                  </a:cubicBezTo>
                  <a:cubicBezTo>
                    <a:pt x="124" y="0"/>
                    <a:pt x="124" y="0"/>
                    <a:pt x="124" y="0"/>
                  </a:cubicBezTo>
                  <a:cubicBezTo>
                    <a:pt x="112" y="23"/>
                    <a:pt x="90" y="27"/>
                    <a:pt x="52" y="32"/>
                  </a:cubicBezTo>
                  <a:cubicBezTo>
                    <a:pt x="30" y="35"/>
                    <a:pt x="12" y="48"/>
                    <a:pt x="2" y="64"/>
                  </a:cubicBezTo>
                  <a:cubicBezTo>
                    <a:pt x="1" y="69"/>
                    <a:pt x="0" y="74"/>
                    <a:pt x="0" y="79"/>
                  </a:cubicBezTo>
                  <a:cubicBezTo>
                    <a:pt x="0" y="99"/>
                    <a:pt x="8" y="118"/>
                    <a:pt x="20" y="133"/>
                  </a:cubicBezTo>
                  <a:cubicBezTo>
                    <a:pt x="19" y="68"/>
                    <a:pt x="52" y="54"/>
                    <a:pt x="83" y="4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Break">
    <p:spTree>
      <p:nvGrpSpPr>
        <p:cNvPr id="1" name=""/>
        <p:cNvGrpSpPr/>
        <p:nvPr/>
      </p:nvGrpSpPr>
      <p:grpSpPr>
        <a:xfrm>
          <a:off x="0" y="0"/>
          <a:ext cx="0" cy="0"/>
          <a:chOff x="0" y="0"/>
          <a:chExt cx="0" cy="0"/>
        </a:xfrm>
      </p:grpSpPr>
      <p:sp>
        <p:nvSpPr>
          <p:cNvPr id="4" name="Picture Placeholder 4"/>
          <p:cNvSpPr>
            <a:spLocks noGrp="1"/>
          </p:cNvSpPr>
          <p:nvPr>
            <p:ph type="pic" sz="quarter" idx="11" hasCustomPrompt="1"/>
          </p:nvPr>
        </p:nvSpPr>
        <p:spPr>
          <a:xfrm>
            <a:off x="0" y="0"/>
            <a:ext cx="12192000" cy="68580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5" name="Title 4"/>
          <p:cNvSpPr>
            <a:spLocks noGrp="1"/>
          </p:cNvSpPr>
          <p:nvPr>
            <p:ph type="title" hasCustomPrompt="1"/>
          </p:nvPr>
        </p:nvSpPr>
        <p:spPr>
          <a:xfrm>
            <a:off x="2441575" y="2676493"/>
            <a:ext cx="7341129" cy="1036319"/>
          </a:xfrm>
          <a:solidFill>
            <a:schemeClr val="bg1"/>
          </a:solidFill>
        </p:spPr>
        <p:txBody>
          <a:bodyPr tIns="108000"/>
          <a:lstStyle>
            <a:lvl1pPr algn="ctr">
              <a:defRPr sz="2800" baseline="0">
                <a:solidFill>
                  <a:schemeClr val="tx1"/>
                </a:solidFill>
              </a:defRPr>
            </a:lvl1pPr>
          </a:lstStyle>
          <a:p>
            <a:r>
              <a:rPr lang="en-US" dirty="0"/>
              <a:t>BREAK</a:t>
            </a:r>
            <a:br>
              <a:rPr lang="en-US" dirty="0"/>
            </a:br>
            <a:r>
              <a:rPr lang="en-US" dirty="0"/>
              <a:t>HEADLINE</a:t>
            </a:r>
          </a:p>
        </p:txBody>
      </p:sp>
      <p:grpSp>
        <p:nvGrpSpPr>
          <p:cNvPr id="72" name="Group 4"/>
          <p:cNvGrpSpPr>
            <a:grpSpLocks noChangeAspect="1"/>
          </p:cNvGrpSpPr>
          <p:nvPr userDrawn="1"/>
        </p:nvGrpSpPr>
        <p:grpSpPr bwMode="auto">
          <a:xfrm>
            <a:off x="5492750" y="5903913"/>
            <a:ext cx="1236663" cy="815975"/>
            <a:chOff x="3460" y="3719"/>
            <a:chExt cx="779" cy="514"/>
          </a:xfrm>
        </p:grpSpPr>
        <p:sp>
          <p:nvSpPr>
            <p:cNvPr id="73" name="AutoShape 3"/>
            <p:cNvSpPr>
              <a:spLocks noChangeAspect="1" noChangeArrowheads="1" noTextEdit="1"/>
            </p:cNvSpPr>
            <p:nvPr userDrawn="1"/>
          </p:nvSpPr>
          <p:spPr bwMode="auto">
            <a:xfrm>
              <a:off x="3460" y="3719"/>
              <a:ext cx="779" cy="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4" name="Freeform 5"/>
            <p:cNvSpPr>
              <a:spLocks noEditPoints="1"/>
            </p:cNvSpPr>
            <p:nvPr userDrawn="1"/>
          </p:nvSpPr>
          <p:spPr bwMode="auto">
            <a:xfrm>
              <a:off x="3458" y="4111"/>
              <a:ext cx="38" cy="40"/>
            </a:xfrm>
            <a:custGeom>
              <a:avLst/>
              <a:gdLst>
                <a:gd name="T0" fmla="*/ 8 w 22"/>
                <a:gd name="T1" fmla="*/ 0 h 23"/>
                <a:gd name="T2" fmla="*/ 9 w 22"/>
                <a:gd name="T3" fmla="*/ 0 h 23"/>
                <a:gd name="T4" fmla="*/ 14 w 22"/>
                <a:gd name="T5" fmla="*/ 0 h 23"/>
                <a:gd name="T6" fmla="*/ 15 w 22"/>
                <a:gd name="T7" fmla="*/ 0 h 23"/>
                <a:gd name="T8" fmla="*/ 22 w 22"/>
                <a:gd name="T9" fmla="*/ 23 h 23"/>
                <a:gd name="T10" fmla="*/ 22 w 22"/>
                <a:gd name="T11" fmla="*/ 23 h 23"/>
                <a:gd name="T12" fmla="*/ 17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4 w 22"/>
                <a:gd name="T31" fmla="*/ 14 h 23"/>
                <a:gd name="T32" fmla="*/ 11 w 22"/>
                <a:gd name="T33" fmla="*/ 7 h 23"/>
                <a:gd name="T34" fmla="*/ 11 w 22"/>
                <a:gd name="T35" fmla="*/ 7 h 23"/>
                <a:gd name="T36" fmla="*/ 9 w 22"/>
                <a:gd name="T37" fmla="*/ 14 h 23"/>
                <a:gd name="T38" fmla="*/ 14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9" y="0"/>
                  </a:cubicBezTo>
                  <a:cubicBezTo>
                    <a:pt x="14" y="0"/>
                    <a:pt x="14" y="0"/>
                    <a:pt x="14" y="0"/>
                  </a:cubicBezTo>
                  <a:cubicBezTo>
                    <a:pt x="14" y="0"/>
                    <a:pt x="15" y="0"/>
                    <a:pt x="15" y="0"/>
                  </a:cubicBezTo>
                  <a:cubicBezTo>
                    <a:pt x="22" y="23"/>
                    <a:pt x="22" y="23"/>
                    <a:pt x="22" y="23"/>
                  </a:cubicBezTo>
                  <a:cubicBezTo>
                    <a:pt x="22" y="23"/>
                    <a:pt x="22" y="23"/>
                    <a:pt x="22" y="23"/>
                  </a:cubicBezTo>
                  <a:cubicBezTo>
                    <a:pt x="17" y="23"/>
                    <a:pt x="17" y="23"/>
                    <a:pt x="17"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4" y="14"/>
                  </a:moveTo>
                  <a:cubicBezTo>
                    <a:pt x="11" y="7"/>
                    <a:pt x="11" y="7"/>
                    <a:pt x="11" y="7"/>
                  </a:cubicBezTo>
                  <a:cubicBezTo>
                    <a:pt x="11" y="7"/>
                    <a:pt x="11" y="7"/>
                    <a:pt x="11" y="7"/>
                  </a:cubicBezTo>
                  <a:cubicBezTo>
                    <a:pt x="9" y="14"/>
                    <a:pt x="9" y="14"/>
                    <a:pt x="9" y="14"/>
                  </a:cubicBezTo>
                  <a:lnTo>
                    <a:pt x="14"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5" name="Freeform 6"/>
            <p:cNvSpPr>
              <a:spLocks noEditPoints="1"/>
            </p:cNvSpPr>
            <p:nvPr userDrawn="1"/>
          </p:nvSpPr>
          <p:spPr bwMode="auto">
            <a:xfrm>
              <a:off x="3509" y="4111"/>
              <a:ext cx="38" cy="4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6" name="Freeform 7"/>
            <p:cNvSpPr>
              <a:spLocks/>
            </p:cNvSpPr>
            <p:nvPr userDrawn="1"/>
          </p:nvSpPr>
          <p:spPr bwMode="auto">
            <a:xfrm>
              <a:off x="3562" y="4111"/>
              <a:ext cx="28" cy="4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7" name="Freeform 8"/>
            <p:cNvSpPr>
              <a:spLocks noEditPoints="1"/>
            </p:cNvSpPr>
            <p:nvPr userDrawn="1"/>
          </p:nvSpPr>
          <p:spPr bwMode="auto">
            <a:xfrm>
              <a:off x="3607" y="4111"/>
              <a:ext cx="29" cy="40"/>
            </a:xfrm>
            <a:custGeom>
              <a:avLst/>
              <a:gdLst>
                <a:gd name="T0" fmla="*/ 0 w 17"/>
                <a:gd name="T1" fmla="*/ 0 h 23"/>
                <a:gd name="T2" fmla="*/ 0 w 17"/>
                <a:gd name="T3" fmla="*/ 0 h 23"/>
                <a:gd name="T4" fmla="*/ 10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10" y="0"/>
                    <a:pt x="10" y="0"/>
                    <a:pt x="10"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1" y="19"/>
                    <a:pt x="11" y="18"/>
                    <a:pt x="11" y="16"/>
                  </a:cubicBezTo>
                  <a:cubicBezTo>
                    <a:pt x="11" y="15"/>
                    <a:pt x="11"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8" name="Freeform 9"/>
            <p:cNvSpPr>
              <a:spLocks noEditPoints="1"/>
            </p:cNvSpPr>
            <p:nvPr userDrawn="1"/>
          </p:nvSpPr>
          <p:spPr bwMode="auto">
            <a:xfrm>
              <a:off x="3653" y="4111"/>
              <a:ext cx="32" cy="41"/>
            </a:xfrm>
            <a:custGeom>
              <a:avLst/>
              <a:gdLst>
                <a:gd name="T0" fmla="*/ 1 w 19"/>
                <a:gd name="T1" fmla="*/ 18 h 24"/>
                <a:gd name="T2" fmla="*/ 0 w 19"/>
                <a:gd name="T3" fmla="*/ 12 h 24"/>
                <a:gd name="T4" fmla="*/ 1 w 19"/>
                <a:gd name="T5" fmla="*/ 5 h 24"/>
                <a:gd name="T6" fmla="*/ 9 w 19"/>
                <a:gd name="T7" fmla="*/ 0 h 24"/>
                <a:gd name="T8" fmla="*/ 18 w 19"/>
                <a:gd name="T9" fmla="*/ 5 h 24"/>
                <a:gd name="T10" fmla="*/ 19 w 19"/>
                <a:gd name="T11" fmla="*/ 12 h 24"/>
                <a:gd name="T12" fmla="*/ 18 w 19"/>
                <a:gd name="T13" fmla="*/ 18 h 24"/>
                <a:gd name="T14" fmla="*/ 9 w 19"/>
                <a:gd name="T15" fmla="*/ 24 h 24"/>
                <a:gd name="T16" fmla="*/ 1 w 19"/>
                <a:gd name="T17" fmla="*/ 18 h 24"/>
                <a:gd name="T18" fmla="*/ 12 w 19"/>
                <a:gd name="T19" fmla="*/ 16 h 24"/>
                <a:gd name="T20" fmla="*/ 13 w 19"/>
                <a:gd name="T21" fmla="*/ 12 h 24"/>
                <a:gd name="T22" fmla="*/ 12 w 19"/>
                <a:gd name="T23" fmla="*/ 7 h 24"/>
                <a:gd name="T24" fmla="*/ 9 w 19"/>
                <a:gd name="T25" fmla="*/ 5 h 24"/>
                <a:gd name="T26" fmla="*/ 6 w 19"/>
                <a:gd name="T27" fmla="*/ 7 h 24"/>
                <a:gd name="T28" fmla="*/ 6 w 19"/>
                <a:gd name="T29" fmla="*/ 12 h 24"/>
                <a:gd name="T30" fmla="*/ 6 w 19"/>
                <a:gd name="T31" fmla="*/ 16 h 24"/>
                <a:gd name="T32" fmla="*/ 9 w 19"/>
                <a:gd name="T33" fmla="*/ 18 h 24"/>
                <a:gd name="T34" fmla="*/ 12 w 19"/>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4">
                  <a:moveTo>
                    <a:pt x="1" y="18"/>
                  </a:moveTo>
                  <a:cubicBezTo>
                    <a:pt x="0" y="16"/>
                    <a:pt x="0" y="15"/>
                    <a:pt x="0" y="12"/>
                  </a:cubicBezTo>
                  <a:cubicBezTo>
                    <a:pt x="0" y="9"/>
                    <a:pt x="0" y="7"/>
                    <a:pt x="1" y="5"/>
                  </a:cubicBezTo>
                  <a:cubicBezTo>
                    <a:pt x="2" y="2"/>
                    <a:pt x="5" y="0"/>
                    <a:pt x="9" y="0"/>
                  </a:cubicBezTo>
                  <a:cubicBezTo>
                    <a:pt x="13" y="0"/>
                    <a:pt x="17" y="2"/>
                    <a:pt x="18" y="5"/>
                  </a:cubicBezTo>
                  <a:cubicBezTo>
                    <a:pt x="18" y="7"/>
                    <a:pt x="19" y="9"/>
                    <a:pt x="19" y="12"/>
                  </a:cubicBezTo>
                  <a:cubicBezTo>
                    <a:pt x="19" y="15"/>
                    <a:pt x="18" y="16"/>
                    <a:pt x="18" y="18"/>
                  </a:cubicBezTo>
                  <a:cubicBezTo>
                    <a:pt x="17" y="22"/>
                    <a:pt x="13" y="24"/>
                    <a:pt x="9" y="24"/>
                  </a:cubicBezTo>
                  <a:cubicBezTo>
                    <a:pt x="5" y="24"/>
                    <a:pt x="2" y="22"/>
                    <a:pt x="1" y="18"/>
                  </a:cubicBezTo>
                  <a:close/>
                  <a:moveTo>
                    <a:pt x="12" y="16"/>
                  </a:moveTo>
                  <a:cubicBezTo>
                    <a:pt x="12" y="16"/>
                    <a:pt x="13" y="14"/>
                    <a:pt x="13" y="12"/>
                  </a:cubicBezTo>
                  <a:cubicBezTo>
                    <a:pt x="13"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9" name="Freeform 10"/>
            <p:cNvSpPr>
              <a:spLocks noEditPoints="1"/>
            </p:cNvSpPr>
            <p:nvPr userDrawn="1"/>
          </p:nvSpPr>
          <p:spPr bwMode="auto">
            <a:xfrm>
              <a:off x="3703" y="4111"/>
              <a:ext cx="30" cy="40"/>
            </a:xfrm>
            <a:custGeom>
              <a:avLst/>
              <a:gdLst>
                <a:gd name="T0" fmla="*/ 12 w 18"/>
                <a:gd name="T1" fmla="*/ 23 h 23"/>
                <a:gd name="T2" fmla="*/ 11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9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1" y="23"/>
                  </a:cubicBezTo>
                  <a:cubicBezTo>
                    <a:pt x="8" y="15"/>
                    <a:pt x="8" y="15"/>
                    <a:pt x="8" y="15"/>
                  </a:cubicBezTo>
                  <a:cubicBezTo>
                    <a:pt x="6" y="15"/>
                    <a:pt x="6" y="15"/>
                    <a:pt x="6" y="15"/>
                  </a:cubicBezTo>
                  <a:cubicBezTo>
                    <a:pt x="6" y="15"/>
                    <a:pt x="6" y="15"/>
                    <a:pt x="6" y="15"/>
                  </a:cubicBezTo>
                  <a:cubicBezTo>
                    <a:pt x="6" y="23"/>
                    <a:pt x="6" y="23"/>
                    <a:pt x="6" y="23"/>
                  </a:cubicBezTo>
                  <a:cubicBezTo>
                    <a:pt x="6" y="23"/>
                    <a:pt x="5" y="23"/>
                    <a:pt x="5" y="23"/>
                  </a:cubicBezTo>
                  <a:cubicBezTo>
                    <a:pt x="0" y="23"/>
                    <a:pt x="0" y="23"/>
                    <a:pt x="0" y="23"/>
                  </a:cubicBezTo>
                  <a:cubicBezTo>
                    <a:pt x="0" y="23"/>
                    <a:pt x="0" y="23"/>
                    <a:pt x="0" y="23"/>
                  </a:cubicBezTo>
                  <a:cubicBezTo>
                    <a:pt x="0" y="0"/>
                    <a:pt x="0" y="0"/>
                    <a:pt x="0" y="0"/>
                  </a:cubicBezTo>
                  <a:cubicBezTo>
                    <a:pt x="0" y="0"/>
                    <a:pt x="0" y="0"/>
                    <a:pt x="0" y="0"/>
                  </a:cubicBezTo>
                  <a:cubicBezTo>
                    <a:pt x="9" y="0"/>
                    <a:pt x="9" y="0"/>
                    <a:pt x="9"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0" name="Freeform 11"/>
            <p:cNvSpPr>
              <a:spLocks/>
            </p:cNvSpPr>
            <p:nvPr userDrawn="1"/>
          </p:nvSpPr>
          <p:spPr bwMode="auto">
            <a:xfrm>
              <a:off x="3749" y="4111"/>
              <a:ext cx="32" cy="41"/>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10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7"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10"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9" y="10"/>
                    <a:pt x="19" y="10"/>
                    <a:pt x="19" y="11"/>
                  </a:cubicBezTo>
                  <a:cubicBezTo>
                    <a:pt x="19" y="12"/>
                    <a:pt x="19" y="12"/>
                    <a:pt x="19" y="12"/>
                  </a:cubicBezTo>
                  <a:cubicBezTo>
                    <a:pt x="19" y="15"/>
                    <a:pt x="19"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1" name="Freeform 12"/>
            <p:cNvSpPr>
              <a:spLocks/>
            </p:cNvSpPr>
            <p:nvPr userDrawn="1"/>
          </p:nvSpPr>
          <p:spPr bwMode="auto">
            <a:xfrm>
              <a:off x="3824" y="4111"/>
              <a:ext cx="31" cy="41"/>
            </a:xfrm>
            <a:custGeom>
              <a:avLst/>
              <a:gdLst>
                <a:gd name="T0" fmla="*/ 0 w 18"/>
                <a:gd name="T1" fmla="*/ 14 h 24"/>
                <a:gd name="T2" fmla="*/ 0 w 18"/>
                <a:gd name="T3" fmla="*/ 0 h 24"/>
                <a:gd name="T4" fmla="*/ 0 w 18"/>
                <a:gd name="T5" fmla="*/ 0 h 24"/>
                <a:gd name="T6" fmla="*/ 5 w 18"/>
                <a:gd name="T7" fmla="*/ 0 h 24"/>
                <a:gd name="T8" fmla="*/ 6 w 18"/>
                <a:gd name="T9" fmla="*/ 0 h 24"/>
                <a:gd name="T10" fmla="*/ 6 w 18"/>
                <a:gd name="T11" fmla="*/ 15 h 24"/>
                <a:gd name="T12" fmla="*/ 9 w 18"/>
                <a:gd name="T13" fmla="*/ 18 h 24"/>
                <a:gd name="T14" fmla="*/ 12 w 18"/>
                <a:gd name="T15" fmla="*/ 15 h 24"/>
                <a:gd name="T16" fmla="*/ 12 w 18"/>
                <a:gd name="T17" fmla="*/ 0 h 24"/>
                <a:gd name="T18" fmla="*/ 12 w 18"/>
                <a:gd name="T19" fmla="*/ 0 h 24"/>
                <a:gd name="T20" fmla="*/ 18 w 18"/>
                <a:gd name="T21" fmla="*/ 0 h 24"/>
                <a:gd name="T22" fmla="*/ 18 w 18"/>
                <a:gd name="T23" fmla="*/ 0 h 24"/>
                <a:gd name="T24" fmla="*/ 18 w 18"/>
                <a:gd name="T25" fmla="*/ 14 h 24"/>
                <a:gd name="T26" fmla="*/ 9 w 18"/>
                <a:gd name="T27" fmla="*/ 24 h 24"/>
                <a:gd name="T28" fmla="*/ 0 w 18"/>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4">
                  <a:moveTo>
                    <a:pt x="0" y="14"/>
                  </a:moveTo>
                  <a:cubicBezTo>
                    <a:pt x="0" y="0"/>
                    <a:pt x="0" y="0"/>
                    <a:pt x="0" y="0"/>
                  </a:cubicBezTo>
                  <a:cubicBezTo>
                    <a:pt x="0" y="0"/>
                    <a:pt x="0" y="0"/>
                    <a:pt x="0" y="0"/>
                  </a:cubicBezTo>
                  <a:cubicBezTo>
                    <a:pt x="5" y="0"/>
                    <a:pt x="5" y="0"/>
                    <a:pt x="5" y="0"/>
                  </a:cubicBezTo>
                  <a:cubicBezTo>
                    <a:pt x="5" y="0"/>
                    <a:pt x="6" y="0"/>
                    <a:pt x="6" y="0"/>
                  </a:cubicBezTo>
                  <a:cubicBezTo>
                    <a:pt x="6" y="15"/>
                    <a:pt x="6" y="15"/>
                    <a:pt x="6" y="15"/>
                  </a:cubicBezTo>
                  <a:cubicBezTo>
                    <a:pt x="6" y="17"/>
                    <a:pt x="7" y="18"/>
                    <a:pt x="9" y="18"/>
                  </a:cubicBezTo>
                  <a:cubicBezTo>
                    <a:pt x="11" y="18"/>
                    <a:pt x="12" y="17"/>
                    <a:pt x="12" y="15"/>
                  </a:cubicBezTo>
                  <a:cubicBezTo>
                    <a:pt x="12" y="0"/>
                    <a:pt x="12" y="0"/>
                    <a:pt x="12" y="0"/>
                  </a:cubicBezTo>
                  <a:cubicBezTo>
                    <a:pt x="12" y="0"/>
                    <a:pt x="12" y="0"/>
                    <a:pt x="12" y="0"/>
                  </a:cubicBezTo>
                  <a:cubicBezTo>
                    <a:pt x="18" y="0"/>
                    <a:pt x="18" y="0"/>
                    <a:pt x="18" y="0"/>
                  </a:cubicBezTo>
                  <a:cubicBezTo>
                    <a:pt x="18" y="0"/>
                    <a:pt x="18" y="0"/>
                    <a:pt x="18" y="0"/>
                  </a:cubicBezTo>
                  <a:cubicBezTo>
                    <a:pt x="18" y="14"/>
                    <a:pt x="18" y="14"/>
                    <a:pt x="18" y="14"/>
                  </a:cubicBezTo>
                  <a:cubicBezTo>
                    <a:pt x="18" y="20"/>
                    <a:pt x="14" y="24"/>
                    <a:pt x="9" y="24"/>
                  </a:cubicBezTo>
                  <a:cubicBezTo>
                    <a:pt x="3" y="24"/>
                    <a:pt x="0" y="20"/>
                    <a:pt x="0" y="14"/>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2" name="Freeform 13"/>
            <p:cNvSpPr>
              <a:spLocks/>
            </p:cNvSpPr>
            <p:nvPr userDrawn="1"/>
          </p:nvSpPr>
          <p:spPr bwMode="auto">
            <a:xfrm>
              <a:off x="3872" y="4111"/>
              <a:ext cx="32" cy="4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9 w 19"/>
                <a:gd name="T17" fmla="*/ 0 h 23"/>
                <a:gd name="T18" fmla="*/ 19 w 19"/>
                <a:gd name="T19" fmla="*/ 0 h 23"/>
                <a:gd name="T20" fmla="*/ 19 w 19"/>
                <a:gd name="T21" fmla="*/ 23 h 23"/>
                <a:gd name="T22" fmla="*/ 19 w 19"/>
                <a:gd name="T23" fmla="*/ 23 h 23"/>
                <a:gd name="T24" fmla="*/ 14 w 19"/>
                <a:gd name="T25" fmla="*/ 23 h 23"/>
                <a:gd name="T26" fmla="*/ 13 w 19"/>
                <a:gd name="T27" fmla="*/ 23 h 23"/>
                <a:gd name="T28" fmla="*/ 6 w 19"/>
                <a:gd name="T29" fmla="*/ 10 h 23"/>
                <a:gd name="T30" fmla="*/ 6 w 19"/>
                <a:gd name="T31" fmla="*/ 10 h 23"/>
                <a:gd name="T32" fmla="*/ 6 w 19"/>
                <a:gd name="T33" fmla="*/ 23 h 23"/>
                <a:gd name="T34" fmla="*/ 6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1"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4" y="0"/>
                    <a:pt x="14" y="0"/>
                  </a:cubicBezTo>
                  <a:cubicBezTo>
                    <a:pt x="19" y="0"/>
                    <a:pt x="19" y="0"/>
                    <a:pt x="19" y="0"/>
                  </a:cubicBezTo>
                  <a:cubicBezTo>
                    <a:pt x="19" y="0"/>
                    <a:pt x="19" y="0"/>
                    <a:pt x="19" y="0"/>
                  </a:cubicBezTo>
                  <a:cubicBezTo>
                    <a:pt x="19" y="23"/>
                    <a:pt x="19" y="23"/>
                    <a:pt x="19" y="23"/>
                  </a:cubicBezTo>
                  <a:cubicBezTo>
                    <a:pt x="19" y="23"/>
                    <a:pt x="19" y="23"/>
                    <a:pt x="19" y="23"/>
                  </a:cubicBezTo>
                  <a:cubicBezTo>
                    <a:pt x="14" y="23"/>
                    <a:pt x="14" y="23"/>
                    <a:pt x="14"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3" name="Freeform 14"/>
            <p:cNvSpPr>
              <a:spLocks/>
            </p:cNvSpPr>
            <p:nvPr userDrawn="1"/>
          </p:nvSpPr>
          <p:spPr bwMode="auto">
            <a:xfrm>
              <a:off x="3921" y="4111"/>
              <a:ext cx="10"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4" name="Freeform 15"/>
            <p:cNvSpPr>
              <a:spLocks/>
            </p:cNvSpPr>
            <p:nvPr userDrawn="1"/>
          </p:nvSpPr>
          <p:spPr bwMode="auto">
            <a:xfrm>
              <a:off x="3947" y="4111"/>
              <a:ext cx="36" cy="4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7"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4"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5" name="Freeform 16"/>
            <p:cNvSpPr>
              <a:spLocks/>
            </p:cNvSpPr>
            <p:nvPr userDrawn="1"/>
          </p:nvSpPr>
          <p:spPr bwMode="auto">
            <a:xfrm>
              <a:off x="3998" y="4111"/>
              <a:ext cx="27" cy="4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6" name="Freeform 17"/>
            <p:cNvSpPr>
              <a:spLocks noEditPoints="1"/>
            </p:cNvSpPr>
            <p:nvPr userDrawn="1"/>
          </p:nvSpPr>
          <p:spPr bwMode="auto">
            <a:xfrm>
              <a:off x="4042" y="4111"/>
              <a:ext cx="33" cy="40"/>
            </a:xfrm>
            <a:custGeom>
              <a:avLst/>
              <a:gdLst>
                <a:gd name="T0" fmla="*/ 12 w 19"/>
                <a:gd name="T1" fmla="*/ 23 h 23"/>
                <a:gd name="T2" fmla="*/ 12 w 19"/>
                <a:gd name="T3" fmla="*/ 23 h 23"/>
                <a:gd name="T4" fmla="*/ 8 w 19"/>
                <a:gd name="T5" fmla="*/ 15 h 23"/>
                <a:gd name="T6" fmla="*/ 6 w 19"/>
                <a:gd name="T7" fmla="*/ 15 h 23"/>
                <a:gd name="T8" fmla="*/ 6 w 19"/>
                <a:gd name="T9" fmla="*/ 15 h 23"/>
                <a:gd name="T10" fmla="*/ 6 w 19"/>
                <a:gd name="T11" fmla="*/ 23 h 23"/>
                <a:gd name="T12" fmla="*/ 6 w 19"/>
                <a:gd name="T13" fmla="*/ 23 h 23"/>
                <a:gd name="T14" fmla="*/ 0 w 19"/>
                <a:gd name="T15" fmla="*/ 23 h 23"/>
                <a:gd name="T16" fmla="*/ 0 w 19"/>
                <a:gd name="T17" fmla="*/ 23 h 23"/>
                <a:gd name="T18" fmla="*/ 0 w 19"/>
                <a:gd name="T19" fmla="*/ 0 h 23"/>
                <a:gd name="T20" fmla="*/ 0 w 19"/>
                <a:gd name="T21" fmla="*/ 0 h 23"/>
                <a:gd name="T22" fmla="*/ 10 w 19"/>
                <a:gd name="T23" fmla="*/ 0 h 23"/>
                <a:gd name="T24" fmla="*/ 18 w 19"/>
                <a:gd name="T25" fmla="*/ 8 h 23"/>
                <a:gd name="T26" fmla="*/ 14 w 19"/>
                <a:gd name="T27" fmla="*/ 14 h 23"/>
                <a:gd name="T28" fmla="*/ 18 w 19"/>
                <a:gd name="T29" fmla="*/ 23 h 23"/>
                <a:gd name="T30" fmla="*/ 18 w 19"/>
                <a:gd name="T31" fmla="*/ 23 h 23"/>
                <a:gd name="T32" fmla="*/ 12 w 19"/>
                <a:gd name="T33" fmla="*/ 23 h 23"/>
                <a:gd name="T34" fmla="*/ 12 w 19"/>
                <a:gd name="T35" fmla="*/ 8 h 23"/>
                <a:gd name="T36" fmla="*/ 9 w 19"/>
                <a:gd name="T37" fmla="*/ 5 h 23"/>
                <a:gd name="T38" fmla="*/ 6 w 19"/>
                <a:gd name="T39" fmla="*/ 5 h 23"/>
                <a:gd name="T40" fmla="*/ 6 w 19"/>
                <a:gd name="T41" fmla="*/ 5 h 23"/>
                <a:gd name="T42" fmla="*/ 6 w 19"/>
                <a:gd name="T43" fmla="*/ 10 h 23"/>
                <a:gd name="T44" fmla="*/ 6 w 19"/>
                <a:gd name="T45" fmla="*/ 10 h 23"/>
                <a:gd name="T46" fmla="*/ 9 w 19"/>
                <a:gd name="T47" fmla="*/ 10 h 23"/>
                <a:gd name="T48" fmla="*/ 12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6"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7" y="13"/>
                    <a:pt x="14" y="14"/>
                  </a:cubicBezTo>
                  <a:cubicBezTo>
                    <a:pt x="18" y="23"/>
                    <a:pt x="18" y="23"/>
                    <a:pt x="18" y="23"/>
                  </a:cubicBezTo>
                  <a:cubicBezTo>
                    <a:pt x="19"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7" name="Freeform 18"/>
            <p:cNvSpPr>
              <a:spLocks/>
            </p:cNvSpPr>
            <p:nvPr userDrawn="1"/>
          </p:nvSpPr>
          <p:spPr bwMode="auto">
            <a:xfrm>
              <a:off x="4089" y="4111"/>
              <a:ext cx="32" cy="41"/>
            </a:xfrm>
            <a:custGeom>
              <a:avLst/>
              <a:gdLst>
                <a:gd name="T0" fmla="*/ 0 w 19"/>
                <a:gd name="T1" fmla="*/ 20 h 24"/>
                <a:gd name="T2" fmla="*/ 0 w 19"/>
                <a:gd name="T3" fmla="*/ 20 h 24"/>
                <a:gd name="T4" fmla="*/ 3 w 19"/>
                <a:gd name="T5" fmla="*/ 16 h 24"/>
                <a:gd name="T6" fmla="*/ 4 w 19"/>
                <a:gd name="T7" fmla="*/ 16 h 24"/>
                <a:gd name="T8" fmla="*/ 9 w 19"/>
                <a:gd name="T9" fmla="*/ 19 h 24"/>
                <a:gd name="T10" fmla="*/ 13 w 19"/>
                <a:gd name="T11" fmla="*/ 16 h 24"/>
                <a:gd name="T12" fmla="*/ 10 w 19"/>
                <a:gd name="T13" fmla="*/ 14 h 24"/>
                <a:gd name="T14" fmla="*/ 9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10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4" y="16"/>
                  </a:cubicBezTo>
                  <a:cubicBezTo>
                    <a:pt x="5" y="17"/>
                    <a:pt x="7" y="19"/>
                    <a:pt x="9" y="19"/>
                  </a:cubicBezTo>
                  <a:cubicBezTo>
                    <a:pt x="12" y="19"/>
                    <a:pt x="13" y="18"/>
                    <a:pt x="13" y="16"/>
                  </a:cubicBezTo>
                  <a:cubicBezTo>
                    <a:pt x="13" y="15"/>
                    <a:pt x="12" y="15"/>
                    <a:pt x="10" y="14"/>
                  </a:cubicBezTo>
                  <a:cubicBezTo>
                    <a:pt x="9" y="14"/>
                    <a:pt x="9" y="14"/>
                    <a:pt x="9" y="14"/>
                  </a:cubicBezTo>
                  <a:cubicBezTo>
                    <a:pt x="4"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10" y="5"/>
                  </a:cubicBezTo>
                  <a:cubicBezTo>
                    <a:pt x="8" y="5"/>
                    <a:pt x="7" y="6"/>
                    <a:pt x="7" y="7"/>
                  </a:cubicBezTo>
                  <a:cubicBezTo>
                    <a:pt x="7" y="8"/>
                    <a:pt x="8" y="8"/>
                    <a:pt x="10" y="9"/>
                  </a:cubicBezTo>
                  <a:cubicBezTo>
                    <a:pt x="11" y="9"/>
                    <a:pt x="11" y="9"/>
                    <a:pt x="11" y="9"/>
                  </a:cubicBezTo>
                  <a:cubicBezTo>
                    <a:pt x="16" y="10"/>
                    <a:pt x="19" y="12"/>
                    <a:pt x="19" y="16"/>
                  </a:cubicBezTo>
                  <a:cubicBezTo>
                    <a:pt x="19" y="21"/>
                    <a:pt x="16" y="24"/>
                    <a:pt x="9" y="24"/>
                  </a:cubicBezTo>
                  <a:cubicBezTo>
                    <a:pt x="6" y="24"/>
                    <a:pt x="2" y="22"/>
                    <a:pt x="0" y="20"/>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8" name="Freeform 19"/>
            <p:cNvSpPr>
              <a:spLocks/>
            </p:cNvSpPr>
            <p:nvPr userDrawn="1"/>
          </p:nvSpPr>
          <p:spPr bwMode="auto">
            <a:xfrm>
              <a:off x="4136" y="4111"/>
              <a:ext cx="11"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9" name="Freeform 20"/>
            <p:cNvSpPr>
              <a:spLocks/>
            </p:cNvSpPr>
            <p:nvPr userDrawn="1"/>
          </p:nvSpPr>
          <p:spPr bwMode="auto">
            <a:xfrm>
              <a:off x="4164" y="4111"/>
              <a:ext cx="31" cy="40"/>
            </a:xfrm>
            <a:custGeom>
              <a:avLst/>
              <a:gdLst>
                <a:gd name="T0" fmla="*/ 6 w 18"/>
                <a:gd name="T1" fmla="*/ 23 h 23"/>
                <a:gd name="T2" fmla="*/ 6 w 18"/>
                <a:gd name="T3" fmla="*/ 23 h 23"/>
                <a:gd name="T4" fmla="*/ 6 w 18"/>
                <a:gd name="T5" fmla="*/ 23 h 23"/>
                <a:gd name="T6" fmla="*/ 6 w 18"/>
                <a:gd name="T7" fmla="*/ 23 h 23"/>
                <a:gd name="T8" fmla="*/ 6 w 18"/>
                <a:gd name="T9" fmla="*/ 23 h 23"/>
                <a:gd name="T10" fmla="*/ 6 w 18"/>
                <a:gd name="T11" fmla="*/ 6 h 23"/>
                <a:gd name="T12" fmla="*/ 6 w 18"/>
                <a:gd name="T13" fmla="*/ 5 h 23"/>
                <a:gd name="T14" fmla="*/ 6 w 18"/>
                <a:gd name="T15" fmla="*/ 5 h 23"/>
                <a:gd name="T16" fmla="*/ 0 w 18"/>
                <a:gd name="T17" fmla="*/ 5 h 23"/>
                <a:gd name="T18" fmla="*/ 0 w 18"/>
                <a:gd name="T19" fmla="*/ 5 h 23"/>
                <a:gd name="T20" fmla="*/ 0 w 18"/>
                <a:gd name="T21" fmla="*/ 5 h 23"/>
                <a:gd name="T22" fmla="*/ 0 w 18"/>
                <a:gd name="T23" fmla="*/ 5 h 23"/>
                <a:gd name="T24" fmla="*/ 0 w 18"/>
                <a:gd name="T25" fmla="*/ 5 h 23"/>
                <a:gd name="T26" fmla="*/ 0 w 18"/>
                <a:gd name="T27" fmla="*/ 5 h 23"/>
                <a:gd name="T28" fmla="*/ 0 w 18"/>
                <a:gd name="T29" fmla="*/ 0 h 23"/>
                <a:gd name="T30" fmla="*/ 0 w 18"/>
                <a:gd name="T31" fmla="*/ 0 h 23"/>
                <a:gd name="T32" fmla="*/ 0 w 18"/>
                <a:gd name="T33" fmla="*/ 0 h 23"/>
                <a:gd name="T34" fmla="*/ 18 w 18"/>
                <a:gd name="T35" fmla="*/ 0 h 23"/>
                <a:gd name="T36" fmla="*/ 18 w 18"/>
                <a:gd name="T37" fmla="*/ 0 h 23"/>
                <a:gd name="T38" fmla="*/ 18 w 18"/>
                <a:gd name="T39" fmla="*/ 0 h 23"/>
                <a:gd name="T40" fmla="*/ 18 w 18"/>
                <a:gd name="T41" fmla="*/ 0 h 23"/>
                <a:gd name="T42" fmla="*/ 18 w 18"/>
                <a:gd name="T43" fmla="*/ 5 h 23"/>
                <a:gd name="T44" fmla="*/ 18 w 18"/>
                <a:gd name="T45" fmla="*/ 5 h 23"/>
                <a:gd name="T46" fmla="*/ 18 w 18"/>
                <a:gd name="T47" fmla="*/ 5 h 23"/>
                <a:gd name="T48" fmla="*/ 18 w 18"/>
                <a:gd name="T49" fmla="*/ 5 h 23"/>
                <a:gd name="T50" fmla="*/ 12 w 18"/>
                <a:gd name="T51" fmla="*/ 5 h 23"/>
                <a:gd name="T52" fmla="*/ 12 w 18"/>
                <a:gd name="T53" fmla="*/ 5 h 23"/>
                <a:gd name="T54" fmla="*/ 12 w 18"/>
                <a:gd name="T55" fmla="*/ 6 h 23"/>
                <a:gd name="T56" fmla="*/ 12 w 18"/>
                <a:gd name="T57" fmla="*/ 6 h 23"/>
                <a:gd name="T58" fmla="*/ 12 w 18"/>
                <a:gd name="T59" fmla="*/ 23 h 23"/>
                <a:gd name="T60" fmla="*/ 12 w 18"/>
                <a:gd name="T61" fmla="*/ 23 h 23"/>
                <a:gd name="T62" fmla="*/ 12 w 18"/>
                <a:gd name="T63" fmla="*/ 23 h 23"/>
                <a:gd name="T64" fmla="*/ 11 w 18"/>
                <a:gd name="T65" fmla="*/ 23 h 23"/>
                <a:gd name="T66" fmla="*/ 6 w 18"/>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 h="23">
                  <a:moveTo>
                    <a:pt x="6" y="23"/>
                  </a:moveTo>
                  <a:cubicBezTo>
                    <a:pt x="6" y="23"/>
                    <a:pt x="6" y="23"/>
                    <a:pt x="6" y="23"/>
                  </a:cubicBezTo>
                  <a:cubicBezTo>
                    <a:pt x="6" y="23"/>
                    <a:pt x="6"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0" y="0"/>
                    <a:pt x="0" y="0"/>
                    <a:pt x="0" y="0"/>
                  </a:cubicBezTo>
                  <a:cubicBezTo>
                    <a:pt x="18" y="0"/>
                    <a:pt x="18" y="0"/>
                    <a:pt x="18" y="0"/>
                  </a:cubicBezTo>
                  <a:cubicBezTo>
                    <a:pt x="18" y="0"/>
                    <a:pt x="18" y="0"/>
                    <a:pt x="18" y="0"/>
                  </a:cubicBezTo>
                  <a:cubicBezTo>
                    <a:pt x="18" y="0"/>
                    <a:pt x="18" y="0"/>
                    <a:pt x="18" y="0"/>
                  </a:cubicBezTo>
                  <a:cubicBezTo>
                    <a:pt x="18" y="0"/>
                    <a:pt x="18" y="0"/>
                    <a:pt x="18" y="0"/>
                  </a:cubicBezTo>
                  <a:cubicBezTo>
                    <a:pt x="18" y="5"/>
                    <a:pt x="18" y="5"/>
                    <a:pt x="18" y="5"/>
                  </a:cubicBezTo>
                  <a:cubicBezTo>
                    <a:pt x="18" y="5"/>
                    <a:pt x="18" y="5"/>
                    <a:pt x="18" y="5"/>
                  </a:cubicBezTo>
                  <a:cubicBezTo>
                    <a:pt x="18" y="5"/>
                    <a:pt x="18" y="5"/>
                    <a:pt x="18" y="5"/>
                  </a:cubicBezTo>
                  <a:cubicBezTo>
                    <a:pt x="18" y="5"/>
                    <a:pt x="18" y="5"/>
                    <a:pt x="18" y="5"/>
                  </a:cubicBezTo>
                  <a:cubicBezTo>
                    <a:pt x="12" y="5"/>
                    <a:pt x="12" y="5"/>
                    <a:pt x="12" y="5"/>
                  </a:cubicBezTo>
                  <a:cubicBezTo>
                    <a:pt x="12"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1" y="23"/>
                    <a:pt x="11" y="23"/>
                  </a:cubicBezTo>
                  <a:lnTo>
                    <a:pt x="6"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0" name="Freeform 21"/>
            <p:cNvSpPr>
              <a:spLocks/>
            </p:cNvSpPr>
            <p:nvPr userDrawn="1"/>
          </p:nvSpPr>
          <p:spPr bwMode="auto">
            <a:xfrm>
              <a:off x="4206" y="4111"/>
              <a:ext cx="35" cy="40"/>
            </a:xfrm>
            <a:custGeom>
              <a:avLst/>
              <a:gdLst>
                <a:gd name="T0" fmla="*/ 8 w 20"/>
                <a:gd name="T1" fmla="*/ 23 h 23"/>
                <a:gd name="T2" fmla="*/ 7 w 20"/>
                <a:gd name="T3" fmla="*/ 23 h 23"/>
                <a:gd name="T4" fmla="*/ 7 w 20"/>
                <a:gd name="T5" fmla="*/ 14 h 23"/>
                <a:gd name="T6" fmla="*/ 0 w 20"/>
                <a:gd name="T7" fmla="*/ 1 h 23"/>
                <a:gd name="T8" fmla="*/ 1 w 20"/>
                <a:gd name="T9" fmla="*/ 0 h 23"/>
                <a:gd name="T10" fmla="*/ 6 w 20"/>
                <a:gd name="T11" fmla="*/ 0 h 23"/>
                <a:gd name="T12" fmla="*/ 7 w 20"/>
                <a:gd name="T13" fmla="*/ 0 h 23"/>
                <a:gd name="T14" fmla="*/ 10 w 20"/>
                <a:gd name="T15" fmla="*/ 8 h 23"/>
                <a:gd name="T16" fmla="*/ 11 w 20"/>
                <a:gd name="T17" fmla="*/ 8 h 23"/>
                <a:gd name="T18" fmla="*/ 14 w 20"/>
                <a:gd name="T19" fmla="*/ 0 h 23"/>
                <a:gd name="T20" fmla="*/ 15 w 20"/>
                <a:gd name="T21" fmla="*/ 0 h 23"/>
                <a:gd name="T22" fmla="*/ 20 w 20"/>
                <a:gd name="T23" fmla="*/ 0 h 23"/>
                <a:gd name="T24" fmla="*/ 20 w 20"/>
                <a:gd name="T25" fmla="*/ 1 h 23"/>
                <a:gd name="T26" fmla="*/ 13 w 20"/>
                <a:gd name="T27" fmla="*/ 14 h 23"/>
                <a:gd name="T28" fmla="*/ 13 w 20"/>
                <a:gd name="T29" fmla="*/ 23 h 23"/>
                <a:gd name="T30" fmla="*/ 13 w 20"/>
                <a:gd name="T31" fmla="*/ 23 h 23"/>
                <a:gd name="T32" fmla="*/ 8 w 20"/>
                <a:gd name="T3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23">
                  <a:moveTo>
                    <a:pt x="8" y="23"/>
                  </a:moveTo>
                  <a:cubicBezTo>
                    <a:pt x="8" y="23"/>
                    <a:pt x="7" y="23"/>
                    <a:pt x="7" y="23"/>
                  </a:cubicBezTo>
                  <a:cubicBezTo>
                    <a:pt x="7" y="14"/>
                    <a:pt x="7" y="14"/>
                    <a:pt x="7" y="14"/>
                  </a:cubicBezTo>
                  <a:cubicBezTo>
                    <a:pt x="0" y="1"/>
                    <a:pt x="0" y="1"/>
                    <a:pt x="0" y="1"/>
                  </a:cubicBezTo>
                  <a:cubicBezTo>
                    <a:pt x="0" y="0"/>
                    <a:pt x="0" y="0"/>
                    <a:pt x="1" y="0"/>
                  </a:cubicBezTo>
                  <a:cubicBezTo>
                    <a:pt x="6" y="0"/>
                    <a:pt x="6" y="0"/>
                    <a:pt x="6" y="0"/>
                  </a:cubicBezTo>
                  <a:cubicBezTo>
                    <a:pt x="6" y="0"/>
                    <a:pt x="6" y="0"/>
                    <a:pt x="7" y="0"/>
                  </a:cubicBezTo>
                  <a:cubicBezTo>
                    <a:pt x="10" y="8"/>
                    <a:pt x="10" y="8"/>
                    <a:pt x="10" y="8"/>
                  </a:cubicBezTo>
                  <a:cubicBezTo>
                    <a:pt x="11" y="8"/>
                    <a:pt x="11" y="8"/>
                    <a:pt x="11" y="8"/>
                  </a:cubicBezTo>
                  <a:cubicBezTo>
                    <a:pt x="14" y="0"/>
                    <a:pt x="14" y="0"/>
                    <a:pt x="14" y="0"/>
                  </a:cubicBezTo>
                  <a:cubicBezTo>
                    <a:pt x="14" y="0"/>
                    <a:pt x="15" y="0"/>
                    <a:pt x="15" y="0"/>
                  </a:cubicBezTo>
                  <a:cubicBezTo>
                    <a:pt x="20" y="0"/>
                    <a:pt x="20" y="0"/>
                    <a:pt x="20" y="0"/>
                  </a:cubicBezTo>
                  <a:cubicBezTo>
                    <a:pt x="20" y="0"/>
                    <a:pt x="20" y="0"/>
                    <a:pt x="20" y="1"/>
                  </a:cubicBezTo>
                  <a:cubicBezTo>
                    <a:pt x="13" y="14"/>
                    <a:pt x="13" y="14"/>
                    <a:pt x="13" y="14"/>
                  </a:cubicBezTo>
                  <a:cubicBezTo>
                    <a:pt x="13" y="23"/>
                    <a:pt x="13" y="23"/>
                    <a:pt x="13" y="23"/>
                  </a:cubicBezTo>
                  <a:cubicBezTo>
                    <a:pt x="13" y="23"/>
                    <a:pt x="13"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1" name="Freeform 22"/>
            <p:cNvSpPr>
              <a:spLocks noEditPoints="1"/>
            </p:cNvSpPr>
            <p:nvPr userDrawn="1"/>
          </p:nvSpPr>
          <p:spPr bwMode="auto">
            <a:xfrm>
              <a:off x="3692" y="4194"/>
              <a:ext cx="26" cy="39"/>
            </a:xfrm>
            <a:custGeom>
              <a:avLst/>
              <a:gdLst>
                <a:gd name="T0" fmla="*/ 0 w 15"/>
                <a:gd name="T1" fmla="*/ 0 h 23"/>
                <a:gd name="T2" fmla="*/ 0 w 15"/>
                <a:gd name="T3" fmla="*/ 0 h 23"/>
                <a:gd name="T4" fmla="*/ 7 w 15"/>
                <a:gd name="T5" fmla="*/ 0 h 23"/>
                <a:gd name="T6" fmla="*/ 15 w 15"/>
                <a:gd name="T7" fmla="*/ 5 h 23"/>
                <a:gd name="T8" fmla="*/ 15 w 15"/>
                <a:gd name="T9" fmla="*/ 12 h 23"/>
                <a:gd name="T10" fmla="*/ 15 w 15"/>
                <a:gd name="T11" fmla="*/ 19 h 23"/>
                <a:gd name="T12" fmla="*/ 7 w 15"/>
                <a:gd name="T13" fmla="*/ 23 h 23"/>
                <a:gd name="T14" fmla="*/ 0 w 15"/>
                <a:gd name="T15" fmla="*/ 23 h 23"/>
                <a:gd name="T16" fmla="*/ 0 w 15"/>
                <a:gd name="T17" fmla="*/ 23 h 23"/>
                <a:gd name="T18" fmla="*/ 0 w 15"/>
                <a:gd name="T19" fmla="*/ 0 h 23"/>
                <a:gd name="T20" fmla="*/ 2 w 15"/>
                <a:gd name="T21" fmla="*/ 21 h 23"/>
                <a:gd name="T22" fmla="*/ 7 w 15"/>
                <a:gd name="T23" fmla="*/ 21 h 23"/>
                <a:gd name="T24" fmla="*/ 13 w 15"/>
                <a:gd name="T25" fmla="*/ 18 h 23"/>
                <a:gd name="T26" fmla="*/ 14 w 15"/>
                <a:gd name="T27" fmla="*/ 12 h 23"/>
                <a:gd name="T28" fmla="*/ 13 w 15"/>
                <a:gd name="T29" fmla="*/ 5 h 23"/>
                <a:gd name="T30" fmla="*/ 7 w 15"/>
                <a:gd name="T31" fmla="*/ 2 h 23"/>
                <a:gd name="T32" fmla="*/ 2 w 15"/>
                <a:gd name="T33" fmla="*/ 2 h 23"/>
                <a:gd name="T34" fmla="*/ 2 w 15"/>
                <a:gd name="T35" fmla="*/ 2 h 23"/>
                <a:gd name="T36" fmla="*/ 2 w 15"/>
                <a:gd name="T37" fmla="*/ 21 h 23"/>
                <a:gd name="T38" fmla="*/ 2 w 15"/>
                <a:gd name="T3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23">
                  <a:moveTo>
                    <a:pt x="0" y="0"/>
                  </a:moveTo>
                  <a:cubicBezTo>
                    <a:pt x="0" y="0"/>
                    <a:pt x="0" y="0"/>
                    <a:pt x="0" y="0"/>
                  </a:cubicBezTo>
                  <a:cubicBezTo>
                    <a:pt x="7" y="0"/>
                    <a:pt x="7" y="0"/>
                    <a:pt x="7" y="0"/>
                  </a:cubicBezTo>
                  <a:cubicBezTo>
                    <a:pt x="11" y="0"/>
                    <a:pt x="14" y="2"/>
                    <a:pt x="15" y="5"/>
                  </a:cubicBezTo>
                  <a:cubicBezTo>
                    <a:pt x="15" y="6"/>
                    <a:pt x="15" y="8"/>
                    <a:pt x="15" y="12"/>
                  </a:cubicBezTo>
                  <a:cubicBezTo>
                    <a:pt x="15" y="16"/>
                    <a:pt x="15" y="17"/>
                    <a:pt x="15" y="19"/>
                  </a:cubicBezTo>
                  <a:cubicBezTo>
                    <a:pt x="14" y="22"/>
                    <a:pt x="11" y="23"/>
                    <a:pt x="7" y="23"/>
                  </a:cubicBezTo>
                  <a:cubicBezTo>
                    <a:pt x="0" y="23"/>
                    <a:pt x="0" y="23"/>
                    <a:pt x="0" y="23"/>
                  </a:cubicBezTo>
                  <a:cubicBezTo>
                    <a:pt x="0" y="23"/>
                    <a:pt x="0" y="23"/>
                    <a:pt x="0" y="23"/>
                  </a:cubicBezTo>
                  <a:lnTo>
                    <a:pt x="0" y="0"/>
                  </a:lnTo>
                  <a:close/>
                  <a:moveTo>
                    <a:pt x="2" y="21"/>
                  </a:moveTo>
                  <a:cubicBezTo>
                    <a:pt x="7" y="21"/>
                    <a:pt x="7" y="21"/>
                    <a:pt x="7" y="21"/>
                  </a:cubicBezTo>
                  <a:cubicBezTo>
                    <a:pt x="10" y="21"/>
                    <a:pt x="12" y="20"/>
                    <a:pt x="13" y="18"/>
                  </a:cubicBezTo>
                  <a:cubicBezTo>
                    <a:pt x="13" y="17"/>
                    <a:pt x="14" y="16"/>
                    <a:pt x="14" y="12"/>
                  </a:cubicBezTo>
                  <a:cubicBezTo>
                    <a:pt x="14" y="8"/>
                    <a:pt x="13" y="7"/>
                    <a:pt x="13" y="5"/>
                  </a:cubicBezTo>
                  <a:cubicBezTo>
                    <a:pt x="12" y="3"/>
                    <a:pt x="10" y="2"/>
                    <a:pt x="7" y="2"/>
                  </a:cubicBezTo>
                  <a:cubicBezTo>
                    <a:pt x="2" y="2"/>
                    <a:pt x="2" y="2"/>
                    <a:pt x="2" y="2"/>
                  </a:cubicBezTo>
                  <a:cubicBezTo>
                    <a:pt x="2" y="2"/>
                    <a:pt x="2" y="2"/>
                    <a:pt x="2" y="2"/>
                  </a:cubicBezTo>
                  <a:cubicBezTo>
                    <a:pt x="2" y="21"/>
                    <a:pt x="2" y="21"/>
                    <a:pt x="2" y="21"/>
                  </a:cubicBezTo>
                  <a:cubicBezTo>
                    <a:pt x="2" y="21"/>
                    <a:pt x="2" y="21"/>
                    <a:pt x="2" y="2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2" name="Freeform 23"/>
            <p:cNvSpPr>
              <a:spLocks/>
            </p:cNvSpPr>
            <p:nvPr userDrawn="1"/>
          </p:nvSpPr>
          <p:spPr bwMode="auto">
            <a:xfrm>
              <a:off x="3740" y="4194"/>
              <a:ext cx="24" cy="39"/>
            </a:xfrm>
            <a:custGeom>
              <a:avLst/>
              <a:gdLst>
                <a:gd name="T0" fmla="*/ 0 w 14"/>
                <a:gd name="T1" fmla="*/ 0 h 23"/>
                <a:gd name="T2" fmla="*/ 0 w 14"/>
                <a:gd name="T3" fmla="*/ 0 h 23"/>
                <a:gd name="T4" fmla="*/ 13 w 14"/>
                <a:gd name="T5" fmla="*/ 0 h 23"/>
                <a:gd name="T6" fmla="*/ 14 w 14"/>
                <a:gd name="T7" fmla="*/ 0 h 23"/>
                <a:gd name="T8" fmla="*/ 14 w 14"/>
                <a:gd name="T9" fmla="*/ 2 h 23"/>
                <a:gd name="T10" fmla="*/ 13 w 14"/>
                <a:gd name="T11" fmla="*/ 2 h 23"/>
                <a:gd name="T12" fmla="*/ 2 w 14"/>
                <a:gd name="T13" fmla="*/ 2 h 23"/>
                <a:gd name="T14" fmla="*/ 2 w 14"/>
                <a:gd name="T15" fmla="*/ 2 h 23"/>
                <a:gd name="T16" fmla="*/ 2 w 14"/>
                <a:gd name="T17" fmla="*/ 10 h 23"/>
                <a:gd name="T18" fmla="*/ 2 w 14"/>
                <a:gd name="T19" fmla="*/ 11 h 23"/>
                <a:gd name="T20" fmla="*/ 12 w 14"/>
                <a:gd name="T21" fmla="*/ 11 h 23"/>
                <a:gd name="T22" fmla="*/ 12 w 14"/>
                <a:gd name="T23" fmla="*/ 11 h 23"/>
                <a:gd name="T24" fmla="*/ 12 w 14"/>
                <a:gd name="T25" fmla="*/ 12 h 23"/>
                <a:gd name="T26" fmla="*/ 12 w 14"/>
                <a:gd name="T27" fmla="*/ 12 h 23"/>
                <a:gd name="T28" fmla="*/ 2 w 14"/>
                <a:gd name="T29" fmla="*/ 12 h 23"/>
                <a:gd name="T30" fmla="*/ 2 w 14"/>
                <a:gd name="T31" fmla="*/ 13 h 23"/>
                <a:gd name="T32" fmla="*/ 2 w 14"/>
                <a:gd name="T33" fmla="*/ 21 h 23"/>
                <a:gd name="T34" fmla="*/ 2 w 14"/>
                <a:gd name="T35" fmla="*/ 21 h 23"/>
                <a:gd name="T36" fmla="*/ 13 w 14"/>
                <a:gd name="T37" fmla="*/ 21 h 23"/>
                <a:gd name="T38" fmla="*/ 14 w 14"/>
                <a:gd name="T39" fmla="*/ 22 h 23"/>
                <a:gd name="T40" fmla="*/ 14 w 14"/>
                <a:gd name="T41" fmla="*/ 23 h 23"/>
                <a:gd name="T42" fmla="*/ 13 w 14"/>
                <a:gd name="T43" fmla="*/ 23 h 23"/>
                <a:gd name="T44" fmla="*/ 0 w 14"/>
                <a:gd name="T45" fmla="*/ 23 h 23"/>
                <a:gd name="T46" fmla="*/ 0 w 14"/>
                <a:gd name="T47" fmla="*/ 23 h 23"/>
                <a:gd name="T48" fmla="*/ 0 w 14"/>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 h="23">
                  <a:moveTo>
                    <a:pt x="0" y="0"/>
                  </a:moveTo>
                  <a:cubicBezTo>
                    <a:pt x="0" y="0"/>
                    <a:pt x="0" y="0"/>
                    <a:pt x="0" y="0"/>
                  </a:cubicBezTo>
                  <a:cubicBezTo>
                    <a:pt x="13" y="0"/>
                    <a:pt x="13" y="0"/>
                    <a:pt x="13" y="0"/>
                  </a:cubicBezTo>
                  <a:cubicBezTo>
                    <a:pt x="14" y="0"/>
                    <a:pt x="14" y="0"/>
                    <a:pt x="14" y="0"/>
                  </a:cubicBezTo>
                  <a:cubicBezTo>
                    <a:pt x="14" y="2"/>
                    <a:pt x="14" y="2"/>
                    <a:pt x="14" y="2"/>
                  </a:cubicBezTo>
                  <a:cubicBezTo>
                    <a:pt x="14" y="2"/>
                    <a:pt x="14" y="2"/>
                    <a:pt x="13" y="2"/>
                  </a:cubicBezTo>
                  <a:cubicBezTo>
                    <a:pt x="2" y="2"/>
                    <a:pt x="2" y="2"/>
                    <a:pt x="2" y="2"/>
                  </a:cubicBezTo>
                  <a:cubicBezTo>
                    <a:pt x="2" y="2"/>
                    <a:pt x="2" y="2"/>
                    <a:pt x="2" y="2"/>
                  </a:cubicBezTo>
                  <a:cubicBezTo>
                    <a:pt x="2" y="10"/>
                    <a:pt x="2" y="10"/>
                    <a:pt x="2" y="10"/>
                  </a:cubicBezTo>
                  <a:cubicBezTo>
                    <a:pt x="2" y="11"/>
                    <a:pt x="2" y="11"/>
                    <a:pt x="2" y="11"/>
                  </a:cubicBezTo>
                  <a:cubicBezTo>
                    <a:pt x="12" y="11"/>
                    <a:pt x="12" y="11"/>
                    <a:pt x="12" y="11"/>
                  </a:cubicBezTo>
                  <a:cubicBezTo>
                    <a:pt x="12" y="11"/>
                    <a:pt x="12" y="11"/>
                    <a:pt x="12" y="11"/>
                  </a:cubicBezTo>
                  <a:cubicBezTo>
                    <a:pt x="12" y="12"/>
                    <a:pt x="12" y="12"/>
                    <a:pt x="12" y="12"/>
                  </a:cubicBezTo>
                  <a:cubicBezTo>
                    <a:pt x="12" y="12"/>
                    <a:pt x="12" y="12"/>
                    <a:pt x="12" y="12"/>
                  </a:cubicBezTo>
                  <a:cubicBezTo>
                    <a:pt x="2" y="12"/>
                    <a:pt x="2" y="12"/>
                    <a:pt x="2" y="12"/>
                  </a:cubicBezTo>
                  <a:cubicBezTo>
                    <a:pt x="2" y="12"/>
                    <a:pt x="2" y="13"/>
                    <a:pt x="2" y="13"/>
                  </a:cubicBezTo>
                  <a:cubicBezTo>
                    <a:pt x="2" y="21"/>
                    <a:pt x="2" y="21"/>
                    <a:pt x="2" y="21"/>
                  </a:cubicBezTo>
                  <a:cubicBezTo>
                    <a:pt x="2" y="21"/>
                    <a:pt x="2" y="21"/>
                    <a:pt x="2" y="21"/>
                  </a:cubicBezTo>
                  <a:cubicBezTo>
                    <a:pt x="13" y="21"/>
                    <a:pt x="13" y="21"/>
                    <a:pt x="13" y="21"/>
                  </a:cubicBezTo>
                  <a:cubicBezTo>
                    <a:pt x="14" y="21"/>
                    <a:pt x="14" y="22"/>
                    <a:pt x="14" y="22"/>
                  </a:cubicBezTo>
                  <a:cubicBezTo>
                    <a:pt x="14" y="23"/>
                    <a:pt x="14" y="23"/>
                    <a:pt x="14" y="23"/>
                  </a:cubicBezTo>
                  <a:cubicBezTo>
                    <a:pt x="14" y="23"/>
                    <a:pt x="14" y="23"/>
                    <a:pt x="13"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3" name="Freeform 24"/>
            <p:cNvSpPr>
              <a:spLocks/>
            </p:cNvSpPr>
            <p:nvPr userDrawn="1"/>
          </p:nvSpPr>
          <p:spPr bwMode="auto">
            <a:xfrm>
              <a:off x="3783" y="4194"/>
              <a:ext cx="27" cy="39"/>
            </a:xfrm>
            <a:custGeom>
              <a:avLst/>
              <a:gdLst>
                <a:gd name="T0" fmla="*/ 0 w 16"/>
                <a:gd name="T1" fmla="*/ 0 h 23"/>
                <a:gd name="T2" fmla="*/ 1 w 16"/>
                <a:gd name="T3" fmla="*/ 0 h 23"/>
                <a:gd name="T4" fmla="*/ 2 w 16"/>
                <a:gd name="T5" fmla="*/ 0 h 23"/>
                <a:gd name="T6" fmla="*/ 3 w 16"/>
                <a:gd name="T7" fmla="*/ 0 h 23"/>
                <a:gd name="T8" fmla="*/ 14 w 16"/>
                <a:gd name="T9" fmla="*/ 20 h 23"/>
                <a:gd name="T10" fmla="*/ 14 w 16"/>
                <a:gd name="T11" fmla="*/ 20 h 23"/>
                <a:gd name="T12" fmla="*/ 14 w 16"/>
                <a:gd name="T13" fmla="*/ 0 h 23"/>
                <a:gd name="T14" fmla="*/ 15 w 16"/>
                <a:gd name="T15" fmla="*/ 0 h 23"/>
                <a:gd name="T16" fmla="*/ 16 w 16"/>
                <a:gd name="T17" fmla="*/ 0 h 23"/>
                <a:gd name="T18" fmla="*/ 16 w 16"/>
                <a:gd name="T19" fmla="*/ 0 h 23"/>
                <a:gd name="T20" fmla="*/ 16 w 16"/>
                <a:gd name="T21" fmla="*/ 23 h 23"/>
                <a:gd name="T22" fmla="*/ 16 w 16"/>
                <a:gd name="T23" fmla="*/ 23 h 23"/>
                <a:gd name="T24" fmla="*/ 15 w 16"/>
                <a:gd name="T25" fmla="*/ 23 h 23"/>
                <a:gd name="T26" fmla="*/ 14 w 16"/>
                <a:gd name="T27" fmla="*/ 23 h 23"/>
                <a:gd name="T28" fmla="*/ 3 w 16"/>
                <a:gd name="T29" fmla="*/ 4 h 23"/>
                <a:gd name="T30" fmla="*/ 2 w 16"/>
                <a:gd name="T31" fmla="*/ 4 h 23"/>
                <a:gd name="T32" fmla="*/ 2 w 16"/>
                <a:gd name="T33" fmla="*/ 23 h 23"/>
                <a:gd name="T34" fmla="*/ 2 w 16"/>
                <a:gd name="T35" fmla="*/ 23 h 23"/>
                <a:gd name="T36" fmla="*/ 1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1" y="0"/>
                    <a:pt x="1" y="0"/>
                  </a:cubicBezTo>
                  <a:cubicBezTo>
                    <a:pt x="2" y="0"/>
                    <a:pt x="2" y="0"/>
                    <a:pt x="2" y="0"/>
                  </a:cubicBezTo>
                  <a:cubicBezTo>
                    <a:pt x="2" y="0"/>
                    <a:pt x="3" y="0"/>
                    <a:pt x="3" y="0"/>
                  </a:cubicBezTo>
                  <a:cubicBezTo>
                    <a:pt x="14" y="20"/>
                    <a:pt x="14" y="20"/>
                    <a:pt x="14" y="20"/>
                  </a:cubicBezTo>
                  <a:cubicBezTo>
                    <a:pt x="14" y="20"/>
                    <a:pt x="14" y="20"/>
                    <a:pt x="14" y="20"/>
                  </a:cubicBezTo>
                  <a:cubicBezTo>
                    <a:pt x="14" y="0"/>
                    <a:pt x="14" y="0"/>
                    <a:pt x="14" y="0"/>
                  </a:cubicBezTo>
                  <a:cubicBezTo>
                    <a:pt x="14" y="0"/>
                    <a:pt x="14" y="0"/>
                    <a:pt x="15" y="0"/>
                  </a:cubicBezTo>
                  <a:cubicBezTo>
                    <a:pt x="16" y="0"/>
                    <a:pt x="16" y="0"/>
                    <a:pt x="16" y="0"/>
                  </a:cubicBezTo>
                  <a:cubicBezTo>
                    <a:pt x="16" y="0"/>
                    <a:pt x="16" y="0"/>
                    <a:pt x="16" y="0"/>
                  </a:cubicBezTo>
                  <a:cubicBezTo>
                    <a:pt x="16" y="23"/>
                    <a:pt x="16" y="23"/>
                    <a:pt x="16" y="23"/>
                  </a:cubicBezTo>
                  <a:cubicBezTo>
                    <a:pt x="16" y="23"/>
                    <a:pt x="16" y="23"/>
                    <a:pt x="16" y="23"/>
                  </a:cubicBezTo>
                  <a:cubicBezTo>
                    <a:pt x="15" y="23"/>
                    <a:pt x="15" y="23"/>
                    <a:pt x="15" y="23"/>
                  </a:cubicBezTo>
                  <a:cubicBezTo>
                    <a:pt x="14" y="23"/>
                    <a:pt x="14" y="23"/>
                    <a:pt x="14" y="23"/>
                  </a:cubicBezTo>
                  <a:cubicBezTo>
                    <a:pt x="3" y="4"/>
                    <a:pt x="3" y="4"/>
                    <a:pt x="3" y="4"/>
                  </a:cubicBezTo>
                  <a:cubicBezTo>
                    <a:pt x="2" y="4"/>
                    <a:pt x="2" y="4"/>
                    <a:pt x="2" y="4"/>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4" name="Freeform 25"/>
            <p:cNvSpPr>
              <a:spLocks/>
            </p:cNvSpPr>
            <p:nvPr userDrawn="1"/>
          </p:nvSpPr>
          <p:spPr bwMode="auto">
            <a:xfrm>
              <a:off x="3832" y="4194"/>
              <a:ext cx="35" cy="39"/>
            </a:xfrm>
            <a:custGeom>
              <a:avLst/>
              <a:gdLst>
                <a:gd name="T0" fmla="*/ 0 w 20"/>
                <a:gd name="T1" fmla="*/ 0 h 23"/>
                <a:gd name="T2" fmla="*/ 1 w 20"/>
                <a:gd name="T3" fmla="*/ 0 h 23"/>
                <a:gd name="T4" fmla="*/ 2 w 20"/>
                <a:gd name="T5" fmla="*/ 0 h 23"/>
                <a:gd name="T6" fmla="*/ 3 w 20"/>
                <a:gd name="T7" fmla="*/ 0 h 23"/>
                <a:gd name="T8" fmla="*/ 10 w 20"/>
                <a:gd name="T9" fmla="*/ 17 h 23"/>
                <a:gd name="T10" fmla="*/ 10 w 20"/>
                <a:gd name="T11" fmla="*/ 17 h 23"/>
                <a:gd name="T12" fmla="*/ 18 w 20"/>
                <a:gd name="T13" fmla="*/ 0 h 23"/>
                <a:gd name="T14" fmla="*/ 18 w 20"/>
                <a:gd name="T15" fmla="*/ 0 h 23"/>
                <a:gd name="T16" fmla="*/ 19 w 20"/>
                <a:gd name="T17" fmla="*/ 0 h 23"/>
                <a:gd name="T18" fmla="*/ 20 w 20"/>
                <a:gd name="T19" fmla="*/ 0 h 23"/>
                <a:gd name="T20" fmla="*/ 20 w 20"/>
                <a:gd name="T21" fmla="*/ 23 h 23"/>
                <a:gd name="T22" fmla="*/ 19 w 20"/>
                <a:gd name="T23" fmla="*/ 23 h 23"/>
                <a:gd name="T24" fmla="*/ 18 w 20"/>
                <a:gd name="T25" fmla="*/ 23 h 23"/>
                <a:gd name="T26" fmla="*/ 18 w 20"/>
                <a:gd name="T27" fmla="*/ 23 h 23"/>
                <a:gd name="T28" fmla="*/ 18 w 20"/>
                <a:gd name="T29" fmla="*/ 5 h 23"/>
                <a:gd name="T30" fmla="*/ 18 w 20"/>
                <a:gd name="T31" fmla="*/ 5 h 23"/>
                <a:gd name="T32" fmla="*/ 11 w 20"/>
                <a:gd name="T33" fmla="*/ 20 h 23"/>
                <a:gd name="T34" fmla="*/ 10 w 20"/>
                <a:gd name="T35" fmla="*/ 20 h 23"/>
                <a:gd name="T36" fmla="*/ 10 w 20"/>
                <a:gd name="T37" fmla="*/ 20 h 23"/>
                <a:gd name="T38" fmla="*/ 9 w 20"/>
                <a:gd name="T39" fmla="*/ 20 h 23"/>
                <a:gd name="T40" fmla="*/ 2 w 20"/>
                <a:gd name="T41" fmla="*/ 5 h 23"/>
                <a:gd name="T42" fmla="*/ 2 w 20"/>
                <a:gd name="T43" fmla="*/ 5 h 23"/>
                <a:gd name="T44" fmla="*/ 2 w 20"/>
                <a:gd name="T45" fmla="*/ 23 h 23"/>
                <a:gd name="T46" fmla="*/ 2 w 20"/>
                <a:gd name="T47" fmla="*/ 23 h 23"/>
                <a:gd name="T48" fmla="*/ 1 w 20"/>
                <a:gd name="T49" fmla="*/ 23 h 23"/>
                <a:gd name="T50" fmla="*/ 0 w 20"/>
                <a:gd name="T51" fmla="*/ 23 h 23"/>
                <a:gd name="T52" fmla="*/ 0 w 20"/>
                <a:gd name="T5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23">
                  <a:moveTo>
                    <a:pt x="0" y="0"/>
                  </a:moveTo>
                  <a:cubicBezTo>
                    <a:pt x="0" y="0"/>
                    <a:pt x="1" y="0"/>
                    <a:pt x="1" y="0"/>
                  </a:cubicBezTo>
                  <a:cubicBezTo>
                    <a:pt x="2" y="0"/>
                    <a:pt x="2" y="0"/>
                    <a:pt x="2" y="0"/>
                  </a:cubicBezTo>
                  <a:cubicBezTo>
                    <a:pt x="2" y="0"/>
                    <a:pt x="2" y="0"/>
                    <a:pt x="3" y="0"/>
                  </a:cubicBezTo>
                  <a:cubicBezTo>
                    <a:pt x="10" y="17"/>
                    <a:pt x="10" y="17"/>
                    <a:pt x="10" y="17"/>
                  </a:cubicBezTo>
                  <a:cubicBezTo>
                    <a:pt x="10" y="17"/>
                    <a:pt x="10" y="17"/>
                    <a:pt x="10" y="17"/>
                  </a:cubicBezTo>
                  <a:cubicBezTo>
                    <a:pt x="18" y="0"/>
                    <a:pt x="18" y="0"/>
                    <a:pt x="18" y="0"/>
                  </a:cubicBezTo>
                  <a:cubicBezTo>
                    <a:pt x="18" y="0"/>
                    <a:pt x="18" y="0"/>
                    <a:pt x="18" y="0"/>
                  </a:cubicBezTo>
                  <a:cubicBezTo>
                    <a:pt x="19" y="0"/>
                    <a:pt x="19" y="0"/>
                    <a:pt x="19" y="0"/>
                  </a:cubicBezTo>
                  <a:cubicBezTo>
                    <a:pt x="20" y="0"/>
                    <a:pt x="20" y="0"/>
                    <a:pt x="20" y="0"/>
                  </a:cubicBezTo>
                  <a:cubicBezTo>
                    <a:pt x="20" y="23"/>
                    <a:pt x="20" y="23"/>
                    <a:pt x="20" y="23"/>
                  </a:cubicBezTo>
                  <a:cubicBezTo>
                    <a:pt x="20" y="23"/>
                    <a:pt x="20" y="23"/>
                    <a:pt x="19" y="23"/>
                  </a:cubicBezTo>
                  <a:cubicBezTo>
                    <a:pt x="18" y="23"/>
                    <a:pt x="18" y="23"/>
                    <a:pt x="18" y="23"/>
                  </a:cubicBezTo>
                  <a:cubicBezTo>
                    <a:pt x="18" y="23"/>
                    <a:pt x="18" y="23"/>
                    <a:pt x="18" y="23"/>
                  </a:cubicBezTo>
                  <a:cubicBezTo>
                    <a:pt x="18" y="5"/>
                    <a:pt x="18" y="5"/>
                    <a:pt x="18" y="5"/>
                  </a:cubicBezTo>
                  <a:cubicBezTo>
                    <a:pt x="18" y="5"/>
                    <a:pt x="18" y="5"/>
                    <a:pt x="18" y="5"/>
                  </a:cubicBezTo>
                  <a:cubicBezTo>
                    <a:pt x="11" y="20"/>
                    <a:pt x="11" y="20"/>
                    <a:pt x="11" y="20"/>
                  </a:cubicBezTo>
                  <a:cubicBezTo>
                    <a:pt x="11" y="20"/>
                    <a:pt x="11" y="20"/>
                    <a:pt x="10" y="20"/>
                  </a:cubicBezTo>
                  <a:cubicBezTo>
                    <a:pt x="10" y="20"/>
                    <a:pt x="10" y="20"/>
                    <a:pt x="10" y="20"/>
                  </a:cubicBezTo>
                  <a:cubicBezTo>
                    <a:pt x="9" y="20"/>
                    <a:pt x="9" y="20"/>
                    <a:pt x="9" y="20"/>
                  </a:cubicBezTo>
                  <a:cubicBezTo>
                    <a:pt x="2" y="5"/>
                    <a:pt x="2" y="5"/>
                    <a:pt x="2" y="5"/>
                  </a:cubicBezTo>
                  <a:cubicBezTo>
                    <a:pt x="2" y="5"/>
                    <a:pt x="2" y="5"/>
                    <a:pt x="2" y="5"/>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5" name="Freeform 26"/>
            <p:cNvSpPr>
              <a:spLocks noEditPoints="1"/>
            </p:cNvSpPr>
            <p:nvPr userDrawn="1"/>
          </p:nvSpPr>
          <p:spPr bwMode="auto">
            <a:xfrm>
              <a:off x="3885" y="4194"/>
              <a:ext cx="31" cy="39"/>
            </a:xfrm>
            <a:custGeom>
              <a:avLst/>
              <a:gdLst>
                <a:gd name="T0" fmla="*/ 8 w 18"/>
                <a:gd name="T1" fmla="*/ 0 h 23"/>
                <a:gd name="T2" fmla="*/ 8 w 18"/>
                <a:gd name="T3" fmla="*/ 0 h 23"/>
                <a:gd name="T4" fmla="*/ 9 w 18"/>
                <a:gd name="T5" fmla="*/ 0 h 23"/>
                <a:gd name="T6" fmla="*/ 10 w 18"/>
                <a:gd name="T7" fmla="*/ 0 h 23"/>
                <a:gd name="T8" fmla="*/ 18 w 18"/>
                <a:gd name="T9" fmla="*/ 23 h 23"/>
                <a:gd name="T10" fmla="*/ 18 w 18"/>
                <a:gd name="T11" fmla="*/ 23 h 23"/>
                <a:gd name="T12" fmla="*/ 16 w 18"/>
                <a:gd name="T13" fmla="*/ 23 h 23"/>
                <a:gd name="T14" fmla="*/ 16 w 18"/>
                <a:gd name="T15" fmla="*/ 23 h 23"/>
                <a:gd name="T16" fmla="*/ 14 w 18"/>
                <a:gd name="T17" fmla="*/ 17 h 23"/>
                <a:gd name="T18" fmla="*/ 4 w 18"/>
                <a:gd name="T19" fmla="*/ 17 h 23"/>
                <a:gd name="T20" fmla="*/ 2 w 18"/>
                <a:gd name="T21" fmla="*/ 23 h 23"/>
                <a:gd name="T22" fmla="*/ 1 w 18"/>
                <a:gd name="T23" fmla="*/ 23 h 23"/>
                <a:gd name="T24" fmla="*/ 0 w 18"/>
                <a:gd name="T25" fmla="*/ 23 h 23"/>
                <a:gd name="T26" fmla="*/ 0 w 18"/>
                <a:gd name="T27" fmla="*/ 23 h 23"/>
                <a:gd name="T28" fmla="*/ 8 w 18"/>
                <a:gd name="T29" fmla="*/ 0 h 23"/>
                <a:gd name="T30" fmla="*/ 13 w 18"/>
                <a:gd name="T31" fmla="*/ 15 h 23"/>
                <a:gd name="T32" fmla="*/ 9 w 18"/>
                <a:gd name="T33" fmla="*/ 3 h 23"/>
                <a:gd name="T34" fmla="*/ 9 w 18"/>
                <a:gd name="T35" fmla="*/ 3 h 23"/>
                <a:gd name="T36" fmla="*/ 4 w 18"/>
                <a:gd name="T37" fmla="*/ 15 h 23"/>
                <a:gd name="T38" fmla="*/ 13 w 18"/>
                <a:gd name="T39" fmla="*/ 1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3">
                  <a:moveTo>
                    <a:pt x="8" y="0"/>
                  </a:moveTo>
                  <a:cubicBezTo>
                    <a:pt x="8" y="0"/>
                    <a:pt x="8" y="0"/>
                    <a:pt x="8" y="0"/>
                  </a:cubicBezTo>
                  <a:cubicBezTo>
                    <a:pt x="9" y="0"/>
                    <a:pt x="9" y="0"/>
                    <a:pt x="9" y="0"/>
                  </a:cubicBezTo>
                  <a:cubicBezTo>
                    <a:pt x="10" y="0"/>
                    <a:pt x="10" y="0"/>
                    <a:pt x="10" y="0"/>
                  </a:cubicBezTo>
                  <a:cubicBezTo>
                    <a:pt x="18" y="23"/>
                    <a:pt x="18" y="23"/>
                    <a:pt x="18" y="23"/>
                  </a:cubicBezTo>
                  <a:cubicBezTo>
                    <a:pt x="18" y="23"/>
                    <a:pt x="18" y="23"/>
                    <a:pt x="18" y="23"/>
                  </a:cubicBezTo>
                  <a:cubicBezTo>
                    <a:pt x="16" y="23"/>
                    <a:pt x="16" y="23"/>
                    <a:pt x="16" y="23"/>
                  </a:cubicBezTo>
                  <a:cubicBezTo>
                    <a:pt x="16" y="23"/>
                    <a:pt x="16" y="23"/>
                    <a:pt x="16" y="23"/>
                  </a:cubicBezTo>
                  <a:cubicBezTo>
                    <a:pt x="14" y="17"/>
                    <a:pt x="14" y="17"/>
                    <a:pt x="14" y="17"/>
                  </a:cubicBezTo>
                  <a:cubicBezTo>
                    <a:pt x="4" y="17"/>
                    <a:pt x="4" y="17"/>
                    <a:pt x="4" y="17"/>
                  </a:cubicBezTo>
                  <a:cubicBezTo>
                    <a:pt x="2" y="23"/>
                    <a:pt x="2" y="23"/>
                    <a:pt x="2" y="23"/>
                  </a:cubicBezTo>
                  <a:cubicBezTo>
                    <a:pt x="2" y="23"/>
                    <a:pt x="1" y="23"/>
                    <a:pt x="1" y="23"/>
                  </a:cubicBezTo>
                  <a:cubicBezTo>
                    <a:pt x="0" y="23"/>
                    <a:pt x="0" y="23"/>
                    <a:pt x="0" y="23"/>
                  </a:cubicBezTo>
                  <a:cubicBezTo>
                    <a:pt x="0" y="23"/>
                    <a:pt x="0" y="23"/>
                    <a:pt x="0" y="23"/>
                  </a:cubicBezTo>
                  <a:lnTo>
                    <a:pt x="8" y="0"/>
                  </a:lnTo>
                  <a:close/>
                  <a:moveTo>
                    <a:pt x="13" y="15"/>
                  </a:moveTo>
                  <a:cubicBezTo>
                    <a:pt x="9" y="3"/>
                    <a:pt x="9" y="3"/>
                    <a:pt x="9" y="3"/>
                  </a:cubicBezTo>
                  <a:cubicBezTo>
                    <a:pt x="9" y="3"/>
                    <a:pt x="9" y="3"/>
                    <a:pt x="9" y="3"/>
                  </a:cubicBezTo>
                  <a:cubicBezTo>
                    <a:pt x="4" y="15"/>
                    <a:pt x="4" y="15"/>
                    <a:pt x="4" y="15"/>
                  </a:cubicBezTo>
                  <a:lnTo>
                    <a:pt x="13" y="15"/>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6" name="Freeform 27"/>
            <p:cNvSpPr>
              <a:spLocks noEditPoints="1"/>
            </p:cNvSpPr>
            <p:nvPr userDrawn="1"/>
          </p:nvSpPr>
          <p:spPr bwMode="auto">
            <a:xfrm>
              <a:off x="3935" y="4194"/>
              <a:ext cx="27" cy="39"/>
            </a:xfrm>
            <a:custGeom>
              <a:avLst/>
              <a:gdLst>
                <a:gd name="T0" fmla="*/ 14 w 16"/>
                <a:gd name="T1" fmla="*/ 23 h 23"/>
                <a:gd name="T2" fmla="*/ 13 w 16"/>
                <a:gd name="T3" fmla="*/ 23 h 23"/>
                <a:gd name="T4" fmla="*/ 8 w 16"/>
                <a:gd name="T5" fmla="*/ 13 h 23"/>
                <a:gd name="T6" fmla="*/ 8 w 16"/>
                <a:gd name="T7" fmla="*/ 13 h 23"/>
                <a:gd name="T8" fmla="*/ 2 w 16"/>
                <a:gd name="T9" fmla="*/ 13 h 23"/>
                <a:gd name="T10" fmla="*/ 2 w 16"/>
                <a:gd name="T11" fmla="*/ 13 h 23"/>
                <a:gd name="T12" fmla="*/ 2 w 16"/>
                <a:gd name="T13" fmla="*/ 23 h 23"/>
                <a:gd name="T14" fmla="*/ 2 w 16"/>
                <a:gd name="T15" fmla="*/ 23 h 23"/>
                <a:gd name="T16" fmla="*/ 0 w 16"/>
                <a:gd name="T17" fmla="*/ 23 h 23"/>
                <a:gd name="T18" fmla="*/ 0 w 16"/>
                <a:gd name="T19" fmla="*/ 23 h 23"/>
                <a:gd name="T20" fmla="*/ 0 w 16"/>
                <a:gd name="T21" fmla="*/ 0 h 23"/>
                <a:gd name="T22" fmla="*/ 0 w 16"/>
                <a:gd name="T23" fmla="*/ 0 h 23"/>
                <a:gd name="T24" fmla="*/ 8 w 16"/>
                <a:gd name="T25" fmla="*/ 0 h 23"/>
                <a:gd name="T26" fmla="*/ 15 w 16"/>
                <a:gd name="T27" fmla="*/ 7 h 23"/>
                <a:gd name="T28" fmla="*/ 10 w 16"/>
                <a:gd name="T29" fmla="*/ 13 h 23"/>
                <a:gd name="T30" fmla="*/ 15 w 16"/>
                <a:gd name="T31" fmla="*/ 23 h 23"/>
                <a:gd name="T32" fmla="*/ 15 w 16"/>
                <a:gd name="T33" fmla="*/ 23 h 23"/>
                <a:gd name="T34" fmla="*/ 14 w 16"/>
                <a:gd name="T35" fmla="*/ 23 h 23"/>
                <a:gd name="T36" fmla="*/ 13 w 16"/>
                <a:gd name="T37" fmla="*/ 7 h 23"/>
                <a:gd name="T38" fmla="*/ 8 w 16"/>
                <a:gd name="T39" fmla="*/ 2 h 23"/>
                <a:gd name="T40" fmla="*/ 2 w 16"/>
                <a:gd name="T41" fmla="*/ 2 h 23"/>
                <a:gd name="T42" fmla="*/ 2 w 16"/>
                <a:gd name="T43" fmla="*/ 2 h 23"/>
                <a:gd name="T44" fmla="*/ 2 w 16"/>
                <a:gd name="T45" fmla="*/ 11 h 23"/>
                <a:gd name="T46" fmla="*/ 2 w 16"/>
                <a:gd name="T47" fmla="*/ 11 h 23"/>
                <a:gd name="T48" fmla="*/ 8 w 16"/>
                <a:gd name="T49" fmla="*/ 11 h 23"/>
                <a:gd name="T50" fmla="*/ 13 w 16"/>
                <a:gd name="T51"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 h="23">
                  <a:moveTo>
                    <a:pt x="14" y="23"/>
                  </a:moveTo>
                  <a:cubicBezTo>
                    <a:pt x="13" y="23"/>
                    <a:pt x="13" y="23"/>
                    <a:pt x="13" y="23"/>
                  </a:cubicBezTo>
                  <a:cubicBezTo>
                    <a:pt x="8" y="13"/>
                    <a:pt x="8" y="13"/>
                    <a:pt x="8" y="13"/>
                  </a:cubicBezTo>
                  <a:cubicBezTo>
                    <a:pt x="8" y="13"/>
                    <a:pt x="8" y="13"/>
                    <a:pt x="8" y="13"/>
                  </a:cubicBezTo>
                  <a:cubicBezTo>
                    <a:pt x="2" y="13"/>
                    <a:pt x="2" y="13"/>
                    <a:pt x="2" y="13"/>
                  </a:cubicBezTo>
                  <a:cubicBezTo>
                    <a:pt x="2" y="13"/>
                    <a:pt x="2" y="13"/>
                    <a:pt x="2" y="13"/>
                  </a:cubicBezTo>
                  <a:cubicBezTo>
                    <a:pt x="2" y="23"/>
                    <a:pt x="2" y="23"/>
                    <a:pt x="2" y="23"/>
                  </a:cubicBezTo>
                  <a:cubicBezTo>
                    <a:pt x="2" y="23"/>
                    <a:pt x="2" y="23"/>
                    <a:pt x="2" y="23"/>
                  </a:cubicBezTo>
                  <a:cubicBezTo>
                    <a:pt x="0" y="23"/>
                    <a:pt x="0" y="23"/>
                    <a:pt x="0" y="23"/>
                  </a:cubicBezTo>
                  <a:cubicBezTo>
                    <a:pt x="0" y="23"/>
                    <a:pt x="0" y="23"/>
                    <a:pt x="0" y="23"/>
                  </a:cubicBezTo>
                  <a:cubicBezTo>
                    <a:pt x="0" y="0"/>
                    <a:pt x="0" y="0"/>
                    <a:pt x="0" y="0"/>
                  </a:cubicBezTo>
                  <a:cubicBezTo>
                    <a:pt x="0" y="0"/>
                    <a:pt x="0" y="0"/>
                    <a:pt x="0" y="0"/>
                  </a:cubicBezTo>
                  <a:cubicBezTo>
                    <a:pt x="8" y="0"/>
                    <a:pt x="8" y="0"/>
                    <a:pt x="8" y="0"/>
                  </a:cubicBezTo>
                  <a:cubicBezTo>
                    <a:pt x="12" y="0"/>
                    <a:pt x="15" y="3"/>
                    <a:pt x="15" y="7"/>
                  </a:cubicBezTo>
                  <a:cubicBezTo>
                    <a:pt x="15" y="10"/>
                    <a:pt x="13" y="12"/>
                    <a:pt x="10" y="13"/>
                  </a:cubicBezTo>
                  <a:cubicBezTo>
                    <a:pt x="15" y="23"/>
                    <a:pt x="15" y="23"/>
                    <a:pt x="15" y="23"/>
                  </a:cubicBezTo>
                  <a:cubicBezTo>
                    <a:pt x="16" y="23"/>
                    <a:pt x="15" y="23"/>
                    <a:pt x="15" y="23"/>
                  </a:cubicBezTo>
                  <a:lnTo>
                    <a:pt x="14" y="23"/>
                  </a:lnTo>
                  <a:close/>
                  <a:moveTo>
                    <a:pt x="13" y="7"/>
                  </a:moveTo>
                  <a:cubicBezTo>
                    <a:pt x="13" y="4"/>
                    <a:pt x="11" y="2"/>
                    <a:pt x="8" y="2"/>
                  </a:cubicBezTo>
                  <a:cubicBezTo>
                    <a:pt x="2" y="2"/>
                    <a:pt x="2" y="2"/>
                    <a:pt x="2" y="2"/>
                  </a:cubicBezTo>
                  <a:cubicBezTo>
                    <a:pt x="2" y="2"/>
                    <a:pt x="2" y="2"/>
                    <a:pt x="2" y="2"/>
                  </a:cubicBezTo>
                  <a:cubicBezTo>
                    <a:pt x="2" y="11"/>
                    <a:pt x="2" y="11"/>
                    <a:pt x="2" y="11"/>
                  </a:cubicBezTo>
                  <a:cubicBezTo>
                    <a:pt x="2" y="11"/>
                    <a:pt x="2" y="11"/>
                    <a:pt x="2" y="11"/>
                  </a:cubicBezTo>
                  <a:cubicBezTo>
                    <a:pt x="8" y="11"/>
                    <a:pt x="8" y="11"/>
                    <a:pt x="8" y="11"/>
                  </a:cubicBezTo>
                  <a:cubicBezTo>
                    <a:pt x="11" y="11"/>
                    <a:pt x="13" y="9"/>
                    <a:pt x="13" y="7"/>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7" name="Freeform 28"/>
            <p:cNvSpPr>
              <a:spLocks/>
            </p:cNvSpPr>
            <p:nvPr userDrawn="1"/>
          </p:nvSpPr>
          <p:spPr bwMode="auto">
            <a:xfrm>
              <a:off x="3983" y="4194"/>
              <a:ext cx="27" cy="39"/>
            </a:xfrm>
            <a:custGeom>
              <a:avLst/>
              <a:gdLst>
                <a:gd name="T0" fmla="*/ 0 w 16"/>
                <a:gd name="T1" fmla="*/ 0 h 23"/>
                <a:gd name="T2" fmla="*/ 0 w 16"/>
                <a:gd name="T3" fmla="*/ 0 h 23"/>
                <a:gd name="T4" fmla="*/ 1 w 16"/>
                <a:gd name="T5" fmla="*/ 0 h 23"/>
                <a:gd name="T6" fmla="*/ 2 w 16"/>
                <a:gd name="T7" fmla="*/ 0 h 23"/>
                <a:gd name="T8" fmla="*/ 2 w 16"/>
                <a:gd name="T9" fmla="*/ 14 h 23"/>
                <a:gd name="T10" fmla="*/ 13 w 16"/>
                <a:gd name="T11" fmla="*/ 0 h 23"/>
                <a:gd name="T12" fmla="*/ 13 w 16"/>
                <a:gd name="T13" fmla="*/ 0 h 23"/>
                <a:gd name="T14" fmla="*/ 15 w 16"/>
                <a:gd name="T15" fmla="*/ 0 h 23"/>
                <a:gd name="T16" fmla="*/ 15 w 16"/>
                <a:gd name="T17" fmla="*/ 1 h 23"/>
                <a:gd name="T18" fmla="*/ 8 w 16"/>
                <a:gd name="T19" fmla="*/ 9 h 23"/>
                <a:gd name="T20" fmla="*/ 15 w 16"/>
                <a:gd name="T21" fmla="*/ 23 h 23"/>
                <a:gd name="T22" fmla="*/ 15 w 16"/>
                <a:gd name="T23" fmla="*/ 23 h 23"/>
                <a:gd name="T24" fmla="*/ 14 w 16"/>
                <a:gd name="T25" fmla="*/ 23 h 23"/>
                <a:gd name="T26" fmla="*/ 13 w 16"/>
                <a:gd name="T27" fmla="*/ 23 h 23"/>
                <a:gd name="T28" fmla="*/ 6 w 16"/>
                <a:gd name="T29" fmla="*/ 11 h 23"/>
                <a:gd name="T30" fmla="*/ 2 w 16"/>
                <a:gd name="T31" fmla="*/ 16 h 23"/>
                <a:gd name="T32" fmla="*/ 2 w 16"/>
                <a:gd name="T33" fmla="*/ 23 h 23"/>
                <a:gd name="T34" fmla="*/ 1 w 16"/>
                <a:gd name="T35" fmla="*/ 23 h 23"/>
                <a:gd name="T36" fmla="*/ 0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0" y="0"/>
                    <a:pt x="0" y="0"/>
                  </a:cubicBezTo>
                  <a:cubicBezTo>
                    <a:pt x="1" y="0"/>
                    <a:pt x="1" y="0"/>
                    <a:pt x="1" y="0"/>
                  </a:cubicBezTo>
                  <a:cubicBezTo>
                    <a:pt x="1" y="0"/>
                    <a:pt x="2" y="0"/>
                    <a:pt x="2" y="0"/>
                  </a:cubicBezTo>
                  <a:cubicBezTo>
                    <a:pt x="2" y="14"/>
                    <a:pt x="2" y="14"/>
                    <a:pt x="2" y="14"/>
                  </a:cubicBezTo>
                  <a:cubicBezTo>
                    <a:pt x="13" y="0"/>
                    <a:pt x="13" y="0"/>
                    <a:pt x="13" y="0"/>
                  </a:cubicBezTo>
                  <a:cubicBezTo>
                    <a:pt x="13" y="0"/>
                    <a:pt x="13" y="0"/>
                    <a:pt x="13" y="0"/>
                  </a:cubicBezTo>
                  <a:cubicBezTo>
                    <a:pt x="15" y="0"/>
                    <a:pt x="15" y="0"/>
                    <a:pt x="15" y="0"/>
                  </a:cubicBezTo>
                  <a:cubicBezTo>
                    <a:pt x="15" y="0"/>
                    <a:pt x="15" y="0"/>
                    <a:pt x="15" y="1"/>
                  </a:cubicBezTo>
                  <a:cubicBezTo>
                    <a:pt x="8" y="9"/>
                    <a:pt x="8" y="9"/>
                    <a:pt x="8" y="9"/>
                  </a:cubicBezTo>
                  <a:cubicBezTo>
                    <a:pt x="15" y="23"/>
                    <a:pt x="15" y="23"/>
                    <a:pt x="15" y="23"/>
                  </a:cubicBezTo>
                  <a:cubicBezTo>
                    <a:pt x="16" y="23"/>
                    <a:pt x="16" y="23"/>
                    <a:pt x="15" y="23"/>
                  </a:cubicBezTo>
                  <a:cubicBezTo>
                    <a:pt x="14" y="23"/>
                    <a:pt x="14" y="23"/>
                    <a:pt x="14" y="23"/>
                  </a:cubicBezTo>
                  <a:cubicBezTo>
                    <a:pt x="14" y="23"/>
                    <a:pt x="13" y="23"/>
                    <a:pt x="13" y="23"/>
                  </a:cubicBezTo>
                  <a:cubicBezTo>
                    <a:pt x="6" y="11"/>
                    <a:pt x="6" y="11"/>
                    <a:pt x="6" y="11"/>
                  </a:cubicBezTo>
                  <a:cubicBezTo>
                    <a:pt x="2" y="16"/>
                    <a:pt x="2" y="16"/>
                    <a:pt x="2" y="16"/>
                  </a:cubicBezTo>
                  <a:cubicBezTo>
                    <a:pt x="2" y="23"/>
                    <a:pt x="2" y="23"/>
                    <a:pt x="2" y="23"/>
                  </a:cubicBezTo>
                  <a:cubicBezTo>
                    <a:pt x="2" y="23"/>
                    <a:pt x="1" y="23"/>
                    <a:pt x="1"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8" name="Freeform 29"/>
            <p:cNvSpPr>
              <a:spLocks noEditPoints="1"/>
            </p:cNvSpPr>
            <p:nvPr userDrawn="1"/>
          </p:nvSpPr>
          <p:spPr bwMode="auto">
            <a:xfrm>
              <a:off x="3458" y="4111"/>
              <a:ext cx="38" cy="40"/>
            </a:xfrm>
            <a:custGeom>
              <a:avLst/>
              <a:gdLst>
                <a:gd name="T0" fmla="*/ 8 w 22"/>
                <a:gd name="T1" fmla="*/ 0 h 23"/>
                <a:gd name="T2" fmla="*/ 9 w 22"/>
                <a:gd name="T3" fmla="*/ 0 h 23"/>
                <a:gd name="T4" fmla="*/ 14 w 22"/>
                <a:gd name="T5" fmla="*/ 0 h 23"/>
                <a:gd name="T6" fmla="*/ 15 w 22"/>
                <a:gd name="T7" fmla="*/ 0 h 23"/>
                <a:gd name="T8" fmla="*/ 22 w 22"/>
                <a:gd name="T9" fmla="*/ 23 h 23"/>
                <a:gd name="T10" fmla="*/ 22 w 22"/>
                <a:gd name="T11" fmla="*/ 23 h 23"/>
                <a:gd name="T12" fmla="*/ 17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4 w 22"/>
                <a:gd name="T31" fmla="*/ 14 h 23"/>
                <a:gd name="T32" fmla="*/ 11 w 22"/>
                <a:gd name="T33" fmla="*/ 7 h 23"/>
                <a:gd name="T34" fmla="*/ 11 w 22"/>
                <a:gd name="T35" fmla="*/ 7 h 23"/>
                <a:gd name="T36" fmla="*/ 9 w 22"/>
                <a:gd name="T37" fmla="*/ 14 h 23"/>
                <a:gd name="T38" fmla="*/ 14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9" y="0"/>
                  </a:cubicBezTo>
                  <a:cubicBezTo>
                    <a:pt x="14" y="0"/>
                    <a:pt x="14" y="0"/>
                    <a:pt x="14" y="0"/>
                  </a:cubicBezTo>
                  <a:cubicBezTo>
                    <a:pt x="14" y="0"/>
                    <a:pt x="15" y="0"/>
                    <a:pt x="15" y="0"/>
                  </a:cubicBezTo>
                  <a:cubicBezTo>
                    <a:pt x="22" y="23"/>
                    <a:pt x="22" y="23"/>
                    <a:pt x="22" y="23"/>
                  </a:cubicBezTo>
                  <a:cubicBezTo>
                    <a:pt x="22" y="23"/>
                    <a:pt x="22" y="23"/>
                    <a:pt x="22" y="23"/>
                  </a:cubicBezTo>
                  <a:cubicBezTo>
                    <a:pt x="17" y="23"/>
                    <a:pt x="17" y="23"/>
                    <a:pt x="17"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4" y="14"/>
                  </a:moveTo>
                  <a:cubicBezTo>
                    <a:pt x="11" y="7"/>
                    <a:pt x="11" y="7"/>
                    <a:pt x="11" y="7"/>
                  </a:cubicBezTo>
                  <a:cubicBezTo>
                    <a:pt x="11" y="7"/>
                    <a:pt x="11" y="7"/>
                    <a:pt x="11" y="7"/>
                  </a:cubicBezTo>
                  <a:cubicBezTo>
                    <a:pt x="9" y="14"/>
                    <a:pt x="9" y="14"/>
                    <a:pt x="9" y="14"/>
                  </a:cubicBezTo>
                  <a:lnTo>
                    <a:pt x="14"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9" name="Freeform 30"/>
            <p:cNvSpPr>
              <a:spLocks noEditPoints="1"/>
            </p:cNvSpPr>
            <p:nvPr userDrawn="1"/>
          </p:nvSpPr>
          <p:spPr bwMode="auto">
            <a:xfrm>
              <a:off x="3509" y="4111"/>
              <a:ext cx="38" cy="4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0" name="Freeform 31"/>
            <p:cNvSpPr>
              <a:spLocks/>
            </p:cNvSpPr>
            <p:nvPr userDrawn="1"/>
          </p:nvSpPr>
          <p:spPr bwMode="auto">
            <a:xfrm>
              <a:off x="3562" y="4111"/>
              <a:ext cx="28" cy="4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1" name="Freeform 32"/>
            <p:cNvSpPr>
              <a:spLocks noEditPoints="1"/>
            </p:cNvSpPr>
            <p:nvPr userDrawn="1"/>
          </p:nvSpPr>
          <p:spPr bwMode="auto">
            <a:xfrm>
              <a:off x="3607" y="4111"/>
              <a:ext cx="29" cy="40"/>
            </a:xfrm>
            <a:custGeom>
              <a:avLst/>
              <a:gdLst>
                <a:gd name="T0" fmla="*/ 0 w 17"/>
                <a:gd name="T1" fmla="*/ 0 h 23"/>
                <a:gd name="T2" fmla="*/ 0 w 17"/>
                <a:gd name="T3" fmla="*/ 0 h 23"/>
                <a:gd name="T4" fmla="*/ 10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10" y="0"/>
                    <a:pt x="10" y="0"/>
                    <a:pt x="10"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1" y="19"/>
                    <a:pt x="11" y="18"/>
                    <a:pt x="11" y="16"/>
                  </a:cubicBezTo>
                  <a:cubicBezTo>
                    <a:pt x="11" y="15"/>
                    <a:pt x="11"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2" name="Freeform 33"/>
            <p:cNvSpPr>
              <a:spLocks noEditPoints="1"/>
            </p:cNvSpPr>
            <p:nvPr userDrawn="1"/>
          </p:nvSpPr>
          <p:spPr bwMode="auto">
            <a:xfrm>
              <a:off x="3653" y="4111"/>
              <a:ext cx="32" cy="41"/>
            </a:xfrm>
            <a:custGeom>
              <a:avLst/>
              <a:gdLst>
                <a:gd name="T0" fmla="*/ 1 w 19"/>
                <a:gd name="T1" fmla="*/ 18 h 24"/>
                <a:gd name="T2" fmla="*/ 0 w 19"/>
                <a:gd name="T3" fmla="*/ 12 h 24"/>
                <a:gd name="T4" fmla="*/ 1 w 19"/>
                <a:gd name="T5" fmla="*/ 5 h 24"/>
                <a:gd name="T6" fmla="*/ 9 w 19"/>
                <a:gd name="T7" fmla="*/ 0 h 24"/>
                <a:gd name="T8" fmla="*/ 18 w 19"/>
                <a:gd name="T9" fmla="*/ 5 h 24"/>
                <a:gd name="T10" fmla="*/ 19 w 19"/>
                <a:gd name="T11" fmla="*/ 12 h 24"/>
                <a:gd name="T12" fmla="*/ 18 w 19"/>
                <a:gd name="T13" fmla="*/ 18 h 24"/>
                <a:gd name="T14" fmla="*/ 9 w 19"/>
                <a:gd name="T15" fmla="*/ 24 h 24"/>
                <a:gd name="T16" fmla="*/ 1 w 19"/>
                <a:gd name="T17" fmla="*/ 18 h 24"/>
                <a:gd name="T18" fmla="*/ 12 w 19"/>
                <a:gd name="T19" fmla="*/ 16 h 24"/>
                <a:gd name="T20" fmla="*/ 13 w 19"/>
                <a:gd name="T21" fmla="*/ 12 h 24"/>
                <a:gd name="T22" fmla="*/ 12 w 19"/>
                <a:gd name="T23" fmla="*/ 7 h 24"/>
                <a:gd name="T24" fmla="*/ 9 w 19"/>
                <a:gd name="T25" fmla="*/ 5 h 24"/>
                <a:gd name="T26" fmla="*/ 6 w 19"/>
                <a:gd name="T27" fmla="*/ 7 h 24"/>
                <a:gd name="T28" fmla="*/ 6 w 19"/>
                <a:gd name="T29" fmla="*/ 12 h 24"/>
                <a:gd name="T30" fmla="*/ 6 w 19"/>
                <a:gd name="T31" fmla="*/ 16 h 24"/>
                <a:gd name="T32" fmla="*/ 9 w 19"/>
                <a:gd name="T33" fmla="*/ 18 h 24"/>
                <a:gd name="T34" fmla="*/ 12 w 19"/>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4">
                  <a:moveTo>
                    <a:pt x="1" y="18"/>
                  </a:moveTo>
                  <a:cubicBezTo>
                    <a:pt x="0" y="16"/>
                    <a:pt x="0" y="15"/>
                    <a:pt x="0" y="12"/>
                  </a:cubicBezTo>
                  <a:cubicBezTo>
                    <a:pt x="0" y="9"/>
                    <a:pt x="0" y="7"/>
                    <a:pt x="1" y="5"/>
                  </a:cubicBezTo>
                  <a:cubicBezTo>
                    <a:pt x="2" y="2"/>
                    <a:pt x="5" y="0"/>
                    <a:pt x="9" y="0"/>
                  </a:cubicBezTo>
                  <a:cubicBezTo>
                    <a:pt x="13" y="0"/>
                    <a:pt x="17" y="2"/>
                    <a:pt x="18" y="5"/>
                  </a:cubicBezTo>
                  <a:cubicBezTo>
                    <a:pt x="18" y="7"/>
                    <a:pt x="19" y="9"/>
                    <a:pt x="19" y="12"/>
                  </a:cubicBezTo>
                  <a:cubicBezTo>
                    <a:pt x="19" y="15"/>
                    <a:pt x="18" y="16"/>
                    <a:pt x="18" y="18"/>
                  </a:cubicBezTo>
                  <a:cubicBezTo>
                    <a:pt x="17" y="22"/>
                    <a:pt x="13" y="24"/>
                    <a:pt x="9" y="24"/>
                  </a:cubicBezTo>
                  <a:cubicBezTo>
                    <a:pt x="5" y="24"/>
                    <a:pt x="2" y="22"/>
                    <a:pt x="1" y="18"/>
                  </a:cubicBezTo>
                  <a:close/>
                  <a:moveTo>
                    <a:pt x="12" y="16"/>
                  </a:moveTo>
                  <a:cubicBezTo>
                    <a:pt x="12" y="16"/>
                    <a:pt x="13" y="14"/>
                    <a:pt x="13" y="12"/>
                  </a:cubicBezTo>
                  <a:cubicBezTo>
                    <a:pt x="13"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3" name="Freeform 34"/>
            <p:cNvSpPr>
              <a:spLocks noEditPoints="1"/>
            </p:cNvSpPr>
            <p:nvPr userDrawn="1"/>
          </p:nvSpPr>
          <p:spPr bwMode="auto">
            <a:xfrm>
              <a:off x="3703" y="4111"/>
              <a:ext cx="30" cy="40"/>
            </a:xfrm>
            <a:custGeom>
              <a:avLst/>
              <a:gdLst>
                <a:gd name="T0" fmla="*/ 12 w 18"/>
                <a:gd name="T1" fmla="*/ 23 h 23"/>
                <a:gd name="T2" fmla="*/ 11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9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1" y="23"/>
                  </a:cubicBezTo>
                  <a:cubicBezTo>
                    <a:pt x="8" y="15"/>
                    <a:pt x="8" y="15"/>
                    <a:pt x="8" y="15"/>
                  </a:cubicBezTo>
                  <a:cubicBezTo>
                    <a:pt x="6" y="15"/>
                    <a:pt x="6" y="15"/>
                    <a:pt x="6" y="15"/>
                  </a:cubicBezTo>
                  <a:cubicBezTo>
                    <a:pt x="6" y="15"/>
                    <a:pt x="6" y="15"/>
                    <a:pt x="6" y="15"/>
                  </a:cubicBezTo>
                  <a:cubicBezTo>
                    <a:pt x="6" y="23"/>
                    <a:pt x="6" y="23"/>
                    <a:pt x="6" y="23"/>
                  </a:cubicBezTo>
                  <a:cubicBezTo>
                    <a:pt x="6" y="23"/>
                    <a:pt x="5" y="23"/>
                    <a:pt x="5" y="23"/>
                  </a:cubicBezTo>
                  <a:cubicBezTo>
                    <a:pt x="0" y="23"/>
                    <a:pt x="0" y="23"/>
                    <a:pt x="0" y="23"/>
                  </a:cubicBezTo>
                  <a:cubicBezTo>
                    <a:pt x="0" y="23"/>
                    <a:pt x="0" y="23"/>
                    <a:pt x="0" y="23"/>
                  </a:cubicBezTo>
                  <a:cubicBezTo>
                    <a:pt x="0" y="0"/>
                    <a:pt x="0" y="0"/>
                    <a:pt x="0" y="0"/>
                  </a:cubicBezTo>
                  <a:cubicBezTo>
                    <a:pt x="0" y="0"/>
                    <a:pt x="0" y="0"/>
                    <a:pt x="0" y="0"/>
                  </a:cubicBezTo>
                  <a:cubicBezTo>
                    <a:pt x="9" y="0"/>
                    <a:pt x="9" y="0"/>
                    <a:pt x="9"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4" name="Freeform 35"/>
            <p:cNvSpPr>
              <a:spLocks/>
            </p:cNvSpPr>
            <p:nvPr userDrawn="1"/>
          </p:nvSpPr>
          <p:spPr bwMode="auto">
            <a:xfrm>
              <a:off x="3749" y="4111"/>
              <a:ext cx="32" cy="41"/>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10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7"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10"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9" y="10"/>
                    <a:pt x="19" y="10"/>
                    <a:pt x="19" y="11"/>
                  </a:cubicBezTo>
                  <a:cubicBezTo>
                    <a:pt x="19" y="12"/>
                    <a:pt x="19" y="12"/>
                    <a:pt x="19" y="12"/>
                  </a:cubicBezTo>
                  <a:cubicBezTo>
                    <a:pt x="19" y="15"/>
                    <a:pt x="19"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5" name="Freeform 36"/>
            <p:cNvSpPr>
              <a:spLocks/>
            </p:cNvSpPr>
            <p:nvPr userDrawn="1"/>
          </p:nvSpPr>
          <p:spPr bwMode="auto">
            <a:xfrm>
              <a:off x="3824" y="4111"/>
              <a:ext cx="31" cy="41"/>
            </a:xfrm>
            <a:custGeom>
              <a:avLst/>
              <a:gdLst>
                <a:gd name="T0" fmla="*/ 0 w 18"/>
                <a:gd name="T1" fmla="*/ 14 h 24"/>
                <a:gd name="T2" fmla="*/ 0 w 18"/>
                <a:gd name="T3" fmla="*/ 0 h 24"/>
                <a:gd name="T4" fmla="*/ 0 w 18"/>
                <a:gd name="T5" fmla="*/ 0 h 24"/>
                <a:gd name="T6" fmla="*/ 5 w 18"/>
                <a:gd name="T7" fmla="*/ 0 h 24"/>
                <a:gd name="T8" fmla="*/ 6 w 18"/>
                <a:gd name="T9" fmla="*/ 0 h 24"/>
                <a:gd name="T10" fmla="*/ 6 w 18"/>
                <a:gd name="T11" fmla="*/ 15 h 24"/>
                <a:gd name="T12" fmla="*/ 9 w 18"/>
                <a:gd name="T13" fmla="*/ 18 h 24"/>
                <a:gd name="T14" fmla="*/ 12 w 18"/>
                <a:gd name="T15" fmla="*/ 15 h 24"/>
                <a:gd name="T16" fmla="*/ 12 w 18"/>
                <a:gd name="T17" fmla="*/ 0 h 24"/>
                <a:gd name="T18" fmla="*/ 12 w 18"/>
                <a:gd name="T19" fmla="*/ 0 h 24"/>
                <a:gd name="T20" fmla="*/ 18 w 18"/>
                <a:gd name="T21" fmla="*/ 0 h 24"/>
                <a:gd name="T22" fmla="*/ 18 w 18"/>
                <a:gd name="T23" fmla="*/ 0 h 24"/>
                <a:gd name="T24" fmla="*/ 18 w 18"/>
                <a:gd name="T25" fmla="*/ 14 h 24"/>
                <a:gd name="T26" fmla="*/ 9 w 18"/>
                <a:gd name="T27" fmla="*/ 24 h 24"/>
                <a:gd name="T28" fmla="*/ 0 w 18"/>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4">
                  <a:moveTo>
                    <a:pt x="0" y="14"/>
                  </a:moveTo>
                  <a:cubicBezTo>
                    <a:pt x="0" y="0"/>
                    <a:pt x="0" y="0"/>
                    <a:pt x="0" y="0"/>
                  </a:cubicBezTo>
                  <a:cubicBezTo>
                    <a:pt x="0" y="0"/>
                    <a:pt x="0" y="0"/>
                    <a:pt x="0" y="0"/>
                  </a:cubicBezTo>
                  <a:cubicBezTo>
                    <a:pt x="5" y="0"/>
                    <a:pt x="5" y="0"/>
                    <a:pt x="5" y="0"/>
                  </a:cubicBezTo>
                  <a:cubicBezTo>
                    <a:pt x="5" y="0"/>
                    <a:pt x="6" y="0"/>
                    <a:pt x="6" y="0"/>
                  </a:cubicBezTo>
                  <a:cubicBezTo>
                    <a:pt x="6" y="15"/>
                    <a:pt x="6" y="15"/>
                    <a:pt x="6" y="15"/>
                  </a:cubicBezTo>
                  <a:cubicBezTo>
                    <a:pt x="6" y="17"/>
                    <a:pt x="7" y="18"/>
                    <a:pt x="9" y="18"/>
                  </a:cubicBezTo>
                  <a:cubicBezTo>
                    <a:pt x="11" y="18"/>
                    <a:pt x="12" y="17"/>
                    <a:pt x="12" y="15"/>
                  </a:cubicBezTo>
                  <a:cubicBezTo>
                    <a:pt x="12" y="0"/>
                    <a:pt x="12" y="0"/>
                    <a:pt x="12" y="0"/>
                  </a:cubicBezTo>
                  <a:cubicBezTo>
                    <a:pt x="12" y="0"/>
                    <a:pt x="12" y="0"/>
                    <a:pt x="12" y="0"/>
                  </a:cubicBezTo>
                  <a:cubicBezTo>
                    <a:pt x="18" y="0"/>
                    <a:pt x="18" y="0"/>
                    <a:pt x="18" y="0"/>
                  </a:cubicBezTo>
                  <a:cubicBezTo>
                    <a:pt x="18" y="0"/>
                    <a:pt x="18" y="0"/>
                    <a:pt x="18" y="0"/>
                  </a:cubicBezTo>
                  <a:cubicBezTo>
                    <a:pt x="18" y="14"/>
                    <a:pt x="18" y="14"/>
                    <a:pt x="18" y="14"/>
                  </a:cubicBezTo>
                  <a:cubicBezTo>
                    <a:pt x="18" y="20"/>
                    <a:pt x="14" y="24"/>
                    <a:pt x="9" y="24"/>
                  </a:cubicBezTo>
                  <a:cubicBezTo>
                    <a:pt x="3" y="24"/>
                    <a:pt x="0" y="20"/>
                    <a:pt x="0" y="14"/>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6" name="Freeform 37"/>
            <p:cNvSpPr>
              <a:spLocks/>
            </p:cNvSpPr>
            <p:nvPr userDrawn="1"/>
          </p:nvSpPr>
          <p:spPr bwMode="auto">
            <a:xfrm>
              <a:off x="3872" y="4111"/>
              <a:ext cx="32" cy="4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9 w 19"/>
                <a:gd name="T17" fmla="*/ 0 h 23"/>
                <a:gd name="T18" fmla="*/ 19 w 19"/>
                <a:gd name="T19" fmla="*/ 0 h 23"/>
                <a:gd name="T20" fmla="*/ 19 w 19"/>
                <a:gd name="T21" fmla="*/ 23 h 23"/>
                <a:gd name="T22" fmla="*/ 19 w 19"/>
                <a:gd name="T23" fmla="*/ 23 h 23"/>
                <a:gd name="T24" fmla="*/ 14 w 19"/>
                <a:gd name="T25" fmla="*/ 23 h 23"/>
                <a:gd name="T26" fmla="*/ 13 w 19"/>
                <a:gd name="T27" fmla="*/ 23 h 23"/>
                <a:gd name="T28" fmla="*/ 6 w 19"/>
                <a:gd name="T29" fmla="*/ 10 h 23"/>
                <a:gd name="T30" fmla="*/ 6 w 19"/>
                <a:gd name="T31" fmla="*/ 10 h 23"/>
                <a:gd name="T32" fmla="*/ 6 w 19"/>
                <a:gd name="T33" fmla="*/ 23 h 23"/>
                <a:gd name="T34" fmla="*/ 6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1"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4" y="0"/>
                    <a:pt x="14" y="0"/>
                  </a:cubicBezTo>
                  <a:cubicBezTo>
                    <a:pt x="19" y="0"/>
                    <a:pt x="19" y="0"/>
                    <a:pt x="19" y="0"/>
                  </a:cubicBezTo>
                  <a:cubicBezTo>
                    <a:pt x="19" y="0"/>
                    <a:pt x="19" y="0"/>
                    <a:pt x="19" y="0"/>
                  </a:cubicBezTo>
                  <a:cubicBezTo>
                    <a:pt x="19" y="23"/>
                    <a:pt x="19" y="23"/>
                    <a:pt x="19" y="23"/>
                  </a:cubicBezTo>
                  <a:cubicBezTo>
                    <a:pt x="19" y="23"/>
                    <a:pt x="19" y="23"/>
                    <a:pt x="19" y="23"/>
                  </a:cubicBezTo>
                  <a:cubicBezTo>
                    <a:pt x="14" y="23"/>
                    <a:pt x="14" y="23"/>
                    <a:pt x="14"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7" name="Freeform 38"/>
            <p:cNvSpPr>
              <a:spLocks/>
            </p:cNvSpPr>
            <p:nvPr userDrawn="1"/>
          </p:nvSpPr>
          <p:spPr bwMode="auto">
            <a:xfrm>
              <a:off x="3921" y="4111"/>
              <a:ext cx="10"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8" name="Freeform 39"/>
            <p:cNvSpPr>
              <a:spLocks/>
            </p:cNvSpPr>
            <p:nvPr userDrawn="1"/>
          </p:nvSpPr>
          <p:spPr bwMode="auto">
            <a:xfrm>
              <a:off x="3947" y="4111"/>
              <a:ext cx="36" cy="4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7"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4"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9" name="Freeform 40"/>
            <p:cNvSpPr>
              <a:spLocks/>
            </p:cNvSpPr>
            <p:nvPr userDrawn="1"/>
          </p:nvSpPr>
          <p:spPr bwMode="auto">
            <a:xfrm>
              <a:off x="3998" y="4111"/>
              <a:ext cx="27" cy="4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0" name="Freeform 41"/>
            <p:cNvSpPr>
              <a:spLocks noEditPoints="1"/>
            </p:cNvSpPr>
            <p:nvPr userDrawn="1"/>
          </p:nvSpPr>
          <p:spPr bwMode="auto">
            <a:xfrm>
              <a:off x="4042" y="4111"/>
              <a:ext cx="33" cy="40"/>
            </a:xfrm>
            <a:custGeom>
              <a:avLst/>
              <a:gdLst>
                <a:gd name="T0" fmla="*/ 12 w 19"/>
                <a:gd name="T1" fmla="*/ 23 h 23"/>
                <a:gd name="T2" fmla="*/ 12 w 19"/>
                <a:gd name="T3" fmla="*/ 23 h 23"/>
                <a:gd name="T4" fmla="*/ 8 w 19"/>
                <a:gd name="T5" fmla="*/ 15 h 23"/>
                <a:gd name="T6" fmla="*/ 6 w 19"/>
                <a:gd name="T7" fmla="*/ 15 h 23"/>
                <a:gd name="T8" fmla="*/ 6 w 19"/>
                <a:gd name="T9" fmla="*/ 15 h 23"/>
                <a:gd name="T10" fmla="*/ 6 w 19"/>
                <a:gd name="T11" fmla="*/ 23 h 23"/>
                <a:gd name="T12" fmla="*/ 6 w 19"/>
                <a:gd name="T13" fmla="*/ 23 h 23"/>
                <a:gd name="T14" fmla="*/ 0 w 19"/>
                <a:gd name="T15" fmla="*/ 23 h 23"/>
                <a:gd name="T16" fmla="*/ 0 w 19"/>
                <a:gd name="T17" fmla="*/ 23 h 23"/>
                <a:gd name="T18" fmla="*/ 0 w 19"/>
                <a:gd name="T19" fmla="*/ 0 h 23"/>
                <a:gd name="T20" fmla="*/ 0 w 19"/>
                <a:gd name="T21" fmla="*/ 0 h 23"/>
                <a:gd name="T22" fmla="*/ 10 w 19"/>
                <a:gd name="T23" fmla="*/ 0 h 23"/>
                <a:gd name="T24" fmla="*/ 18 w 19"/>
                <a:gd name="T25" fmla="*/ 8 h 23"/>
                <a:gd name="T26" fmla="*/ 14 w 19"/>
                <a:gd name="T27" fmla="*/ 14 h 23"/>
                <a:gd name="T28" fmla="*/ 18 w 19"/>
                <a:gd name="T29" fmla="*/ 23 h 23"/>
                <a:gd name="T30" fmla="*/ 18 w 19"/>
                <a:gd name="T31" fmla="*/ 23 h 23"/>
                <a:gd name="T32" fmla="*/ 12 w 19"/>
                <a:gd name="T33" fmla="*/ 23 h 23"/>
                <a:gd name="T34" fmla="*/ 12 w 19"/>
                <a:gd name="T35" fmla="*/ 8 h 23"/>
                <a:gd name="T36" fmla="*/ 9 w 19"/>
                <a:gd name="T37" fmla="*/ 5 h 23"/>
                <a:gd name="T38" fmla="*/ 6 w 19"/>
                <a:gd name="T39" fmla="*/ 5 h 23"/>
                <a:gd name="T40" fmla="*/ 6 w 19"/>
                <a:gd name="T41" fmla="*/ 5 h 23"/>
                <a:gd name="T42" fmla="*/ 6 w 19"/>
                <a:gd name="T43" fmla="*/ 10 h 23"/>
                <a:gd name="T44" fmla="*/ 6 w 19"/>
                <a:gd name="T45" fmla="*/ 10 h 23"/>
                <a:gd name="T46" fmla="*/ 9 w 19"/>
                <a:gd name="T47" fmla="*/ 10 h 23"/>
                <a:gd name="T48" fmla="*/ 12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6"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7" y="13"/>
                    <a:pt x="14" y="14"/>
                  </a:cubicBezTo>
                  <a:cubicBezTo>
                    <a:pt x="18" y="23"/>
                    <a:pt x="18" y="23"/>
                    <a:pt x="18" y="23"/>
                  </a:cubicBezTo>
                  <a:cubicBezTo>
                    <a:pt x="19"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1" name="Freeform 42"/>
            <p:cNvSpPr>
              <a:spLocks/>
            </p:cNvSpPr>
            <p:nvPr userDrawn="1"/>
          </p:nvSpPr>
          <p:spPr bwMode="auto">
            <a:xfrm>
              <a:off x="4089" y="4111"/>
              <a:ext cx="32" cy="41"/>
            </a:xfrm>
            <a:custGeom>
              <a:avLst/>
              <a:gdLst>
                <a:gd name="T0" fmla="*/ 0 w 19"/>
                <a:gd name="T1" fmla="*/ 20 h 24"/>
                <a:gd name="T2" fmla="*/ 0 w 19"/>
                <a:gd name="T3" fmla="*/ 20 h 24"/>
                <a:gd name="T4" fmla="*/ 3 w 19"/>
                <a:gd name="T5" fmla="*/ 16 h 24"/>
                <a:gd name="T6" fmla="*/ 4 w 19"/>
                <a:gd name="T7" fmla="*/ 16 h 24"/>
                <a:gd name="T8" fmla="*/ 9 w 19"/>
                <a:gd name="T9" fmla="*/ 19 h 24"/>
                <a:gd name="T10" fmla="*/ 13 w 19"/>
                <a:gd name="T11" fmla="*/ 16 h 24"/>
                <a:gd name="T12" fmla="*/ 10 w 19"/>
                <a:gd name="T13" fmla="*/ 14 h 24"/>
                <a:gd name="T14" fmla="*/ 9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10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4" y="16"/>
                  </a:cubicBezTo>
                  <a:cubicBezTo>
                    <a:pt x="5" y="17"/>
                    <a:pt x="7" y="19"/>
                    <a:pt x="9" y="19"/>
                  </a:cubicBezTo>
                  <a:cubicBezTo>
                    <a:pt x="12" y="19"/>
                    <a:pt x="13" y="18"/>
                    <a:pt x="13" y="16"/>
                  </a:cubicBezTo>
                  <a:cubicBezTo>
                    <a:pt x="13" y="15"/>
                    <a:pt x="12" y="15"/>
                    <a:pt x="10" y="14"/>
                  </a:cubicBezTo>
                  <a:cubicBezTo>
                    <a:pt x="9" y="14"/>
                    <a:pt x="9" y="14"/>
                    <a:pt x="9" y="14"/>
                  </a:cubicBezTo>
                  <a:cubicBezTo>
                    <a:pt x="4"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10" y="5"/>
                  </a:cubicBezTo>
                  <a:cubicBezTo>
                    <a:pt x="8" y="5"/>
                    <a:pt x="7" y="6"/>
                    <a:pt x="7" y="7"/>
                  </a:cubicBezTo>
                  <a:cubicBezTo>
                    <a:pt x="7" y="8"/>
                    <a:pt x="8" y="8"/>
                    <a:pt x="10" y="9"/>
                  </a:cubicBezTo>
                  <a:cubicBezTo>
                    <a:pt x="11" y="9"/>
                    <a:pt x="11" y="9"/>
                    <a:pt x="11" y="9"/>
                  </a:cubicBezTo>
                  <a:cubicBezTo>
                    <a:pt x="16" y="10"/>
                    <a:pt x="19" y="12"/>
                    <a:pt x="19" y="16"/>
                  </a:cubicBezTo>
                  <a:cubicBezTo>
                    <a:pt x="19" y="21"/>
                    <a:pt x="16" y="24"/>
                    <a:pt x="9" y="24"/>
                  </a:cubicBezTo>
                  <a:cubicBezTo>
                    <a:pt x="6" y="24"/>
                    <a:pt x="2" y="22"/>
                    <a:pt x="0" y="20"/>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2" name="Freeform 43"/>
            <p:cNvSpPr>
              <a:spLocks/>
            </p:cNvSpPr>
            <p:nvPr userDrawn="1"/>
          </p:nvSpPr>
          <p:spPr bwMode="auto">
            <a:xfrm>
              <a:off x="4136" y="4111"/>
              <a:ext cx="11"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3" name="Freeform 44"/>
            <p:cNvSpPr>
              <a:spLocks/>
            </p:cNvSpPr>
            <p:nvPr userDrawn="1"/>
          </p:nvSpPr>
          <p:spPr bwMode="auto">
            <a:xfrm>
              <a:off x="4164" y="4111"/>
              <a:ext cx="31" cy="40"/>
            </a:xfrm>
            <a:custGeom>
              <a:avLst/>
              <a:gdLst>
                <a:gd name="T0" fmla="*/ 6 w 18"/>
                <a:gd name="T1" fmla="*/ 23 h 23"/>
                <a:gd name="T2" fmla="*/ 6 w 18"/>
                <a:gd name="T3" fmla="*/ 23 h 23"/>
                <a:gd name="T4" fmla="*/ 6 w 18"/>
                <a:gd name="T5" fmla="*/ 23 h 23"/>
                <a:gd name="T6" fmla="*/ 6 w 18"/>
                <a:gd name="T7" fmla="*/ 23 h 23"/>
                <a:gd name="T8" fmla="*/ 6 w 18"/>
                <a:gd name="T9" fmla="*/ 23 h 23"/>
                <a:gd name="T10" fmla="*/ 6 w 18"/>
                <a:gd name="T11" fmla="*/ 6 h 23"/>
                <a:gd name="T12" fmla="*/ 6 w 18"/>
                <a:gd name="T13" fmla="*/ 5 h 23"/>
                <a:gd name="T14" fmla="*/ 6 w 18"/>
                <a:gd name="T15" fmla="*/ 5 h 23"/>
                <a:gd name="T16" fmla="*/ 0 w 18"/>
                <a:gd name="T17" fmla="*/ 5 h 23"/>
                <a:gd name="T18" fmla="*/ 0 w 18"/>
                <a:gd name="T19" fmla="*/ 5 h 23"/>
                <a:gd name="T20" fmla="*/ 0 w 18"/>
                <a:gd name="T21" fmla="*/ 5 h 23"/>
                <a:gd name="T22" fmla="*/ 0 w 18"/>
                <a:gd name="T23" fmla="*/ 5 h 23"/>
                <a:gd name="T24" fmla="*/ 0 w 18"/>
                <a:gd name="T25" fmla="*/ 5 h 23"/>
                <a:gd name="T26" fmla="*/ 0 w 18"/>
                <a:gd name="T27" fmla="*/ 5 h 23"/>
                <a:gd name="T28" fmla="*/ 0 w 18"/>
                <a:gd name="T29" fmla="*/ 0 h 23"/>
                <a:gd name="T30" fmla="*/ 0 w 18"/>
                <a:gd name="T31" fmla="*/ 0 h 23"/>
                <a:gd name="T32" fmla="*/ 0 w 18"/>
                <a:gd name="T33" fmla="*/ 0 h 23"/>
                <a:gd name="T34" fmla="*/ 18 w 18"/>
                <a:gd name="T35" fmla="*/ 0 h 23"/>
                <a:gd name="T36" fmla="*/ 18 w 18"/>
                <a:gd name="T37" fmla="*/ 0 h 23"/>
                <a:gd name="T38" fmla="*/ 18 w 18"/>
                <a:gd name="T39" fmla="*/ 0 h 23"/>
                <a:gd name="T40" fmla="*/ 18 w 18"/>
                <a:gd name="T41" fmla="*/ 0 h 23"/>
                <a:gd name="T42" fmla="*/ 18 w 18"/>
                <a:gd name="T43" fmla="*/ 5 h 23"/>
                <a:gd name="T44" fmla="*/ 18 w 18"/>
                <a:gd name="T45" fmla="*/ 5 h 23"/>
                <a:gd name="T46" fmla="*/ 18 w 18"/>
                <a:gd name="T47" fmla="*/ 5 h 23"/>
                <a:gd name="T48" fmla="*/ 18 w 18"/>
                <a:gd name="T49" fmla="*/ 5 h 23"/>
                <a:gd name="T50" fmla="*/ 12 w 18"/>
                <a:gd name="T51" fmla="*/ 5 h 23"/>
                <a:gd name="T52" fmla="*/ 12 w 18"/>
                <a:gd name="T53" fmla="*/ 5 h 23"/>
                <a:gd name="T54" fmla="*/ 12 w 18"/>
                <a:gd name="T55" fmla="*/ 6 h 23"/>
                <a:gd name="T56" fmla="*/ 12 w 18"/>
                <a:gd name="T57" fmla="*/ 6 h 23"/>
                <a:gd name="T58" fmla="*/ 12 w 18"/>
                <a:gd name="T59" fmla="*/ 23 h 23"/>
                <a:gd name="T60" fmla="*/ 12 w 18"/>
                <a:gd name="T61" fmla="*/ 23 h 23"/>
                <a:gd name="T62" fmla="*/ 12 w 18"/>
                <a:gd name="T63" fmla="*/ 23 h 23"/>
                <a:gd name="T64" fmla="*/ 11 w 18"/>
                <a:gd name="T65" fmla="*/ 23 h 23"/>
                <a:gd name="T66" fmla="*/ 6 w 18"/>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 h="23">
                  <a:moveTo>
                    <a:pt x="6" y="23"/>
                  </a:moveTo>
                  <a:cubicBezTo>
                    <a:pt x="6" y="23"/>
                    <a:pt x="6" y="23"/>
                    <a:pt x="6" y="23"/>
                  </a:cubicBezTo>
                  <a:cubicBezTo>
                    <a:pt x="6" y="23"/>
                    <a:pt x="6"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0" y="0"/>
                    <a:pt x="0" y="0"/>
                    <a:pt x="0" y="0"/>
                  </a:cubicBezTo>
                  <a:cubicBezTo>
                    <a:pt x="18" y="0"/>
                    <a:pt x="18" y="0"/>
                    <a:pt x="18" y="0"/>
                  </a:cubicBezTo>
                  <a:cubicBezTo>
                    <a:pt x="18" y="0"/>
                    <a:pt x="18" y="0"/>
                    <a:pt x="18" y="0"/>
                  </a:cubicBezTo>
                  <a:cubicBezTo>
                    <a:pt x="18" y="0"/>
                    <a:pt x="18" y="0"/>
                    <a:pt x="18" y="0"/>
                  </a:cubicBezTo>
                  <a:cubicBezTo>
                    <a:pt x="18" y="0"/>
                    <a:pt x="18" y="0"/>
                    <a:pt x="18" y="0"/>
                  </a:cubicBezTo>
                  <a:cubicBezTo>
                    <a:pt x="18" y="5"/>
                    <a:pt x="18" y="5"/>
                    <a:pt x="18" y="5"/>
                  </a:cubicBezTo>
                  <a:cubicBezTo>
                    <a:pt x="18" y="5"/>
                    <a:pt x="18" y="5"/>
                    <a:pt x="18" y="5"/>
                  </a:cubicBezTo>
                  <a:cubicBezTo>
                    <a:pt x="18" y="5"/>
                    <a:pt x="18" y="5"/>
                    <a:pt x="18" y="5"/>
                  </a:cubicBezTo>
                  <a:cubicBezTo>
                    <a:pt x="18" y="5"/>
                    <a:pt x="18" y="5"/>
                    <a:pt x="18" y="5"/>
                  </a:cubicBezTo>
                  <a:cubicBezTo>
                    <a:pt x="12" y="5"/>
                    <a:pt x="12" y="5"/>
                    <a:pt x="12" y="5"/>
                  </a:cubicBezTo>
                  <a:cubicBezTo>
                    <a:pt x="12"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1" y="23"/>
                    <a:pt x="11" y="23"/>
                  </a:cubicBezTo>
                  <a:lnTo>
                    <a:pt x="6"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4" name="Freeform 45"/>
            <p:cNvSpPr>
              <a:spLocks/>
            </p:cNvSpPr>
            <p:nvPr userDrawn="1"/>
          </p:nvSpPr>
          <p:spPr bwMode="auto">
            <a:xfrm>
              <a:off x="4206" y="4111"/>
              <a:ext cx="35" cy="40"/>
            </a:xfrm>
            <a:custGeom>
              <a:avLst/>
              <a:gdLst>
                <a:gd name="T0" fmla="*/ 8 w 20"/>
                <a:gd name="T1" fmla="*/ 23 h 23"/>
                <a:gd name="T2" fmla="*/ 7 w 20"/>
                <a:gd name="T3" fmla="*/ 23 h 23"/>
                <a:gd name="T4" fmla="*/ 7 w 20"/>
                <a:gd name="T5" fmla="*/ 14 h 23"/>
                <a:gd name="T6" fmla="*/ 0 w 20"/>
                <a:gd name="T7" fmla="*/ 1 h 23"/>
                <a:gd name="T8" fmla="*/ 1 w 20"/>
                <a:gd name="T9" fmla="*/ 0 h 23"/>
                <a:gd name="T10" fmla="*/ 6 w 20"/>
                <a:gd name="T11" fmla="*/ 0 h 23"/>
                <a:gd name="T12" fmla="*/ 7 w 20"/>
                <a:gd name="T13" fmla="*/ 0 h 23"/>
                <a:gd name="T14" fmla="*/ 10 w 20"/>
                <a:gd name="T15" fmla="*/ 8 h 23"/>
                <a:gd name="T16" fmla="*/ 11 w 20"/>
                <a:gd name="T17" fmla="*/ 8 h 23"/>
                <a:gd name="T18" fmla="*/ 14 w 20"/>
                <a:gd name="T19" fmla="*/ 0 h 23"/>
                <a:gd name="T20" fmla="*/ 15 w 20"/>
                <a:gd name="T21" fmla="*/ 0 h 23"/>
                <a:gd name="T22" fmla="*/ 20 w 20"/>
                <a:gd name="T23" fmla="*/ 0 h 23"/>
                <a:gd name="T24" fmla="*/ 20 w 20"/>
                <a:gd name="T25" fmla="*/ 1 h 23"/>
                <a:gd name="T26" fmla="*/ 13 w 20"/>
                <a:gd name="T27" fmla="*/ 14 h 23"/>
                <a:gd name="T28" fmla="*/ 13 w 20"/>
                <a:gd name="T29" fmla="*/ 23 h 23"/>
                <a:gd name="T30" fmla="*/ 13 w 20"/>
                <a:gd name="T31" fmla="*/ 23 h 23"/>
                <a:gd name="T32" fmla="*/ 8 w 20"/>
                <a:gd name="T3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23">
                  <a:moveTo>
                    <a:pt x="8" y="23"/>
                  </a:moveTo>
                  <a:cubicBezTo>
                    <a:pt x="8" y="23"/>
                    <a:pt x="7" y="23"/>
                    <a:pt x="7" y="23"/>
                  </a:cubicBezTo>
                  <a:cubicBezTo>
                    <a:pt x="7" y="14"/>
                    <a:pt x="7" y="14"/>
                    <a:pt x="7" y="14"/>
                  </a:cubicBezTo>
                  <a:cubicBezTo>
                    <a:pt x="0" y="1"/>
                    <a:pt x="0" y="1"/>
                    <a:pt x="0" y="1"/>
                  </a:cubicBezTo>
                  <a:cubicBezTo>
                    <a:pt x="0" y="0"/>
                    <a:pt x="0" y="0"/>
                    <a:pt x="1" y="0"/>
                  </a:cubicBezTo>
                  <a:cubicBezTo>
                    <a:pt x="6" y="0"/>
                    <a:pt x="6" y="0"/>
                    <a:pt x="6" y="0"/>
                  </a:cubicBezTo>
                  <a:cubicBezTo>
                    <a:pt x="6" y="0"/>
                    <a:pt x="6" y="0"/>
                    <a:pt x="7" y="0"/>
                  </a:cubicBezTo>
                  <a:cubicBezTo>
                    <a:pt x="10" y="8"/>
                    <a:pt x="10" y="8"/>
                    <a:pt x="10" y="8"/>
                  </a:cubicBezTo>
                  <a:cubicBezTo>
                    <a:pt x="11" y="8"/>
                    <a:pt x="11" y="8"/>
                    <a:pt x="11" y="8"/>
                  </a:cubicBezTo>
                  <a:cubicBezTo>
                    <a:pt x="14" y="0"/>
                    <a:pt x="14" y="0"/>
                    <a:pt x="14" y="0"/>
                  </a:cubicBezTo>
                  <a:cubicBezTo>
                    <a:pt x="14" y="0"/>
                    <a:pt x="15" y="0"/>
                    <a:pt x="15" y="0"/>
                  </a:cubicBezTo>
                  <a:cubicBezTo>
                    <a:pt x="20" y="0"/>
                    <a:pt x="20" y="0"/>
                    <a:pt x="20" y="0"/>
                  </a:cubicBezTo>
                  <a:cubicBezTo>
                    <a:pt x="20" y="0"/>
                    <a:pt x="20" y="0"/>
                    <a:pt x="20" y="1"/>
                  </a:cubicBezTo>
                  <a:cubicBezTo>
                    <a:pt x="13" y="14"/>
                    <a:pt x="13" y="14"/>
                    <a:pt x="13" y="14"/>
                  </a:cubicBezTo>
                  <a:cubicBezTo>
                    <a:pt x="13" y="23"/>
                    <a:pt x="13" y="23"/>
                    <a:pt x="13" y="23"/>
                  </a:cubicBezTo>
                  <a:cubicBezTo>
                    <a:pt x="13" y="23"/>
                    <a:pt x="13"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5" name="Freeform 46"/>
            <p:cNvSpPr>
              <a:spLocks noEditPoints="1"/>
            </p:cNvSpPr>
            <p:nvPr userDrawn="1"/>
          </p:nvSpPr>
          <p:spPr bwMode="auto">
            <a:xfrm>
              <a:off x="3692" y="4194"/>
              <a:ext cx="26" cy="39"/>
            </a:xfrm>
            <a:custGeom>
              <a:avLst/>
              <a:gdLst>
                <a:gd name="T0" fmla="*/ 0 w 15"/>
                <a:gd name="T1" fmla="*/ 0 h 23"/>
                <a:gd name="T2" fmla="*/ 0 w 15"/>
                <a:gd name="T3" fmla="*/ 0 h 23"/>
                <a:gd name="T4" fmla="*/ 7 w 15"/>
                <a:gd name="T5" fmla="*/ 0 h 23"/>
                <a:gd name="T6" fmla="*/ 15 w 15"/>
                <a:gd name="T7" fmla="*/ 5 h 23"/>
                <a:gd name="T8" fmla="*/ 15 w 15"/>
                <a:gd name="T9" fmla="*/ 12 h 23"/>
                <a:gd name="T10" fmla="*/ 15 w 15"/>
                <a:gd name="T11" fmla="*/ 19 h 23"/>
                <a:gd name="T12" fmla="*/ 7 w 15"/>
                <a:gd name="T13" fmla="*/ 23 h 23"/>
                <a:gd name="T14" fmla="*/ 0 w 15"/>
                <a:gd name="T15" fmla="*/ 23 h 23"/>
                <a:gd name="T16" fmla="*/ 0 w 15"/>
                <a:gd name="T17" fmla="*/ 23 h 23"/>
                <a:gd name="T18" fmla="*/ 0 w 15"/>
                <a:gd name="T19" fmla="*/ 0 h 23"/>
                <a:gd name="T20" fmla="*/ 2 w 15"/>
                <a:gd name="T21" fmla="*/ 21 h 23"/>
                <a:gd name="T22" fmla="*/ 7 w 15"/>
                <a:gd name="T23" fmla="*/ 21 h 23"/>
                <a:gd name="T24" fmla="*/ 13 w 15"/>
                <a:gd name="T25" fmla="*/ 18 h 23"/>
                <a:gd name="T26" fmla="*/ 14 w 15"/>
                <a:gd name="T27" fmla="*/ 12 h 23"/>
                <a:gd name="T28" fmla="*/ 13 w 15"/>
                <a:gd name="T29" fmla="*/ 5 h 23"/>
                <a:gd name="T30" fmla="*/ 7 w 15"/>
                <a:gd name="T31" fmla="*/ 2 h 23"/>
                <a:gd name="T32" fmla="*/ 2 w 15"/>
                <a:gd name="T33" fmla="*/ 2 h 23"/>
                <a:gd name="T34" fmla="*/ 2 w 15"/>
                <a:gd name="T35" fmla="*/ 2 h 23"/>
                <a:gd name="T36" fmla="*/ 2 w 15"/>
                <a:gd name="T37" fmla="*/ 21 h 23"/>
                <a:gd name="T38" fmla="*/ 2 w 15"/>
                <a:gd name="T3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23">
                  <a:moveTo>
                    <a:pt x="0" y="0"/>
                  </a:moveTo>
                  <a:cubicBezTo>
                    <a:pt x="0" y="0"/>
                    <a:pt x="0" y="0"/>
                    <a:pt x="0" y="0"/>
                  </a:cubicBezTo>
                  <a:cubicBezTo>
                    <a:pt x="7" y="0"/>
                    <a:pt x="7" y="0"/>
                    <a:pt x="7" y="0"/>
                  </a:cubicBezTo>
                  <a:cubicBezTo>
                    <a:pt x="11" y="0"/>
                    <a:pt x="14" y="2"/>
                    <a:pt x="15" y="5"/>
                  </a:cubicBezTo>
                  <a:cubicBezTo>
                    <a:pt x="15" y="6"/>
                    <a:pt x="15" y="8"/>
                    <a:pt x="15" y="12"/>
                  </a:cubicBezTo>
                  <a:cubicBezTo>
                    <a:pt x="15" y="16"/>
                    <a:pt x="15" y="17"/>
                    <a:pt x="15" y="19"/>
                  </a:cubicBezTo>
                  <a:cubicBezTo>
                    <a:pt x="14" y="22"/>
                    <a:pt x="11" y="23"/>
                    <a:pt x="7" y="23"/>
                  </a:cubicBezTo>
                  <a:cubicBezTo>
                    <a:pt x="0" y="23"/>
                    <a:pt x="0" y="23"/>
                    <a:pt x="0" y="23"/>
                  </a:cubicBezTo>
                  <a:cubicBezTo>
                    <a:pt x="0" y="23"/>
                    <a:pt x="0" y="23"/>
                    <a:pt x="0" y="23"/>
                  </a:cubicBezTo>
                  <a:lnTo>
                    <a:pt x="0" y="0"/>
                  </a:lnTo>
                  <a:close/>
                  <a:moveTo>
                    <a:pt x="2" y="21"/>
                  </a:moveTo>
                  <a:cubicBezTo>
                    <a:pt x="7" y="21"/>
                    <a:pt x="7" y="21"/>
                    <a:pt x="7" y="21"/>
                  </a:cubicBezTo>
                  <a:cubicBezTo>
                    <a:pt x="10" y="21"/>
                    <a:pt x="12" y="20"/>
                    <a:pt x="13" y="18"/>
                  </a:cubicBezTo>
                  <a:cubicBezTo>
                    <a:pt x="13" y="17"/>
                    <a:pt x="14" y="16"/>
                    <a:pt x="14" y="12"/>
                  </a:cubicBezTo>
                  <a:cubicBezTo>
                    <a:pt x="14" y="8"/>
                    <a:pt x="13" y="7"/>
                    <a:pt x="13" y="5"/>
                  </a:cubicBezTo>
                  <a:cubicBezTo>
                    <a:pt x="12" y="3"/>
                    <a:pt x="10" y="2"/>
                    <a:pt x="7" y="2"/>
                  </a:cubicBezTo>
                  <a:cubicBezTo>
                    <a:pt x="2" y="2"/>
                    <a:pt x="2" y="2"/>
                    <a:pt x="2" y="2"/>
                  </a:cubicBezTo>
                  <a:cubicBezTo>
                    <a:pt x="2" y="2"/>
                    <a:pt x="2" y="2"/>
                    <a:pt x="2" y="2"/>
                  </a:cubicBezTo>
                  <a:cubicBezTo>
                    <a:pt x="2" y="21"/>
                    <a:pt x="2" y="21"/>
                    <a:pt x="2" y="21"/>
                  </a:cubicBezTo>
                  <a:cubicBezTo>
                    <a:pt x="2" y="21"/>
                    <a:pt x="2" y="21"/>
                    <a:pt x="2" y="2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6" name="Freeform 47"/>
            <p:cNvSpPr>
              <a:spLocks/>
            </p:cNvSpPr>
            <p:nvPr userDrawn="1"/>
          </p:nvSpPr>
          <p:spPr bwMode="auto">
            <a:xfrm>
              <a:off x="3740" y="4194"/>
              <a:ext cx="24" cy="39"/>
            </a:xfrm>
            <a:custGeom>
              <a:avLst/>
              <a:gdLst>
                <a:gd name="T0" fmla="*/ 0 w 14"/>
                <a:gd name="T1" fmla="*/ 0 h 23"/>
                <a:gd name="T2" fmla="*/ 0 w 14"/>
                <a:gd name="T3" fmla="*/ 0 h 23"/>
                <a:gd name="T4" fmla="*/ 13 w 14"/>
                <a:gd name="T5" fmla="*/ 0 h 23"/>
                <a:gd name="T6" fmla="*/ 14 w 14"/>
                <a:gd name="T7" fmla="*/ 0 h 23"/>
                <a:gd name="T8" fmla="*/ 14 w 14"/>
                <a:gd name="T9" fmla="*/ 2 h 23"/>
                <a:gd name="T10" fmla="*/ 13 w 14"/>
                <a:gd name="T11" fmla="*/ 2 h 23"/>
                <a:gd name="T12" fmla="*/ 2 w 14"/>
                <a:gd name="T13" fmla="*/ 2 h 23"/>
                <a:gd name="T14" fmla="*/ 2 w 14"/>
                <a:gd name="T15" fmla="*/ 2 h 23"/>
                <a:gd name="T16" fmla="*/ 2 w 14"/>
                <a:gd name="T17" fmla="*/ 10 h 23"/>
                <a:gd name="T18" fmla="*/ 2 w 14"/>
                <a:gd name="T19" fmla="*/ 11 h 23"/>
                <a:gd name="T20" fmla="*/ 12 w 14"/>
                <a:gd name="T21" fmla="*/ 11 h 23"/>
                <a:gd name="T22" fmla="*/ 12 w 14"/>
                <a:gd name="T23" fmla="*/ 11 h 23"/>
                <a:gd name="T24" fmla="*/ 12 w 14"/>
                <a:gd name="T25" fmla="*/ 12 h 23"/>
                <a:gd name="T26" fmla="*/ 12 w 14"/>
                <a:gd name="T27" fmla="*/ 12 h 23"/>
                <a:gd name="T28" fmla="*/ 2 w 14"/>
                <a:gd name="T29" fmla="*/ 12 h 23"/>
                <a:gd name="T30" fmla="*/ 2 w 14"/>
                <a:gd name="T31" fmla="*/ 13 h 23"/>
                <a:gd name="T32" fmla="*/ 2 w 14"/>
                <a:gd name="T33" fmla="*/ 21 h 23"/>
                <a:gd name="T34" fmla="*/ 2 w 14"/>
                <a:gd name="T35" fmla="*/ 21 h 23"/>
                <a:gd name="T36" fmla="*/ 13 w 14"/>
                <a:gd name="T37" fmla="*/ 21 h 23"/>
                <a:gd name="T38" fmla="*/ 14 w 14"/>
                <a:gd name="T39" fmla="*/ 22 h 23"/>
                <a:gd name="T40" fmla="*/ 14 w 14"/>
                <a:gd name="T41" fmla="*/ 23 h 23"/>
                <a:gd name="T42" fmla="*/ 13 w 14"/>
                <a:gd name="T43" fmla="*/ 23 h 23"/>
                <a:gd name="T44" fmla="*/ 0 w 14"/>
                <a:gd name="T45" fmla="*/ 23 h 23"/>
                <a:gd name="T46" fmla="*/ 0 w 14"/>
                <a:gd name="T47" fmla="*/ 23 h 23"/>
                <a:gd name="T48" fmla="*/ 0 w 14"/>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 h="23">
                  <a:moveTo>
                    <a:pt x="0" y="0"/>
                  </a:moveTo>
                  <a:cubicBezTo>
                    <a:pt x="0" y="0"/>
                    <a:pt x="0" y="0"/>
                    <a:pt x="0" y="0"/>
                  </a:cubicBezTo>
                  <a:cubicBezTo>
                    <a:pt x="13" y="0"/>
                    <a:pt x="13" y="0"/>
                    <a:pt x="13" y="0"/>
                  </a:cubicBezTo>
                  <a:cubicBezTo>
                    <a:pt x="14" y="0"/>
                    <a:pt x="14" y="0"/>
                    <a:pt x="14" y="0"/>
                  </a:cubicBezTo>
                  <a:cubicBezTo>
                    <a:pt x="14" y="2"/>
                    <a:pt x="14" y="2"/>
                    <a:pt x="14" y="2"/>
                  </a:cubicBezTo>
                  <a:cubicBezTo>
                    <a:pt x="14" y="2"/>
                    <a:pt x="14" y="2"/>
                    <a:pt x="13" y="2"/>
                  </a:cubicBezTo>
                  <a:cubicBezTo>
                    <a:pt x="2" y="2"/>
                    <a:pt x="2" y="2"/>
                    <a:pt x="2" y="2"/>
                  </a:cubicBezTo>
                  <a:cubicBezTo>
                    <a:pt x="2" y="2"/>
                    <a:pt x="2" y="2"/>
                    <a:pt x="2" y="2"/>
                  </a:cubicBezTo>
                  <a:cubicBezTo>
                    <a:pt x="2" y="10"/>
                    <a:pt x="2" y="10"/>
                    <a:pt x="2" y="10"/>
                  </a:cubicBezTo>
                  <a:cubicBezTo>
                    <a:pt x="2" y="11"/>
                    <a:pt x="2" y="11"/>
                    <a:pt x="2" y="11"/>
                  </a:cubicBezTo>
                  <a:cubicBezTo>
                    <a:pt x="12" y="11"/>
                    <a:pt x="12" y="11"/>
                    <a:pt x="12" y="11"/>
                  </a:cubicBezTo>
                  <a:cubicBezTo>
                    <a:pt x="12" y="11"/>
                    <a:pt x="12" y="11"/>
                    <a:pt x="12" y="11"/>
                  </a:cubicBezTo>
                  <a:cubicBezTo>
                    <a:pt x="12" y="12"/>
                    <a:pt x="12" y="12"/>
                    <a:pt x="12" y="12"/>
                  </a:cubicBezTo>
                  <a:cubicBezTo>
                    <a:pt x="12" y="12"/>
                    <a:pt x="12" y="12"/>
                    <a:pt x="12" y="12"/>
                  </a:cubicBezTo>
                  <a:cubicBezTo>
                    <a:pt x="2" y="12"/>
                    <a:pt x="2" y="12"/>
                    <a:pt x="2" y="12"/>
                  </a:cubicBezTo>
                  <a:cubicBezTo>
                    <a:pt x="2" y="12"/>
                    <a:pt x="2" y="13"/>
                    <a:pt x="2" y="13"/>
                  </a:cubicBezTo>
                  <a:cubicBezTo>
                    <a:pt x="2" y="21"/>
                    <a:pt x="2" y="21"/>
                    <a:pt x="2" y="21"/>
                  </a:cubicBezTo>
                  <a:cubicBezTo>
                    <a:pt x="2" y="21"/>
                    <a:pt x="2" y="21"/>
                    <a:pt x="2" y="21"/>
                  </a:cubicBezTo>
                  <a:cubicBezTo>
                    <a:pt x="13" y="21"/>
                    <a:pt x="13" y="21"/>
                    <a:pt x="13" y="21"/>
                  </a:cubicBezTo>
                  <a:cubicBezTo>
                    <a:pt x="14" y="21"/>
                    <a:pt x="14" y="22"/>
                    <a:pt x="14" y="22"/>
                  </a:cubicBezTo>
                  <a:cubicBezTo>
                    <a:pt x="14" y="23"/>
                    <a:pt x="14" y="23"/>
                    <a:pt x="14" y="23"/>
                  </a:cubicBezTo>
                  <a:cubicBezTo>
                    <a:pt x="14" y="23"/>
                    <a:pt x="14" y="23"/>
                    <a:pt x="13"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7" name="Freeform 48"/>
            <p:cNvSpPr>
              <a:spLocks/>
            </p:cNvSpPr>
            <p:nvPr userDrawn="1"/>
          </p:nvSpPr>
          <p:spPr bwMode="auto">
            <a:xfrm>
              <a:off x="3783" y="4194"/>
              <a:ext cx="27" cy="39"/>
            </a:xfrm>
            <a:custGeom>
              <a:avLst/>
              <a:gdLst>
                <a:gd name="T0" fmla="*/ 0 w 16"/>
                <a:gd name="T1" fmla="*/ 0 h 23"/>
                <a:gd name="T2" fmla="*/ 1 w 16"/>
                <a:gd name="T3" fmla="*/ 0 h 23"/>
                <a:gd name="T4" fmla="*/ 2 w 16"/>
                <a:gd name="T5" fmla="*/ 0 h 23"/>
                <a:gd name="T6" fmla="*/ 3 w 16"/>
                <a:gd name="T7" fmla="*/ 0 h 23"/>
                <a:gd name="T8" fmla="*/ 14 w 16"/>
                <a:gd name="T9" fmla="*/ 20 h 23"/>
                <a:gd name="T10" fmla="*/ 14 w 16"/>
                <a:gd name="T11" fmla="*/ 20 h 23"/>
                <a:gd name="T12" fmla="*/ 14 w 16"/>
                <a:gd name="T13" fmla="*/ 0 h 23"/>
                <a:gd name="T14" fmla="*/ 15 w 16"/>
                <a:gd name="T15" fmla="*/ 0 h 23"/>
                <a:gd name="T16" fmla="*/ 16 w 16"/>
                <a:gd name="T17" fmla="*/ 0 h 23"/>
                <a:gd name="T18" fmla="*/ 16 w 16"/>
                <a:gd name="T19" fmla="*/ 0 h 23"/>
                <a:gd name="T20" fmla="*/ 16 w 16"/>
                <a:gd name="T21" fmla="*/ 23 h 23"/>
                <a:gd name="T22" fmla="*/ 16 w 16"/>
                <a:gd name="T23" fmla="*/ 23 h 23"/>
                <a:gd name="T24" fmla="*/ 15 w 16"/>
                <a:gd name="T25" fmla="*/ 23 h 23"/>
                <a:gd name="T26" fmla="*/ 14 w 16"/>
                <a:gd name="T27" fmla="*/ 23 h 23"/>
                <a:gd name="T28" fmla="*/ 3 w 16"/>
                <a:gd name="T29" fmla="*/ 4 h 23"/>
                <a:gd name="T30" fmla="*/ 2 w 16"/>
                <a:gd name="T31" fmla="*/ 4 h 23"/>
                <a:gd name="T32" fmla="*/ 2 w 16"/>
                <a:gd name="T33" fmla="*/ 23 h 23"/>
                <a:gd name="T34" fmla="*/ 2 w 16"/>
                <a:gd name="T35" fmla="*/ 23 h 23"/>
                <a:gd name="T36" fmla="*/ 1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1" y="0"/>
                    <a:pt x="1" y="0"/>
                  </a:cubicBezTo>
                  <a:cubicBezTo>
                    <a:pt x="2" y="0"/>
                    <a:pt x="2" y="0"/>
                    <a:pt x="2" y="0"/>
                  </a:cubicBezTo>
                  <a:cubicBezTo>
                    <a:pt x="2" y="0"/>
                    <a:pt x="3" y="0"/>
                    <a:pt x="3" y="0"/>
                  </a:cubicBezTo>
                  <a:cubicBezTo>
                    <a:pt x="14" y="20"/>
                    <a:pt x="14" y="20"/>
                    <a:pt x="14" y="20"/>
                  </a:cubicBezTo>
                  <a:cubicBezTo>
                    <a:pt x="14" y="20"/>
                    <a:pt x="14" y="20"/>
                    <a:pt x="14" y="20"/>
                  </a:cubicBezTo>
                  <a:cubicBezTo>
                    <a:pt x="14" y="0"/>
                    <a:pt x="14" y="0"/>
                    <a:pt x="14" y="0"/>
                  </a:cubicBezTo>
                  <a:cubicBezTo>
                    <a:pt x="14" y="0"/>
                    <a:pt x="14" y="0"/>
                    <a:pt x="15" y="0"/>
                  </a:cubicBezTo>
                  <a:cubicBezTo>
                    <a:pt x="16" y="0"/>
                    <a:pt x="16" y="0"/>
                    <a:pt x="16" y="0"/>
                  </a:cubicBezTo>
                  <a:cubicBezTo>
                    <a:pt x="16" y="0"/>
                    <a:pt x="16" y="0"/>
                    <a:pt x="16" y="0"/>
                  </a:cubicBezTo>
                  <a:cubicBezTo>
                    <a:pt x="16" y="23"/>
                    <a:pt x="16" y="23"/>
                    <a:pt x="16" y="23"/>
                  </a:cubicBezTo>
                  <a:cubicBezTo>
                    <a:pt x="16" y="23"/>
                    <a:pt x="16" y="23"/>
                    <a:pt x="16" y="23"/>
                  </a:cubicBezTo>
                  <a:cubicBezTo>
                    <a:pt x="15" y="23"/>
                    <a:pt x="15" y="23"/>
                    <a:pt x="15" y="23"/>
                  </a:cubicBezTo>
                  <a:cubicBezTo>
                    <a:pt x="14" y="23"/>
                    <a:pt x="14" y="23"/>
                    <a:pt x="14" y="23"/>
                  </a:cubicBezTo>
                  <a:cubicBezTo>
                    <a:pt x="3" y="4"/>
                    <a:pt x="3" y="4"/>
                    <a:pt x="3" y="4"/>
                  </a:cubicBezTo>
                  <a:cubicBezTo>
                    <a:pt x="2" y="4"/>
                    <a:pt x="2" y="4"/>
                    <a:pt x="2" y="4"/>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8" name="Freeform 49"/>
            <p:cNvSpPr>
              <a:spLocks/>
            </p:cNvSpPr>
            <p:nvPr userDrawn="1"/>
          </p:nvSpPr>
          <p:spPr bwMode="auto">
            <a:xfrm>
              <a:off x="3832" y="4194"/>
              <a:ext cx="35" cy="39"/>
            </a:xfrm>
            <a:custGeom>
              <a:avLst/>
              <a:gdLst>
                <a:gd name="T0" fmla="*/ 0 w 20"/>
                <a:gd name="T1" fmla="*/ 0 h 23"/>
                <a:gd name="T2" fmla="*/ 1 w 20"/>
                <a:gd name="T3" fmla="*/ 0 h 23"/>
                <a:gd name="T4" fmla="*/ 2 w 20"/>
                <a:gd name="T5" fmla="*/ 0 h 23"/>
                <a:gd name="T6" fmla="*/ 3 w 20"/>
                <a:gd name="T7" fmla="*/ 0 h 23"/>
                <a:gd name="T8" fmla="*/ 10 w 20"/>
                <a:gd name="T9" fmla="*/ 17 h 23"/>
                <a:gd name="T10" fmla="*/ 10 w 20"/>
                <a:gd name="T11" fmla="*/ 17 h 23"/>
                <a:gd name="T12" fmla="*/ 18 w 20"/>
                <a:gd name="T13" fmla="*/ 0 h 23"/>
                <a:gd name="T14" fmla="*/ 18 w 20"/>
                <a:gd name="T15" fmla="*/ 0 h 23"/>
                <a:gd name="T16" fmla="*/ 19 w 20"/>
                <a:gd name="T17" fmla="*/ 0 h 23"/>
                <a:gd name="T18" fmla="*/ 20 w 20"/>
                <a:gd name="T19" fmla="*/ 0 h 23"/>
                <a:gd name="T20" fmla="*/ 20 w 20"/>
                <a:gd name="T21" fmla="*/ 23 h 23"/>
                <a:gd name="T22" fmla="*/ 19 w 20"/>
                <a:gd name="T23" fmla="*/ 23 h 23"/>
                <a:gd name="T24" fmla="*/ 18 w 20"/>
                <a:gd name="T25" fmla="*/ 23 h 23"/>
                <a:gd name="T26" fmla="*/ 18 w 20"/>
                <a:gd name="T27" fmla="*/ 23 h 23"/>
                <a:gd name="T28" fmla="*/ 18 w 20"/>
                <a:gd name="T29" fmla="*/ 5 h 23"/>
                <a:gd name="T30" fmla="*/ 18 w 20"/>
                <a:gd name="T31" fmla="*/ 5 h 23"/>
                <a:gd name="T32" fmla="*/ 11 w 20"/>
                <a:gd name="T33" fmla="*/ 20 h 23"/>
                <a:gd name="T34" fmla="*/ 10 w 20"/>
                <a:gd name="T35" fmla="*/ 20 h 23"/>
                <a:gd name="T36" fmla="*/ 10 w 20"/>
                <a:gd name="T37" fmla="*/ 20 h 23"/>
                <a:gd name="T38" fmla="*/ 9 w 20"/>
                <a:gd name="T39" fmla="*/ 20 h 23"/>
                <a:gd name="T40" fmla="*/ 2 w 20"/>
                <a:gd name="T41" fmla="*/ 5 h 23"/>
                <a:gd name="T42" fmla="*/ 2 w 20"/>
                <a:gd name="T43" fmla="*/ 5 h 23"/>
                <a:gd name="T44" fmla="*/ 2 w 20"/>
                <a:gd name="T45" fmla="*/ 23 h 23"/>
                <a:gd name="T46" fmla="*/ 2 w 20"/>
                <a:gd name="T47" fmla="*/ 23 h 23"/>
                <a:gd name="T48" fmla="*/ 1 w 20"/>
                <a:gd name="T49" fmla="*/ 23 h 23"/>
                <a:gd name="T50" fmla="*/ 0 w 20"/>
                <a:gd name="T51" fmla="*/ 23 h 23"/>
                <a:gd name="T52" fmla="*/ 0 w 20"/>
                <a:gd name="T5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23">
                  <a:moveTo>
                    <a:pt x="0" y="0"/>
                  </a:moveTo>
                  <a:cubicBezTo>
                    <a:pt x="0" y="0"/>
                    <a:pt x="1" y="0"/>
                    <a:pt x="1" y="0"/>
                  </a:cubicBezTo>
                  <a:cubicBezTo>
                    <a:pt x="2" y="0"/>
                    <a:pt x="2" y="0"/>
                    <a:pt x="2" y="0"/>
                  </a:cubicBezTo>
                  <a:cubicBezTo>
                    <a:pt x="2" y="0"/>
                    <a:pt x="2" y="0"/>
                    <a:pt x="3" y="0"/>
                  </a:cubicBezTo>
                  <a:cubicBezTo>
                    <a:pt x="10" y="17"/>
                    <a:pt x="10" y="17"/>
                    <a:pt x="10" y="17"/>
                  </a:cubicBezTo>
                  <a:cubicBezTo>
                    <a:pt x="10" y="17"/>
                    <a:pt x="10" y="17"/>
                    <a:pt x="10" y="17"/>
                  </a:cubicBezTo>
                  <a:cubicBezTo>
                    <a:pt x="18" y="0"/>
                    <a:pt x="18" y="0"/>
                    <a:pt x="18" y="0"/>
                  </a:cubicBezTo>
                  <a:cubicBezTo>
                    <a:pt x="18" y="0"/>
                    <a:pt x="18" y="0"/>
                    <a:pt x="18" y="0"/>
                  </a:cubicBezTo>
                  <a:cubicBezTo>
                    <a:pt x="19" y="0"/>
                    <a:pt x="19" y="0"/>
                    <a:pt x="19" y="0"/>
                  </a:cubicBezTo>
                  <a:cubicBezTo>
                    <a:pt x="20" y="0"/>
                    <a:pt x="20" y="0"/>
                    <a:pt x="20" y="0"/>
                  </a:cubicBezTo>
                  <a:cubicBezTo>
                    <a:pt x="20" y="23"/>
                    <a:pt x="20" y="23"/>
                    <a:pt x="20" y="23"/>
                  </a:cubicBezTo>
                  <a:cubicBezTo>
                    <a:pt x="20" y="23"/>
                    <a:pt x="20" y="23"/>
                    <a:pt x="19" y="23"/>
                  </a:cubicBezTo>
                  <a:cubicBezTo>
                    <a:pt x="18" y="23"/>
                    <a:pt x="18" y="23"/>
                    <a:pt x="18" y="23"/>
                  </a:cubicBezTo>
                  <a:cubicBezTo>
                    <a:pt x="18" y="23"/>
                    <a:pt x="18" y="23"/>
                    <a:pt x="18" y="23"/>
                  </a:cubicBezTo>
                  <a:cubicBezTo>
                    <a:pt x="18" y="5"/>
                    <a:pt x="18" y="5"/>
                    <a:pt x="18" y="5"/>
                  </a:cubicBezTo>
                  <a:cubicBezTo>
                    <a:pt x="18" y="5"/>
                    <a:pt x="18" y="5"/>
                    <a:pt x="18" y="5"/>
                  </a:cubicBezTo>
                  <a:cubicBezTo>
                    <a:pt x="11" y="20"/>
                    <a:pt x="11" y="20"/>
                    <a:pt x="11" y="20"/>
                  </a:cubicBezTo>
                  <a:cubicBezTo>
                    <a:pt x="11" y="20"/>
                    <a:pt x="11" y="20"/>
                    <a:pt x="10" y="20"/>
                  </a:cubicBezTo>
                  <a:cubicBezTo>
                    <a:pt x="10" y="20"/>
                    <a:pt x="10" y="20"/>
                    <a:pt x="10" y="20"/>
                  </a:cubicBezTo>
                  <a:cubicBezTo>
                    <a:pt x="9" y="20"/>
                    <a:pt x="9" y="20"/>
                    <a:pt x="9" y="20"/>
                  </a:cubicBezTo>
                  <a:cubicBezTo>
                    <a:pt x="2" y="5"/>
                    <a:pt x="2" y="5"/>
                    <a:pt x="2" y="5"/>
                  </a:cubicBezTo>
                  <a:cubicBezTo>
                    <a:pt x="2" y="5"/>
                    <a:pt x="2" y="5"/>
                    <a:pt x="2" y="5"/>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9" name="Freeform 50"/>
            <p:cNvSpPr>
              <a:spLocks noEditPoints="1"/>
            </p:cNvSpPr>
            <p:nvPr userDrawn="1"/>
          </p:nvSpPr>
          <p:spPr bwMode="auto">
            <a:xfrm>
              <a:off x="3885" y="4194"/>
              <a:ext cx="31" cy="39"/>
            </a:xfrm>
            <a:custGeom>
              <a:avLst/>
              <a:gdLst>
                <a:gd name="T0" fmla="*/ 8 w 18"/>
                <a:gd name="T1" fmla="*/ 0 h 23"/>
                <a:gd name="T2" fmla="*/ 8 w 18"/>
                <a:gd name="T3" fmla="*/ 0 h 23"/>
                <a:gd name="T4" fmla="*/ 9 w 18"/>
                <a:gd name="T5" fmla="*/ 0 h 23"/>
                <a:gd name="T6" fmla="*/ 10 w 18"/>
                <a:gd name="T7" fmla="*/ 0 h 23"/>
                <a:gd name="T8" fmla="*/ 18 w 18"/>
                <a:gd name="T9" fmla="*/ 23 h 23"/>
                <a:gd name="T10" fmla="*/ 18 w 18"/>
                <a:gd name="T11" fmla="*/ 23 h 23"/>
                <a:gd name="T12" fmla="*/ 16 w 18"/>
                <a:gd name="T13" fmla="*/ 23 h 23"/>
                <a:gd name="T14" fmla="*/ 16 w 18"/>
                <a:gd name="T15" fmla="*/ 23 h 23"/>
                <a:gd name="T16" fmla="*/ 14 w 18"/>
                <a:gd name="T17" fmla="*/ 17 h 23"/>
                <a:gd name="T18" fmla="*/ 4 w 18"/>
                <a:gd name="T19" fmla="*/ 17 h 23"/>
                <a:gd name="T20" fmla="*/ 2 w 18"/>
                <a:gd name="T21" fmla="*/ 23 h 23"/>
                <a:gd name="T22" fmla="*/ 1 w 18"/>
                <a:gd name="T23" fmla="*/ 23 h 23"/>
                <a:gd name="T24" fmla="*/ 0 w 18"/>
                <a:gd name="T25" fmla="*/ 23 h 23"/>
                <a:gd name="T26" fmla="*/ 0 w 18"/>
                <a:gd name="T27" fmla="*/ 23 h 23"/>
                <a:gd name="T28" fmla="*/ 8 w 18"/>
                <a:gd name="T29" fmla="*/ 0 h 23"/>
                <a:gd name="T30" fmla="*/ 13 w 18"/>
                <a:gd name="T31" fmla="*/ 15 h 23"/>
                <a:gd name="T32" fmla="*/ 9 w 18"/>
                <a:gd name="T33" fmla="*/ 3 h 23"/>
                <a:gd name="T34" fmla="*/ 9 w 18"/>
                <a:gd name="T35" fmla="*/ 3 h 23"/>
                <a:gd name="T36" fmla="*/ 4 w 18"/>
                <a:gd name="T37" fmla="*/ 15 h 23"/>
                <a:gd name="T38" fmla="*/ 13 w 18"/>
                <a:gd name="T39" fmla="*/ 1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3">
                  <a:moveTo>
                    <a:pt x="8" y="0"/>
                  </a:moveTo>
                  <a:cubicBezTo>
                    <a:pt x="8" y="0"/>
                    <a:pt x="8" y="0"/>
                    <a:pt x="8" y="0"/>
                  </a:cubicBezTo>
                  <a:cubicBezTo>
                    <a:pt x="9" y="0"/>
                    <a:pt x="9" y="0"/>
                    <a:pt x="9" y="0"/>
                  </a:cubicBezTo>
                  <a:cubicBezTo>
                    <a:pt x="10" y="0"/>
                    <a:pt x="10" y="0"/>
                    <a:pt x="10" y="0"/>
                  </a:cubicBezTo>
                  <a:cubicBezTo>
                    <a:pt x="18" y="23"/>
                    <a:pt x="18" y="23"/>
                    <a:pt x="18" y="23"/>
                  </a:cubicBezTo>
                  <a:cubicBezTo>
                    <a:pt x="18" y="23"/>
                    <a:pt x="18" y="23"/>
                    <a:pt x="18" y="23"/>
                  </a:cubicBezTo>
                  <a:cubicBezTo>
                    <a:pt x="16" y="23"/>
                    <a:pt x="16" y="23"/>
                    <a:pt x="16" y="23"/>
                  </a:cubicBezTo>
                  <a:cubicBezTo>
                    <a:pt x="16" y="23"/>
                    <a:pt x="16" y="23"/>
                    <a:pt x="16" y="23"/>
                  </a:cubicBezTo>
                  <a:cubicBezTo>
                    <a:pt x="14" y="17"/>
                    <a:pt x="14" y="17"/>
                    <a:pt x="14" y="17"/>
                  </a:cubicBezTo>
                  <a:cubicBezTo>
                    <a:pt x="4" y="17"/>
                    <a:pt x="4" y="17"/>
                    <a:pt x="4" y="17"/>
                  </a:cubicBezTo>
                  <a:cubicBezTo>
                    <a:pt x="2" y="23"/>
                    <a:pt x="2" y="23"/>
                    <a:pt x="2" y="23"/>
                  </a:cubicBezTo>
                  <a:cubicBezTo>
                    <a:pt x="2" y="23"/>
                    <a:pt x="1" y="23"/>
                    <a:pt x="1" y="23"/>
                  </a:cubicBezTo>
                  <a:cubicBezTo>
                    <a:pt x="0" y="23"/>
                    <a:pt x="0" y="23"/>
                    <a:pt x="0" y="23"/>
                  </a:cubicBezTo>
                  <a:cubicBezTo>
                    <a:pt x="0" y="23"/>
                    <a:pt x="0" y="23"/>
                    <a:pt x="0" y="23"/>
                  </a:cubicBezTo>
                  <a:lnTo>
                    <a:pt x="8" y="0"/>
                  </a:lnTo>
                  <a:close/>
                  <a:moveTo>
                    <a:pt x="13" y="15"/>
                  </a:moveTo>
                  <a:cubicBezTo>
                    <a:pt x="9" y="3"/>
                    <a:pt x="9" y="3"/>
                    <a:pt x="9" y="3"/>
                  </a:cubicBezTo>
                  <a:cubicBezTo>
                    <a:pt x="9" y="3"/>
                    <a:pt x="9" y="3"/>
                    <a:pt x="9" y="3"/>
                  </a:cubicBezTo>
                  <a:cubicBezTo>
                    <a:pt x="4" y="15"/>
                    <a:pt x="4" y="15"/>
                    <a:pt x="4" y="15"/>
                  </a:cubicBezTo>
                  <a:lnTo>
                    <a:pt x="13" y="15"/>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0" name="Freeform 51"/>
            <p:cNvSpPr>
              <a:spLocks noEditPoints="1"/>
            </p:cNvSpPr>
            <p:nvPr userDrawn="1"/>
          </p:nvSpPr>
          <p:spPr bwMode="auto">
            <a:xfrm>
              <a:off x="3935" y="4194"/>
              <a:ext cx="27" cy="39"/>
            </a:xfrm>
            <a:custGeom>
              <a:avLst/>
              <a:gdLst>
                <a:gd name="T0" fmla="*/ 14 w 16"/>
                <a:gd name="T1" fmla="*/ 23 h 23"/>
                <a:gd name="T2" fmla="*/ 13 w 16"/>
                <a:gd name="T3" fmla="*/ 23 h 23"/>
                <a:gd name="T4" fmla="*/ 8 w 16"/>
                <a:gd name="T5" fmla="*/ 13 h 23"/>
                <a:gd name="T6" fmla="*/ 8 w 16"/>
                <a:gd name="T7" fmla="*/ 13 h 23"/>
                <a:gd name="T8" fmla="*/ 2 w 16"/>
                <a:gd name="T9" fmla="*/ 13 h 23"/>
                <a:gd name="T10" fmla="*/ 2 w 16"/>
                <a:gd name="T11" fmla="*/ 13 h 23"/>
                <a:gd name="T12" fmla="*/ 2 w 16"/>
                <a:gd name="T13" fmla="*/ 23 h 23"/>
                <a:gd name="T14" fmla="*/ 2 w 16"/>
                <a:gd name="T15" fmla="*/ 23 h 23"/>
                <a:gd name="T16" fmla="*/ 0 w 16"/>
                <a:gd name="T17" fmla="*/ 23 h 23"/>
                <a:gd name="T18" fmla="*/ 0 w 16"/>
                <a:gd name="T19" fmla="*/ 23 h 23"/>
                <a:gd name="T20" fmla="*/ 0 w 16"/>
                <a:gd name="T21" fmla="*/ 0 h 23"/>
                <a:gd name="T22" fmla="*/ 0 w 16"/>
                <a:gd name="T23" fmla="*/ 0 h 23"/>
                <a:gd name="T24" fmla="*/ 8 w 16"/>
                <a:gd name="T25" fmla="*/ 0 h 23"/>
                <a:gd name="T26" fmla="*/ 15 w 16"/>
                <a:gd name="T27" fmla="*/ 7 h 23"/>
                <a:gd name="T28" fmla="*/ 10 w 16"/>
                <a:gd name="T29" fmla="*/ 13 h 23"/>
                <a:gd name="T30" fmla="*/ 15 w 16"/>
                <a:gd name="T31" fmla="*/ 23 h 23"/>
                <a:gd name="T32" fmla="*/ 15 w 16"/>
                <a:gd name="T33" fmla="*/ 23 h 23"/>
                <a:gd name="T34" fmla="*/ 14 w 16"/>
                <a:gd name="T35" fmla="*/ 23 h 23"/>
                <a:gd name="T36" fmla="*/ 13 w 16"/>
                <a:gd name="T37" fmla="*/ 7 h 23"/>
                <a:gd name="T38" fmla="*/ 8 w 16"/>
                <a:gd name="T39" fmla="*/ 2 h 23"/>
                <a:gd name="T40" fmla="*/ 2 w 16"/>
                <a:gd name="T41" fmla="*/ 2 h 23"/>
                <a:gd name="T42" fmla="*/ 2 w 16"/>
                <a:gd name="T43" fmla="*/ 2 h 23"/>
                <a:gd name="T44" fmla="*/ 2 w 16"/>
                <a:gd name="T45" fmla="*/ 11 h 23"/>
                <a:gd name="T46" fmla="*/ 2 w 16"/>
                <a:gd name="T47" fmla="*/ 11 h 23"/>
                <a:gd name="T48" fmla="*/ 8 w 16"/>
                <a:gd name="T49" fmla="*/ 11 h 23"/>
                <a:gd name="T50" fmla="*/ 13 w 16"/>
                <a:gd name="T51"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 h="23">
                  <a:moveTo>
                    <a:pt x="14" y="23"/>
                  </a:moveTo>
                  <a:cubicBezTo>
                    <a:pt x="13" y="23"/>
                    <a:pt x="13" y="23"/>
                    <a:pt x="13" y="23"/>
                  </a:cubicBezTo>
                  <a:cubicBezTo>
                    <a:pt x="8" y="13"/>
                    <a:pt x="8" y="13"/>
                    <a:pt x="8" y="13"/>
                  </a:cubicBezTo>
                  <a:cubicBezTo>
                    <a:pt x="8" y="13"/>
                    <a:pt x="8" y="13"/>
                    <a:pt x="8" y="13"/>
                  </a:cubicBezTo>
                  <a:cubicBezTo>
                    <a:pt x="2" y="13"/>
                    <a:pt x="2" y="13"/>
                    <a:pt x="2" y="13"/>
                  </a:cubicBezTo>
                  <a:cubicBezTo>
                    <a:pt x="2" y="13"/>
                    <a:pt x="2" y="13"/>
                    <a:pt x="2" y="13"/>
                  </a:cubicBezTo>
                  <a:cubicBezTo>
                    <a:pt x="2" y="23"/>
                    <a:pt x="2" y="23"/>
                    <a:pt x="2" y="23"/>
                  </a:cubicBezTo>
                  <a:cubicBezTo>
                    <a:pt x="2" y="23"/>
                    <a:pt x="2" y="23"/>
                    <a:pt x="2" y="23"/>
                  </a:cubicBezTo>
                  <a:cubicBezTo>
                    <a:pt x="0" y="23"/>
                    <a:pt x="0" y="23"/>
                    <a:pt x="0" y="23"/>
                  </a:cubicBezTo>
                  <a:cubicBezTo>
                    <a:pt x="0" y="23"/>
                    <a:pt x="0" y="23"/>
                    <a:pt x="0" y="23"/>
                  </a:cubicBezTo>
                  <a:cubicBezTo>
                    <a:pt x="0" y="0"/>
                    <a:pt x="0" y="0"/>
                    <a:pt x="0" y="0"/>
                  </a:cubicBezTo>
                  <a:cubicBezTo>
                    <a:pt x="0" y="0"/>
                    <a:pt x="0" y="0"/>
                    <a:pt x="0" y="0"/>
                  </a:cubicBezTo>
                  <a:cubicBezTo>
                    <a:pt x="8" y="0"/>
                    <a:pt x="8" y="0"/>
                    <a:pt x="8" y="0"/>
                  </a:cubicBezTo>
                  <a:cubicBezTo>
                    <a:pt x="12" y="0"/>
                    <a:pt x="15" y="3"/>
                    <a:pt x="15" y="7"/>
                  </a:cubicBezTo>
                  <a:cubicBezTo>
                    <a:pt x="15" y="10"/>
                    <a:pt x="13" y="12"/>
                    <a:pt x="10" y="13"/>
                  </a:cubicBezTo>
                  <a:cubicBezTo>
                    <a:pt x="15" y="23"/>
                    <a:pt x="15" y="23"/>
                    <a:pt x="15" y="23"/>
                  </a:cubicBezTo>
                  <a:cubicBezTo>
                    <a:pt x="16" y="23"/>
                    <a:pt x="15" y="23"/>
                    <a:pt x="15" y="23"/>
                  </a:cubicBezTo>
                  <a:lnTo>
                    <a:pt x="14" y="23"/>
                  </a:lnTo>
                  <a:close/>
                  <a:moveTo>
                    <a:pt x="13" y="7"/>
                  </a:moveTo>
                  <a:cubicBezTo>
                    <a:pt x="13" y="4"/>
                    <a:pt x="11" y="2"/>
                    <a:pt x="8" y="2"/>
                  </a:cubicBezTo>
                  <a:cubicBezTo>
                    <a:pt x="2" y="2"/>
                    <a:pt x="2" y="2"/>
                    <a:pt x="2" y="2"/>
                  </a:cubicBezTo>
                  <a:cubicBezTo>
                    <a:pt x="2" y="2"/>
                    <a:pt x="2" y="2"/>
                    <a:pt x="2" y="2"/>
                  </a:cubicBezTo>
                  <a:cubicBezTo>
                    <a:pt x="2" y="11"/>
                    <a:pt x="2" y="11"/>
                    <a:pt x="2" y="11"/>
                  </a:cubicBezTo>
                  <a:cubicBezTo>
                    <a:pt x="2" y="11"/>
                    <a:pt x="2" y="11"/>
                    <a:pt x="2" y="11"/>
                  </a:cubicBezTo>
                  <a:cubicBezTo>
                    <a:pt x="8" y="11"/>
                    <a:pt x="8" y="11"/>
                    <a:pt x="8" y="11"/>
                  </a:cubicBezTo>
                  <a:cubicBezTo>
                    <a:pt x="11" y="11"/>
                    <a:pt x="13" y="9"/>
                    <a:pt x="13" y="7"/>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1" name="Freeform 52"/>
            <p:cNvSpPr>
              <a:spLocks/>
            </p:cNvSpPr>
            <p:nvPr userDrawn="1"/>
          </p:nvSpPr>
          <p:spPr bwMode="auto">
            <a:xfrm>
              <a:off x="3983" y="4194"/>
              <a:ext cx="27" cy="39"/>
            </a:xfrm>
            <a:custGeom>
              <a:avLst/>
              <a:gdLst>
                <a:gd name="T0" fmla="*/ 0 w 16"/>
                <a:gd name="T1" fmla="*/ 0 h 23"/>
                <a:gd name="T2" fmla="*/ 0 w 16"/>
                <a:gd name="T3" fmla="*/ 0 h 23"/>
                <a:gd name="T4" fmla="*/ 1 w 16"/>
                <a:gd name="T5" fmla="*/ 0 h 23"/>
                <a:gd name="T6" fmla="*/ 2 w 16"/>
                <a:gd name="T7" fmla="*/ 0 h 23"/>
                <a:gd name="T8" fmla="*/ 2 w 16"/>
                <a:gd name="T9" fmla="*/ 14 h 23"/>
                <a:gd name="T10" fmla="*/ 13 w 16"/>
                <a:gd name="T11" fmla="*/ 0 h 23"/>
                <a:gd name="T12" fmla="*/ 13 w 16"/>
                <a:gd name="T13" fmla="*/ 0 h 23"/>
                <a:gd name="T14" fmla="*/ 15 w 16"/>
                <a:gd name="T15" fmla="*/ 0 h 23"/>
                <a:gd name="T16" fmla="*/ 15 w 16"/>
                <a:gd name="T17" fmla="*/ 1 h 23"/>
                <a:gd name="T18" fmla="*/ 8 w 16"/>
                <a:gd name="T19" fmla="*/ 9 h 23"/>
                <a:gd name="T20" fmla="*/ 15 w 16"/>
                <a:gd name="T21" fmla="*/ 23 h 23"/>
                <a:gd name="T22" fmla="*/ 15 w 16"/>
                <a:gd name="T23" fmla="*/ 23 h 23"/>
                <a:gd name="T24" fmla="*/ 14 w 16"/>
                <a:gd name="T25" fmla="*/ 23 h 23"/>
                <a:gd name="T26" fmla="*/ 13 w 16"/>
                <a:gd name="T27" fmla="*/ 23 h 23"/>
                <a:gd name="T28" fmla="*/ 6 w 16"/>
                <a:gd name="T29" fmla="*/ 11 h 23"/>
                <a:gd name="T30" fmla="*/ 2 w 16"/>
                <a:gd name="T31" fmla="*/ 16 h 23"/>
                <a:gd name="T32" fmla="*/ 2 w 16"/>
                <a:gd name="T33" fmla="*/ 23 h 23"/>
                <a:gd name="T34" fmla="*/ 1 w 16"/>
                <a:gd name="T35" fmla="*/ 23 h 23"/>
                <a:gd name="T36" fmla="*/ 0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0" y="0"/>
                    <a:pt x="0" y="0"/>
                  </a:cubicBezTo>
                  <a:cubicBezTo>
                    <a:pt x="1" y="0"/>
                    <a:pt x="1" y="0"/>
                    <a:pt x="1" y="0"/>
                  </a:cubicBezTo>
                  <a:cubicBezTo>
                    <a:pt x="1" y="0"/>
                    <a:pt x="2" y="0"/>
                    <a:pt x="2" y="0"/>
                  </a:cubicBezTo>
                  <a:cubicBezTo>
                    <a:pt x="2" y="14"/>
                    <a:pt x="2" y="14"/>
                    <a:pt x="2" y="14"/>
                  </a:cubicBezTo>
                  <a:cubicBezTo>
                    <a:pt x="13" y="0"/>
                    <a:pt x="13" y="0"/>
                    <a:pt x="13" y="0"/>
                  </a:cubicBezTo>
                  <a:cubicBezTo>
                    <a:pt x="13" y="0"/>
                    <a:pt x="13" y="0"/>
                    <a:pt x="13" y="0"/>
                  </a:cubicBezTo>
                  <a:cubicBezTo>
                    <a:pt x="15" y="0"/>
                    <a:pt x="15" y="0"/>
                    <a:pt x="15" y="0"/>
                  </a:cubicBezTo>
                  <a:cubicBezTo>
                    <a:pt x="15" y="0"/>
                    <a:pt x="15" y="0"/>
                    <a:pt x="15" y="1"/>
                  </a:cubicBezTo>
                  <a:cubicBezTo>
                    <a:pt x="8" y="9"/>
                    <a:pt x="8" y="9"/>
                    <a:pt x="8" y="9"/>
                  </a:cubicBezTo>
                  <a:cubicBezTo>
                    <a:pt x="15" y="23"/>
                    <a:pt x="15" y="23"/>
                    <a:pt x="15" y="23"/>
                  </a:cubicBezTo>
                  <a:cubicBezTo>
                    <a:pt x="16" y="23"/>
                    <a:pt x="16" y="23"/>
                    <a:pt x="15" y="23"/>
                  </a:cubicBezTo>
                  <a:cubicBezTo>
                    <a:pt x="14" y="23"/>
                    <a:pt x="14" y="23"/>
                    <a:pt x="14" y="23"/>
                  </a:cubicBezTo>
                  <a:cubicBezTo>
                    <a:pt x="14" y="23"/>
                    <a:pt x="13" y="23"/>
                    <a:pt x="13" y="23"/>
                  </a:cubicBezTo>
                  <a:cubicBezTo>
                    <a:pt x="6" y="11"/>
                    <a:pt x="6" y="11"/>
                    <a:pt x="6" y="11"/>
                  </a:cubicBezTo>
                  <a:cubicBezTo>
                    <a:pt x="2" y="16"/>
                    <a:pt x="2" y="16"/>
                    <a:pt x="2" y="16"/>
                  </a:cubicBezTo>
                  <a:cubicBezTo>
                    <a:pt x="2" y="23"/>
                    <a:pt x="2" y="23"/>
                    <a:pt x="2" y="23"/>
                  </a:cubicBezTo>
                  <a:cubicBezTo>
                    <a:pt x="2" y="23"/>
                    <a:pt x="1" y="23"/>
                    <a:pt x="1"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2" name="Freeform 53"/>
            <p:cNvSpPr>
              <a:spLocks/>
            </p:cNvSpPr>
            <p:nvPr userDrawn="1"/>
          </p:nvSpPr>
          <p:spPr bwMode="auto">
            <a:xfrm>
              <a:off x="3832" y="3731"/>
              <a:ext cx="132" cy="259"/>
            </a:xfrm>
            <a:custGeom>
              <a:avLst/>
              <a:gdLst>
                <a:gd name="T0" fmla="*/ 77 w 77"/>
                <a:gd name="T1" fmla="*/ 123 h 151"/>
                <a:gd name="T2" fmla="*/ 61 w 77"/>
                <a:gd name="T3" fmla="*/ 115 h 151"/>
                <a:gd name="T4" fmla="*/ 46 w 77"/>
                <a:gd name="T5" fmla="*/ 52 h 151"/>
                <a:gd name="T6" fmla="*/ 54 w 77"/>
                <a:gd name="T7" fmla="*/ 0 h 151"/>
                <a:gd name="T8" fmla="*/ 53 w 77"/>
                <a:gd name="T9" fmla="*/ 0 h 151"/>
                <a:gd name="T10" fmla="*/ 30 w 77"/>
                <a:gd name="T11" fmla="*/ 57 h 151"/>
                <a:gd name="T12" fmla="*/ 45 w 77"/>
                <a:gd name="T13" fmla="*/ 151 h 151"/>
                <a:gd name="T14" fmla="*/ 77 w 77"/>
                <a:gd name="T15" fmla="*/ 123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151">
                  <a:moveTo>
                    <a:pt x="77" y="123"/>
                  </a:moveTo>
                  <a:cubicBezTo>
                    <a:pt x="73" y="121"/>
                    <a:pt x="68" y="119"/>
                    <a:pt x="61" y="115"/>
                  </a:cubicBezTo>
                  <a:cubicBezTo>
                    <a:pt x="40" y="103"/>
                    <a:pt x="34" y="84"/>
                    <a:pt x="46" y="52"/>
                  </a:cubicBezTo>
                  <a:cubicBezTo>
                    <a:pt x="52" y="33"/>
                    <a:pt x="56" y="17"/>
                    <a:pt x="54" y="0"/>
                  </a:cubicBezTo>
                  <a:cubicBezTo>
                    <a:pt x="54" y="0"/>
                    <a:pt x="53" y="0"/>
                    <a:pt x="53" y="0"/>
                  </a:cubicBezTo>
                  <a:cubicBezTo>
                    <a:pt x="52" y="21"/>
                    <a:pt x="44" y="34"/>
                    <a:pt x="30" y="57"/>
                  </a:cubicBezTo>
                  <a:cubicBezTo>
                    <a:pt x="0" y="105"/>
                    <a:pt x="31" y="140"/>
                    <a:pt x="45" y="151"/>
                  </a:cubicBezTo>
                  <a:cubicBezTo>
                    <a:pt x="58" y="144"/>
                    <a:pt x="69" y="135"/>
                    <a:pt x="77" y="123"/>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3" name="Freeform 54"/>
            <p:cNvSpPr>
              <a:spLocks/>
            </p:cNvSpPr>
            <p:nvPr userDrawn="1"/>
          </p:nvSpPr>
          <p:spPr bwMode="auto">
            <a:xfrm>
              <a:off x="3755" y="3724"/>
              <a:ext cx="159" cy="281"/>
            </a:xfrm>
            <a:custGeom>
              <a:avLst/>
              <a:gdLst>
                <a:gd name="T0" fmla="*/ 61 w 93"/>
                <a:gd name="T1" fmla="*/ 59 h 164"/>
                <a:gd name="T2" fmla="*/ 93 w 93"/>
                <a:gd name="T3" fmla="*/ 1 h 164"/>
                <a:gd name="T4" fmla="*/ 93 w 93"/>
                <a:gd name="T5" fmla="*/ 0 h 164"/>
                <a:gd name="T6" fmla="*/ 39 w 93"/>
                <a:gd name="T7" fmla="*/ 58 h 164"/>
                <a:gd name="T8" fmla="*/ 12 w 93"/>
                <a:gd name="T9" fmla="*/ 154 h 164"/>
                <a:gd name="T10" fmla="*/ 51 w 93"/>
                <a:gd name="T11" fmla="*/ 164 h 164"/>
                <a:gd name="T12" fmla="*/ 60 w 93"/>
                <a:gd name="T13" fmla="*/ 163 h 164"/>
                <a:gd name="T14" fmla="*/ 61 w 93"/>
                <a:gd name="T15" fmla="*/ 59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164">
                  <a:moveTo>
                    <a:pt x="61" y="59"/>
                  </a:moveTo>
                  <a:cubicBezTo>
                    <a:pt x="84" y="32"/>
                    <a:pt x="92" y="19"/>
                    <a:pt x="93" y="1"/>
                  </a:cubicBezTo>
                  <a:cubicBezTo>
                    <a:pt x="93" y="0"/>
                    <a:pt x="93" y="0"/>
                    <a:pt x="93" y="0"/>
                  </a:cubicBezTo>
                  <a:cubicBezTo>
                    <a:pt x="87" y="23"/>
                    <a:pt x="74" y="34"/>
                    <a:pt x="39" y="58"/>
                  </a:cubicBezTo>
                  <a:cubicBezTo>
                    <a:pt x="0" y="83"/>
                    <a:pt x="2" y="127"/>
                    <a:pt x="12" y="154"/>
                  </a:cubicBezTo>
                  <a:cubicBezTo>
                    <a:pt x="24" y="160"/>
                    <a:pt x="37" y="164"/>
                    <a:pt x="51" y="164"/>
                  </a:cubicBezTo>
                  <a:cubicBezTo>
                    <a:pt x="54" y="164"/>
                    <a:pt x="57" y="164"/>
                    <a:pt x="60" y="163"/>
                  </a:cubicBezTo>
                  <a:cubicBezTo>
                    <a:pt x="33" y="122"/>
                    <a:pt x="35" y="90"/>
                    <a:pt x="61" y="5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4" name="Freeform 55"/>
            <p:cNvSpPr>
              <a:spLocks/>
            </p:cNvSpPr>
            <p:nvPr userDrawn="1"/>
          </p:nvSpPr>
          <p:spPr bwMode="auto">
            <a:xfrm>
              <a:off x="3694" y="3721"/>
              <a:ext cx="212" cy="228"/>
            </a:xfrm>
            <a:custGeom>
              <a:avLst/>
              <a:gdLst>
                <a:gd name="T0" fmla="*/ 83 w 124"/>
                <a:gd name="T1" fmla="*/ 41 h 133"/>
                <a:gd name="T2" fmla="*/ 124 w 124"/>
                <a:gd name="T3" fmla="*/ 0 h 133"/>
                <a:gd name="T4" fmla="*/ 124 w 124"/>
                <a:gd name="T5" fmla="*/ 0 h 133"/>
                <a:gd name="T6" fmla="*/ 52 w 124"/>
                <a:gd name="T7" fmla="*/ 32 h 133"/>
                <a:gd name="T8" fmla="*/ 2 w 124"/>
                <a:gd name="T9" fmla="*/ 64 h 133"/>
                <a:gd name="T10" fmla="*/ 0 w 124"/>
                <a:gd name="T11" fmla="*/ 79 h 133"/>
                <a:gd name="T12" fmla="*/ 20 w 124"/>
                <a:gd name="T13" fmla="*/ 133 h 133"/>
                <a:gd name="T14" fmla="*/ 83 w 124"/>
                <a:gd name="T15" fmla="*/ 41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33">
                  <a:moveTo>
                    <a:pt x="83" y="41"/>
                  </a:moveTo>
                  <a:cubicBezTo>
                    <a:pt x="109" y="30"/>
                    <a:pt x="121" y="13"/>
                    <a:pt x="124" y="0"/>
                  </a:cubicBezTo>
                  <a:cubicBezTo>
                    <a:pt x="124" y="0"/>
                    <a:pt x="124" y="0"/>
                    <a:pt x="124" y="0"/>
                  </a:cubicBezTo>
                  <a:cubicBezTo>
                    <a:pt x="112" y="23"/>
                    <a:pt x="90" y="27"/>
                    <a:pt x="52" y="32"/>
                  </a:cubicBezTo>
                  <a:cubicBezTo>
                    <a:pt x="30" y="35"/>
                    <a:pt x="12" y="48"/>
                    <a:pt x="2" y="64"/>
                  </a:cubicBezTo>
                  <a:cubicBezTo>
                    <a:pt x="1" y="69"/>
                    <a:pt x="0" y="74"/>
                    <a:pt x="0" y="79"/>
                  </a:cubicBezTo>
                  <a:cubicBezTo>
                    <a:pt x="0" y="99"/>
                    <a:pt x="8" y="118"/>
                    <a:pt x="20" y="133"/>
                  </a:cubicBezTo>
                  <a:cubicBezTo>
                    <a:pt x="19" y="68"/>
                    <a:pt x="52" y="54"/>
                    <a:pt x="83" y="4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spTree>
    <p:extLst>
      <p:ext uri="{BB962C8B-B14F-4D97-AF65-F5344CB8AC3E}">
        <p14:creationId xmlns:p14="http://schemas.microsoft.com/office/powerpoint/2010/main" val="3553502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w. bullets">
    <p:spTree>
      <p:nvGrpSpPr>
        <p:cNvPr id="1" name=""/>
        <p:cNvGrpSpPr/>
        <p:nvPr/>
      </p:nvGrpSpPr>
      <p:grpSpPr>
        <a:xfrm>
          <a:off x="0" y="0"/>
          <a:ext cx="0" cy="0"/>
          <a:chOff x="0" y="0"/>
          <a:chExt cx="0" cy="0"/>
        </a:xfrm>
      </p:grpSpPr>
      <p:sp>
        <p:nvSpPr>
          <p:cNvPr id="4" name="Номер слайда 21"/>
          <p:cNvSpPr>
            <a:spLocks noGrp="1"/>
          </p:cNvSpPr>
          <p:nvPr>
            <p:ph type="sldNum" sz="quarter" idx="4"/>
          </p:nvPr>
        </p:nvSpPr>
        <p:spPr>
          <a:xfrm>
            <a:off x="11339887" y="593223"/>
            <a:ext cx="571468" cy="227164"/>
          </a:xfrm>
          <a:prstGeom prst="rect">
            <a:avLst/>
          </a:prstGeom>
          <a:noFill/>
        </p:spPr>
        <p:txBody>
          <a:bodyPr vert="horz" lIns="0" tIns="0" rIns="0" bIns="0" rtlCol="0" anchor="ctr"/>
          <a:lstStyle>
            <a:lvl1pPr algn="r">
              <a:defRPr sz="1000" b="1" i="0">
                <a:solidFill>
                  <a:schemeClr val="tx1">
                    <a:alpha val="70000"/>
                  </a:schemeClr>
                </a:solidFill>
                <a:latin typeface="+mn-lt"/>
                <a:ea typeface="Montserrat Medium" charset="0"/>
                <a:cs typeface="Montserrat Medium" charset="0"/>
              </a:defRPr>
            </a:lvl1pPr>
          </a:lstStyle>
          <a:p>
            <a:fld id="{D8D877B3-D348-4611-9BDB-C5374591D951}" type="slidenum">
              <a:rPr lang="en-US" smtClean="0"/>
              <a:pPr/>
              <a:t>‹#›</a:t>
            </a:fld>
            <a:endParaRPr lang="en-US" dirty="0"/>
          </a:p>
        </p:txBody>
      </p:sp>
      <p:sp>
        <p:nvSpPr>
          <p:cNvPr id="3" name="Title 4"/>
          <p:cNvSpPr>
            <a:spLocks noGrp="1"/>
          </p:cNvSpPr>
          <p:nvPr>
            <p:ph type="title" hasCustomPrompt="1"/>
          </p:nvPr>
        </p:nvSpPr>
        <p:spPr>
          <a:xfrm>
            <a:off x="587374" y="370290"/>
            <a:ext cx="5108575" cy="1474385"/>
          </a:xfrm>
        </p:spPr>
        <p:txBody>
          <a:bodyPr/>
          <a:lstStyle>
            <a:lvl1pPr>
              <a:defRPr sz="3600"/>
            </a:lvl1pPr>
          </a:lstStyle>
          <a:p>
            <a:r>
              <a:rPr lang="en-US" dirty="0"/>
              <a:t>CLICK TO EDIT TITLE</a:t>
            </a:r>
          </a:p>
        </p:txBody>
      </p:sp>
      <p:sp>
        <p:nvSpPr>
          <p:cNvPr id="5" name="Pladsholder til tekst 10"/>
          <p:cNvSpPr>
            <a:spLocks noGrp="1"/>
          </p:cNvSpPr>
          <p:nvPr>
            <p:ph type="body" sz="quarter" idx="12" hasCustomPrompt="1"/>
          </p:nvPr>
        </p:nvSpPr>
        <p:spPr>
          <a:xfrm>
            <a:off x="587375" y="2065337"/>
            <a:ext cx="10752512" cy="3703696"/>
          </a:xfrm>
        </p:spPr>
        <p:txBody>
          <a:bodyPr/>
          <a:lstStyle>
            <a:lvl1pPr marL="285750" indent="-285750">
              <a:buFontTx/>
              <a:buBlip>
                <a:blip r:embed="rId2"/>
              </a:buBlip>
              <a:defRPr/>
            </a:lvl1pPr>
          </a:lstStyle>
          <a:p>
            <a:pPr lvl="0"/>
            <a:r>
              <a:rPr lang="da-DK" dirty="0"/>
              <a:t>INSERT TEXT</a:t>
            </a:r>
          </a:p>
        </p:txBody>
      </p:sp>
    </p:spTree>
    <p:extLst>
      <p:ext uri="{BB962C8B-B14F-4D97-AF65-F5344CB8AC3E}">
        <p14:creationId xmlns:p14="http://schemas.microsoft.com/office/powerpoint/2010/main" val="252126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eb + bullet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a:p>
        </p:txBody>
      </p:sp>
      <p:grpSp>
        <p:nvGrpSpPr>
          <p:cNvPr id="30" name="Gruppe 29"/>
          <p:cNvGrpSpPr/>
          <p:nvPr userDrawn="1"/>
        </p:nvGrpSpPr>
        <p:grpSpPr>
          <a:xfrm>
            <a:off x="0" y="657225"/>
            <a:ext cx="405154" cy="1182460"/>
            <a:chOff x="320675" y="2816225"/>
            <a:chExt cx="350838" cy="1023938"/>
          </a:xfrm>
          <a:solidFill>
            <a:schemeClr val="tx1"/>
          </a:solidFill>
        </p:grpSpPr>
        <p:sp>
          <p:nvSpPr>
            <p:cNvPr id="31" name="Freeform 53"/>
            <p:cNvSpPr>
              <a:spLocks/>
            </p:cNvSpPr>
            <p:nvPr userDrawn="1"/>
          </p:nvSpPr>
          <p:spPr bwMode="auto">
            <a:xfrm>
              <a:off x="608013" y="3778250"/>
              <a:ext cx="63500" cy="61913"/>
            </a:xfrm>
            <a:custGeom>
              <a:avLst/>
              <a:gdLst>
                <a:gd name="T0" fmla="*/ 19 w 19"/>
                <a:gd name="T1" fmla="*/ 0 h 19"/>
                <a:gd name="T2" fmla="*/ 19 w 19"/>
                <a:gd name="T3" fmla="*/ 4 h 19"/>
                <a:gd name="T4" fmla="*/ 3 w 19"/>
                <a:gd name="T5" fmla="*/ 19 h 19"/>
                <a:gd name="T6" fmla="*/ 0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4"/>
                    <a:pt x="19" y="4"/>
                    <a:pt x="19" y="4"/>
                  </a:cubicBezTo>
                  <a:cubicBezTo>
                    <a:pt x="14" y="9"/>
                    <a:pt x="8" y="14"/>
                    <a:pt x="3" y="19"/>
                  </a:cubicBezTo>
                  <a:cubicBezTo>
                    <a:pt x="0" y="19"/>
                    <a:pt x="0" y="19"/>
                    <a:pt x="0" y="19"/>
                  </a:cubicBezTo>
                  <a:cubicBezTo>
                    <a:pt x="6" y="13"/>
                    <a:pt x="13" y="7"/>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2" name="Freeform 54"/>
            <p:cNvSpPr>
              <a:spLocks/>
            </p:cNvSpPr>
            <p:nvPr userDrawn="1"/>
          </p:nvSpPr>
          <p:spPr bwMode="auto">
            <a:xfrm>
              <a:off x="528638" y="3706813"/>
              <a:ext cx="142875" cy="133350"/>
            </a:xfrm>
            <a:custGeom>
              <a:avLst/>
              <a:gdLst>
                <a:gd name="T0" fmla="*/ 43 w 43"/>
                <a:gd name="T1" fmla="*/ 0 h 41"/>
                <a:gd name="T2" fmla="*/ 43 w 43"/>
                <a:gd name="T3" fmla="*/ 4 h 41"/>
                <a:gd name="T4" fmla="*/ 7 w 43"/>
                <a:gd name="T5" fmla="*/ 38 h 41"/>
                <a:gd name="T6" fmla="*/ 3 w 43"/>
                <a:gd name="T7" fmla="*/ 41 h 41"/>
                <a:gd name="T8" fmla="*/ 0 w 43"/>
                <a:gd name="T9" fmla="*/ 41 h 41"/>
                <a:gd name="T10" fmla="*/ 42 w 43"/>
                <a:gd name="T11" fmla="*/ 1 h 41"/>
                <a:gd name="T12" fmla="*/ 43 w 43"/>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43" h="41">
                  <a:moveTo>
                    <a:pt x="43" y="0"/>
                  </a:moveTo>
                  <a:cubicBezTo>
                    <a:pt x="43" y="4"/>
                    <a:pt x="43" y="4"/>
                    <a:pt x="43" y="4"/>
                  </a:cubicBezTo>
                  <a:cubicBezTo>
                    <a:pt x="31" y="14"/>
                    <a:pt x="19" y="26"/>
                    <a:pt x="7" y="38"/>
                  </a:cubicBezTo>
                  <a:cubicBezTo>
                    <a:pt x="6" y="39"/>
                    <a:pt x="5" y="40"/>
                    <a:pt x="3" y="41"/>
                  </a:cubicBezTo>
                  <a:cubicBezTo>
                    <a:pt x="0" y="41"/>
                    <a:pt x="0" y="41"/>
                    <a:pt x="0" y="41"/>
                  </a:cubicBezTo>
                  <a:cubicBezTo>
                    <a:pt x="14" y="28"/>
                    <a:pt x="27" y="14"/>
                    <a:pt x="42" y="1"/>
                  </a:cubicBezTo>
                  <a:cubicBezTo>
                    <a:pt x="42" y="1"/>
                    <a:pt x="43" y="1"/>
                    <a:pt x="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3" name="Freeform 55"/>
            <p:cNvSpPr>
              <a:spLocks/>
            </p:cNvSpPr>
            <p:nvPr userDrawn="1"/>
          </p:nvSpPr>
          <p:spPr bwMode="auto">
            <a:xfrm>
              <a:off x="431800" y="3636963"/>
              <a:ext cx="239713" cy="203200"/>
            </a:xfrm>
            <a:custGeom>
              <a:avLst/>
              <a:gdLst>
                <a:gd name="T0" fmla="*/ 72 w 72"/>
                <a:gd name="T1" fmla="*/ 0 h 62"/>
                <a:gd name="T2" fmla="*/ 72 w 72"/>
                <a:gd name="T3" fmla="*/ 3 h 62"/>
                <a:gd name="T4" fmla="*/ 35 w 72"/>
                <a:gd name="T5" fmla="*/ 37 h 62"/>
                <a:gd name="T6" fmla="*/ 4 w 72"/>
                <a:gd name="T7" fmla="*/ 62 h 62"/>
                <a:gd name="T8" fmla="*/ 0 w 72"/>
                <a:gd name="T9" fmla="*/ 62 h 62"/>
                <a:gd name="T10" fmla="*/ 7 w 72"/>
                <a:gd name="T11" fmla="*/ 58 h 62"/>
                <a:gd name="T12" fmla="*/ 70 w 72"/>
                <a:gd name="T13" fmla="*/ 2 h 62"/>
                <a:gd name="T14" fmla="*/ 72 w 72"/>
                <a:gd name="T15" fmla="*/ 0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62">
                  <a:moveTo>
                    <a:pt x="72" y="0"/>
                  </a:moveTo>
                  <a:cubicBezTo>
                    <a:pt x="72" y="3"/>
                    <a:pt x="72" y="3"/>
                    <a:pt x="72" y="3"/>
                  </a:cubicBezTo>
                  <a:cubicBezTo>
                    <a:pt x="59" y="14"/>
                    <a:pt x="47" y="25"/>
                    <a:pt x="35" y="37"/>
                  </a:cubicBezTo>
                  <a:cubicBezTo>
                    <a:pt x="26" y="46"/>
                    <a:pt x="15" y="55"/>
                    <a:pt x="4" y="62"/>
                  </a:cubicBezTo>
                  <a:cubicBezTo>
                    <a:pt x="0" y="62"/>
                    <a:pt x="0" y="62"/>
                    <a:pt x="0" y="62"/>
                  </a:cubicBezTo>
                  <a:cubicBezTo>
                    <a:pt x="2" y="61"/>
                    <a:pt x="5" y="59"/>
                    <a:pt x="7" y="58"/>
                  </a:cubicBezTo>
                  <a:cubicBezTo>
                    <a:pt x="30" y="41"/>
                    <a:pt x="48" y="20"/>
                    <a:pt x="70" y="2"/>
                  </a:cubicBezTo>
                  <a:cubicBezTo>
                    <a:pt x="70" y="1"/>
                    <a:pt x="71" y="1"/>
                    <a:pt x="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4" name="Freeform 56"/>
            <p:cNvSpPr>
              <a:spLocks/>
            </p:cNvSpPr>
            <p:nvPr userDrawn="1"/>
          </p:nvSpPr>
          <p:spPr bwMode="auto">
            <a:xfrm>
              <a:off x="320675" y="3568700"/>
              <a:ext cx="350838" cy="261938"/>
            </a:xfrm>
            <a:custGeom>
              <a:avLst/>
              <a:gdLst>
                <a:gd name="T0" fmla="*/ 105 w 105"/>
                <a:gd name="T1" fmla="*/ 0 h 80"/>
                <a:gd name="T2" fmla="*/ 105 w 105"/>
                <a:gd name="T3" fmla="*/ 3 h 80"/>
                <a:gd name="T4" fmla="*/ 67 w 105"/>
                <a:gd name="T5" fmla="*/ 37 h 80"/>
                <a:gd name="T6" fmla="*/ 0 w 105"/>
                <a:gd name="T7" fmla="*/ 80 h 80"/>
                <a:gd name="T8" fmla="*/ 0 w 105"/>
                <a:gd name="T9" fmla="*/ 77 h 80"/>
                <a:gd name="T10" fmla="*/ 39 w 105"/>
                <a:gd name="T11" fmla="*/ 57 h 80"/>
                <a:gd name="T12" fmla="*/ 102 w 105"/>
                <a:gd name="T13" fmla="*/ 3 h 80"/>
                <a:gd name="T14" fmla="*/ 105 w 105"/>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80">
                  <a:moveTo>
                    <a:pt x="105" y="0"/>
                  </a:moveTo>
                  <a:cubicBezTo>
                    <a:pt x="105" y="3"/>
                    <a:pt x="105" y="3"/>
                    <a:pt x="105" y="3"/>
                  </a:cubicBezTo>
                  <a:cubicBezTo>
                    <a:pt x="92" y="14"/>
                    <a:pt x="80" y="25"/>
                    <a:pt x="67" y="37"/>
                  </a:cubicBezTo>
                  <a:cubicBezTo>
                    <a:pt x="48" y="55"/>
                    <a:pt x="25" y="70"/>
                    <a:pt x="0" y="80"/>
                  </a:cubicBezTo>
                  <a:cubicBezTo>
                    <a:pt x="0" y="77"/>
                    <a:pt x="0" y="77"/>
                    <a:pt x="0" y="77"/>
                  </a:cubicBezTo>
                  <a:cubicBezTo>
                    <a:pt x="14" y="72"/>
                    <a:pt x="27" y="65"/>
                    <a:pt x="39" y="57"/>
                  </a:cubicBezTo>
                  <a:cubicBezTo>
                    <a:pt x="62" y="41"/>
                    <a:pt x="81" y="21"/>
                    <a:pt x="102"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5" name="Freeform 57"/>
            <p:cNvSpPr>
              <a:spLocks/>
            </p:cNvSpPr>
            <p:nvPr userDrawn="1"/>
          </p:nvSpPr>
          <p:spPr bwMode="auto">
            <a:xfrm>
              <a:off x="320675" y="3506788"/>
              <a:ext cx="350838" cy="249238"/>
            </a:xfrm>
            <a:custGeom>
              <a:avLst/>
              <a:gdLst>
                <a:gd name="T0" fmla="*/ 105 w 105"/>
                <a:gd name="T1" fmla="*/ 0 h 76"/>
                <a:gd name="T2" fmla="*/ 105 w 105"/>
                <a:gd name="T3" fmla="*/ 2 h 76"/>
                <a:gd name="T4" fmla="*/ 67 w 105"/>
                <a:gd name="T5" fmla="*/ 35 h 76"/>
                <a:gd name="T6" fmla="*/ 0 w 105"/>
                <a:gd name="T7" fmla="*/ 76 h 76"/>
                <a:gd name="T8" fmla="*/ 0 w 105"/>
                <a:gd name="T9" fmla="*/ 74 h 76"/>
                <a:gd name="T10" fmla="*/ 39 w 105"/>
                <a:gd name="T11" fmla="*/ 54 h 76"/>
                <a:gd name="T12" fmla="*/ 101 w 105"/>
                <a:gd name="T13" fmla="*/ 2 h 76"/>
                <a:gd name="T14" fmla="*/ 105 w 105"/>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6">
                  <a:moveTo>
                    <a:pt x="105" y="0"/>
                  </a:moveTo>
                  <a:cubicBezTo>
                    <a:pt x="105" y="2"/>
                    <a:pt x="105" y="2"/>
                    <a:pt x="105" y="2"/>
                  </a:cubicBezTo>
                  <a:cubicBezTo>
                    <a:pt x="92" y="13"/>
                    <a:pt x="79" y="24"/>
                    <a:pt x="67" y="35"/>
                  </a:cubicBezTo>
                  <a:cubicBezTo>
                    <a:pt x="48" y="52"/>
                    <a:pt x="25" y="67"/>
                    <a:pt x="0" y="76"/>
                  </a:cubicBezTo>
                  <a:cubicBezTo>
                    <a:pt x="0" y="74"/>
                    <a:pt x="0" y="74"/>
                    <a:pt x="0" y="74"/>
                  </a:cubicBezTo>
                  <a:cubicBezTo>
                    <a:pt x="14" y="69"/>
                    <a:pt x="27" y="62"/>
                    <a:pt x="39" y="54"/>
                  </a:cubicBezTo>
                  <a:cubicBezTo>
                    <a:pt x="62" y="39"/>
                    <a:pt x="80" y="19"/>
                    <a:pt x="101"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6" name="Freeform 58"/>
            <p:cNvSpPr>
              <a:spLocks/>
            </p:cNvSpPr>
            <p:nvPr userDrawn="1"/>
          </p:nvSpPr>
          <p:spPr bwMode="auto">
            <a:xfrm>
              <a:off x="320675" y="3441700"/>
              <a:ext cx="350838" cy="241300"/>
            </a:xfrm>
            <a:custGeom>
              <a:avLst/>
              <a:gdLst>
                <a:gd name="T0" fmla="*/ 105 w 105"/>
                <a:gd name="T1" fmla="*/ 0 h 74"/>
                <a:gd name="T2" fmla="*/ 105 w 105"/>
                <a:gd name="T3" fmla="*/ 3 h 74"/>
                <a:gd name="T4" fmla="*/ 67 w 105"/>
                <a:gd name="T5" fmla="*/ 34 h 74"/>
                <a:gd name="T6" fmla="*/ 0 w 105"/>
                <a:gd name="T7" fmla="*/ 74 h 74"/>
                <a:gd name="T8" fmla="*/ 0 w 105"/>
                <a:gd name="T9" fmla="*/ 72 h 74"/>
                <a:gd name="T10" fmla="*/ 39 w 105"/>
                <a:gd name="T11" fmla="*/ 52 h 74"/>
                <a:gd name="T12" fmla="*/ 101 w 105"/>
                <a:gd name="T13" fmla="*/ 3 h 74"/>
                <a:gd name="T14" fmla="*/ 105 w 10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105" y="0"/>
                  </a:moveTo>
                  <a:cubicBezTo>
                    <a:pt x="105" y="3"/>
                    <a:pt x="105" y="3"/>
                    <a:pt x="105" y="3"/>
                  </a:cubicBezTo>
                  <a:cubicBezTo>
                    <a:pt x="92" y="13"/>
                    <a:pt x="79" y="24"/>
                    <a:pt x="67" y="34"/>
                  </a:cubicBezTo>
                  <a:cubicBezTo>
                    <a:pt x="47" y="51"/>
                    <a:pt x="25" y="65"/>
                    <a:pt x="0" y="74"/>
                  </a:cubicBezTo>
                  <a:cubicBezTo>
                    <a:pt x="0" y="72"/>
                    <a:pt x="0" y="72"/>
                    <a:pt x="0" y="72"/>
                  </a:cubicBezTo>
                  <a:cubicBezTo>
                    <a:pt x="14" y="67"/>
                    <a:pt x="27" y="60"/>
                    <a:pt x="39" y="52"/>
                  </a:cubicBezTo>
                  <a:cubicBezTo>
                    <a:pt x="62" y="38"/>
                    <a:pt x="80" y="19"/>
                    <a:pt x="101"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7" name="Freeform 59"/>
            <p:cNvSpPr>
              <a:spLocks/>
            </p:cNvSpPr>
            <p:nvPr userDrawn="1"/>
          </p:nvSpPr>
          <p:spPr bwMode="auto">
            <a:xfrm>
              <a:off x="320675" y="3382963"/>
              <a:ext cx="350838" cy="228600"/>
            </a:xfrm>
            <a:custGeom>
              <a:avLst/>
              <a:gdLst>
                <a:gd name="T0" fmla="*/ 105 w 105"/>
                <a:gd name="T1" fmla="*/ 0 h 70"/>
                <a:gd name="T2" fmla="*/ 105 w 105"/>
                <a:gd name="T3" fmla="*/ 2 h 70"/>
                <a:gd name="T4" fmla="*/ 67 w 105"/>
                <a:gd name="T5" fmla="*/ 32 h 70"/>
                <a:gd name="T6" fmla="*/ 0 w 105"/>
                <a:gd name="T7" fmla="*/ 70 h 70"/>
                <a:gd name="T8" fmla="*/ 0 w 105"/>
                <a:gd name="T9" fmla="*/ 68 h 70"/>
                <a:gd name="T10" fmla="*/ 40 w 105"/>
                <a:gd name="T11" fmla="*/ 50 h 70"/>
                <a:gd name="T12" fmla="*/ 102 w 105"/>
                <a:gd name="T13" fmla="*/ 2 h 70"/>
                <a:gd name="T14" fmla="*/ 105 w 105"/>
                <a:gd name="T15" fmla="*/ 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0">
                  <a:moveTo>
                    <a:pt x="105" y="0"/>
                  </a:moveTo>
                  <a:cubicBezTo>
                    <a:pt x="105" y="2"/>
                    <a:pt x="105" y="2"/>
                    <a:pt x="105" y="2"/>
                  </a:cubicBezTo>
                  <a:cubicBezTo>
                    <a:pt x="92" y="12"/>
                    <a:pt x="80" y="22"/>
                    <a:pt x="67" y="32"/>
                  </a:cubicBezTo>
                  <a:cubicBezTo>
                    <a:pt x="48" y="49"/>
                    <a:pt x="25" y="62"/>
                    <a:pt x="0" y="70"/>
                  </a:cubicBezTo>
                  <a:cubicBezTo>
                    <a:pt x="0" y="68"/>
                    <a:pt x="0" y="68"/>
                    <a:pt x="0" y="68"/>
                  </a:cubicBezTo>
                  <a:cubicBezTo>
                    <a:pt x="14" y="63"/>
                    <a:pt x="27" y="57"/>
                    <a:pt x="40" y="50"/>
                  </a:cubicBezTo>
                  <a:cubicBezTo>
                    <a:pt x="62" y="36"/>
                    <a:pt x="81" y="18"/>
                    <a:pt x="102" y="2"/>
                  </a:cubicBezTo>
                  <a:cubicBezTo>
                    <a:pt x="103"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8" name="Freeform 60"/>
            <p:cNvSpPr>
              <a:spLocks/>
            </p:cNvSpPr>
            <p:nvPr userDrawn="1"/>
          </p:nvSpPr>
          <p:spPr bwMode="auto">
            <a:xfrm>
              <a:off x="320675" y="3324225"/>
              <a:ext cx="350838" cy="219075"/>
            </a:xfrm>
            <a:custGeom>
              <a:avLst/>
              <a:gdLst>
                <a:gd name="T0" fmla="*/ 105 w 105"/>
                <a:gd name="T1" fmla="*/ 0 h 67"/>
                <a:gd name="T2" fmla="*/ 105 w 105"/>
                <a:gd name="T3" fmla="*/ 2 h 67"/>
                <a:gd name="T4" fmla="*/ 68 w 105"/>
                <a:gd name="T5" fmla="*/ 31 h 67"/>
                <a:gd name="T6" fmla="*/ 0 w 105"/>
                <a:gd name="T7" fmla="*/ 67 h 67"/>
                <a:gd name="T8" fmla="*/ 0 w 105"/>
                <a:gd name="T9" fmla="*/ 65 h 67"/>
                <a:gd name="T10" fmla="*/ 41 w 105"/>
                <a:gd name="T11" fmla="*/ 47 h 67"/>
                <a:gd name="T12" fmla="*/ 102 w 105"/>
                <a:gd name="T13" fmla="*/ 2 h 67"/>
                <a:gd name="T14" fmla="*/ 105 w 105"/>
                <a:gd name="T15" fmla="*/ 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7">
                  <a:moveTo>
                    <a:pt x="105" y="0"/>
                  </a:moveTo>
                  <a:cubicBezTo>
                    <a:pt x="105" y="2"/>
                    <a:pt x="105" y="2"/>
                    <a:pt x="105" y="2"/>
                  </a:cubicBezTo>
                  <a:cubicBezTo>
                    <a:pt x="92" y="11"/>
                    <a:pt x="80" y="21"/>
                    <a:pt x="68" y="31"/>
                  </a:cubicBezTo>
                  <a:cubicBezTo>
                    <a:pt x="48" y="47"/>
                    <a:pt x="25" y="60"/>
                    <a:pt x="0" y="67"/>
                  </a:cubicBezTo>
                  <a:cubicBezTo>
                    <a:pt x="0" y="65"/>
                    <a:pt x="0" y="65"/>
                    <a:pt x="0" y="65"/>
                  </a:cubicBezTo>
                  <a:cubicBezTo>
                    <a:pt x="14" y="61"/>
                    <a:pt x="28" y="55"/>
                    <a:pt x="41" y="47"/>
                  </a:cubicBezTo>
                  <a:cubicBezTo>
                    <a:pt x="63" y="34"/>
                    <a:pt x="81" y="17"/>
                    <a:pt x="102"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9" name="Freeform 61"/>
            <p:cNvSpPr>
              <a:spLocks/>
            </p:cNvSpPr>
            <p:nvPr userDrawn="1"/>
          </p:nvSpPr>
          <p:spPr bwMode="auto">
            <a:xfrm>
              <a:off x="320675" y="3263900"/>
              <a:ext cx="350838" cy="212725"/>
            </a:xfrm>
            <a:custGeom>
              <a:avLst/>
              <a:gdLst>
                <a:gd name="T0" fmla="*/ 105 w 105"/>
                <a:gd name="T1" fmla="*/ 0 h 65"/>
                <a:gd name="T2" fmla="*/ 105 w 105"/>
                <a:gd name="T3" fmla="*/ 3 h 65"/>
                <a:gd name="T4" fmla="*/ 69 w 105"/>
                <a:gd name="T5" fmla="*/ 29 h 65"/>
                <a:gd name="T6" fmla="*/ 0 w 105"/>
                <a:gd name="T7" fmla="*/ 65 h 65"/>
                <a:gd name="T8" fmla="*/ 0 w 105"/>
                <a:gd name="T9" fmla="*/ 62 h 65"/>
                <a:gd name="T10" fmla="*/ 42 w 105"/>
                <a:gd name="T11" fmla="*/ 45 h 65"/>
                <a:gd name="T12" fmla="*/ 103 w 105"/>
                <a:gd name="T13" fmla="*/ 2 h 65"/>
                <a:gd name="T14" fmla="*/ 105 w 105"/>
                <a:gd name="T15" fmla="*/ 0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5">
                  <a:moveTo>
                    <a:pt x="105" y="0"/>
                  </a:moveTo>
                  <a:cubicBezTo>
                    <a:pt x="105" y="3"/>
                    <a:pt x="105" y="3"/>
                    <a:pt x="105" y="3"/>
                  </a:cubicBezTo>
                  <a:cubicBezTo>
                    <a:pt x="93" y="11"/>
                    <a:pt x="81" y="20"/>
                    <a:pt x="69" y="29"/>
                  </a:cubicBezTo>
                  <a:cubicBezTo>
                    <a:pt x="49" y="45"/>
                    <a:pt x="25" y="58"/>
                    <a:pt x="0" y="65"/>
                  </a:cubicBezTo>
                  <a:cubicBezTo>
                    <a:pt x="0" y="62"/>
                    <a:pt x="0" y="62"/>
                    <a:pt x="0" y="62"/>
                  </a:cubicBezTo>
                  <a:cubicBezTo>
                    <a:pt x="15" y="58"/>
                    <a:pt x="29" y="53"/>
                    <a:pt x="42" y="45"/>
                  </a:cubicBezTo>
                  <a:cubicBezTo>
                    <a:pt x="64" y="33"/>
                    <a:pt x="82" y="16"/>
                    <a:pt x="103" y="2"/>
                  </a:cubicBezTo>
                  <a:cubicBezTo>
                    <a:pt x="104"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0" name="Freeform 62"/>
            <p:cNvSpPr>
              <a:spLocks/>
            </p:cNvSpPr>
            <p:nvPr userDrawn="1"/>
          </p:nvSpPr>
          <p:spPr bwMode="auto">
            <a:xfrm>
              <a:off x="320675" y="3208338"/>
              <a:ext cx="350838" cy="200025"/>
            </a:xfrm>
            <a:custGeom>
              <a:avLst/>
              <a:gdLst>
                <a:gd name="T0" fmla="*/ 105 w 105"/>
                <a:gd name="T1" fmla="*/ 0 h 61"/>
                <a:gd name="T2" fmla="*/ 105 w 105"/>
                <a:gd name="T3" fmla="*/ 3 h 61"/>
                <a:gd name="T4" fmla="*/ 71 w 105"/>
                <a:gd name="T5" fmla="*/ 27 h 61"/>
                <a:gd name="T6" fmla="*/ 0 w 105"/>
                <a:gd name="T7" fmla="*/ 61 h 61"/>
                <a:gd name="T8" fmla="*/ 0 w 105"/>
                <a:gd name="T9" fmla="*/ 59 h 61"/>
                <a:gd name="T10" fmla="*/ 44 w 105"/>
                <a:gd name="T11" fmla="*/ 42 h 61"/>
                <a:gd name="T12" fmla="*/ 104 w 105"/>
                <a:gd name="T13" fmla="*/ 1 h 61"/>
                <a:gd name="T14" fmla="*/ 105 w 105"/>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1">
                  <a:moveTo>
                    <a:pt x="105" y="0"/>
                  </a:moveTo>
                  <a:cubicBezTo>
                    <a:pt x="105" y="3"/>
                    <a:pt x="105" y="3"/>
                    <a:pt x="105" y="3"/>
                  </a:cubicBezTo>
                  <a:cubicBezTo>
                    <a:pt x="93" y="11"/>
                    <a:pt x="82" y="19"/>
                    <a:pt x="71" y="27"/>
                  </a:cubicBezTo>
                  <a:cubicBezTo>
                    <a:pt x="50" y="43"/>
                    <a:pt x="25" y="55"/>
                    <a:pt x="0" y="61"/>
                  </a:cubicBezTo>
                  <a:cubicBezTo>
                    <a:pt x="0" y="59"/>
                    <a:pt x="0" y="59"/>
                    <a:pt x="0" y="59"/>
                  </a:cubicBezTo>
                  <a:cubicBezTo>
                    <a:pt x="15" y="55"/>
                    <a:pt x="30" y="50"/>
                    <a:pt x="44" y="42"/>
                  </a:cubicBezTo>
                  <a:cubicBezTo>
                    <a:pt x="65" y="31"/>
                    <a:pt x="84" y="15"/>
                    <a:pt x="104" y="1"/>
                  </a:cubicBezTo>
                  <a:cubicBezTo>
                    <a:pt x="104" y="1"/>
                    <a:pt x="105"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1" name="Freeform 63"/>
            <p:cNvSpPr>
              <a:spLocks/>
            </p:cNvSpPr>
            <p:nvPr userDrawn="1"/>
          </p:nvSpPr>
          <p:spPr bwMode="auto">
            <a:xfrm>
              <a:off x="320675" y="3155950"/>
              <a:ext cx="350838" cy="190500"/>
            </a:xfrm>
            <a:custGeom>
              <a:avLst/>
              <a:gdLst>
                <a:gd name="T0" fmla="*/ 105 w 105"/>
                <a:gd name="T1" fmla="*/ 0 h 58"/>
                <a:gd name="T2" fmla="*/ 105 w 105"/>
                <a:gd name="T3" fmla="*/ 2 h 58"/>
                <a:gd name="T4" fmla="*/ 72 w 105"/>
                <a:gd name="T5" fmla="*/ 25 h 58"/>
                <a:gd name="T6" fmla="*/ 0 w 105"/>
                <a:gd name="T7" fmla="*/ 58 h 58"/>
                <a:gd name="T8" fmla="*/ 0 w 105"/>
                <a:gd name="T9" fmla="*/ 55 h 58"/>
                <a:gd name="T10" fmla="*/ 46 w 105"/>
                <a:gd name="T11" fmla="*/ 39 h 58"/>
                <a:gd name="T12" fmla="*/ 105 w 10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05" h="58">
                  <a:moveTo>
                    <a:pt x="105" y="0"/>
                  </a:moveTo>
                  <a:cubicBezTo>
                    <a:pt x="105" y="2"/>
                    <a:pt x="105" y="2"/>
                    <a:pt x="105" y="2"/>
                  </a:cubicBezTo>
                  <a:cubicBezTo>
                    <a:pt x="94" y="10"/>
                    <a:pt x="83" y="17"/>
                    <a:pt x="72" y="25"/>
                  </a:cubicBezTo>
                  <a:cubicBezTo>
                    <a:pt x="51" y="41"/>
                    <a:pt x="26" y="52"/>
                    <a:pt x="0" y="58"/>
                  </a:cubicBezTo>
                  <a:cubicBezTo>
                    <a:pt x="0" y="55"/>
                    <a:pt x="0" y="55"/>
                    <a:pt x="0" y="55"/>
                  </a:cubicBezTo>
                  <a:cubicBezTo>
                    <a:pt x="16" y="52"/>
                    <a:pt x="31" y="47"/>
                    <a:pt x="46" y="39"/>
                  </a:cubicBezTo>
                  <a:cubicBezTo>
                    <a:pt x="67" y="28"/>
                    <a:pt x="85" y="13"/>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2" name="Freeform 64"/>
            <p:cNvSpPr>
              <a:spLocks/>
            </p:cNvSpPr>
            <p:nvPr userDrawn="1"/>
          </p:nvSpPr>
          <p:spPr bwMode="auto">
            <a:xfrm>
              <a:off x="320675" y="3103563"/>
              <a:ext cx="350838" cy="177800"/>
            </a:xfrm>
            <a:custGeom>
              <a:avLst/>
              <a:gdLst>
                <a:gd name="T0" fmla="*/ 105 w 105"/>
                <a:gd name="T1" fmla="*/ 0 h 54"/>
                <a:gd name="T2" fmla="*/ 105 w 105"/>
                <a:gd name="T3" fmla="*/ 2 h 54"/>
                <a:gd name="T4" fmla="*/ 74 w 105"/>
                <a:gd name="T5" fmla="*/ 23 h 54"/>
                <a:gd name="T6" fmla="*/ 0 w 105"/>
                <a:gd name="T7" fmla="*/ 54 h 54"/>
                <a:gd name="T8" fmla="*/ 0 w 105"/>
                <a:gd name="T9" fmla="*/ 52 h 54"/>
                <a:gd name="T10" fmla="*/ 48 w 105"/>
                <a:gd name="T11" fmla="*/ 36 h 54"/>
                <a:gd name="T12" fmla="*/ 105 w 105"/>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105" h="54">
                  <a:moveTo>
                    <a:pt x="105" y="0"/>
                  </a:moveTo>
                  <a:cubicBezTo>
                    <a:pt x="105" y="2"/>
                    <a:pt x="105" y="2"/>
                    <a:pt x="105" y="2"/>
                  </a:cubicBezTo>
                  <a:cubicBezTo>
                    <a:pt x="95" y="9"/>
                    <a:pt x="84" y="16"/>
                    <a:pt x="74" y="23"/>
                  </a:cubicBezTo>
                  <a:cubicBezTo>
                    <a:pt x="52" y="38"/>
                    <a:pt x="27" y="49"/>
                    <a:pt x="0" y="54"/>
                  </a:cubicBezTo>
                  <a:cubicBezTo>
                    <a:pt x="0" y="52"/>
                    <a:pt x="0" y="52"/>
                    <a:pt x="0" y="52"/>
                  </a:cubicBezTo>
                  <a:cubicBezTo>
                    <a:pt x="17" y="49"/>
                    <a:pt x="33" y="44"/>
                    <a:pt x="48" y="36"/>
                  </a:cubicBezTo>
                  <a:cubicBezTo>
                    <a:pt x="68" y="26"/>
                    <a:pt x="86" y="12"/>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3" name="Freeform 65"/>
            <p:cNvSpPr>
              <a:spLocks/>
            </p:cNvSpPr>
            <p:nvPr userDrawn="1"/>
          </p:nvSpPr>
          <p:spPr bwMode="auto">
            <a:xfrm>
              <a:off x="320675" y="3055938"/>
              <a:ext cx="350838" cy="163513"/>
            </a:xfrm>
            <a:custGeom>
              <a:avLst/>
              <a:gdLst>
                <a:gd name="T0" fmla="*/ 105 w 105"/>
                <a:gd name="T1" fmla="*/ 0 h 50"/>
                <a:gd name="T2" fmla="*/ 105 w 105"/>
                <a:gd name="T3" fmla="*/ 2 h 50"/>
                <a:gd name="T4" fmla="*/ 76 w 105"/>
                <a:gd name="T5" fmla="*/ 20 h 50"/>
                <a:gd name="T6" fmla="*/ 0 w 105"/>
                <a:gd name="T7" fmla="*/ 50 h 50"/>
                <a:gd name="T8" fmla="*/ 0 w 105"/>
                <a:gd name="T9" fmla="*/ 48 h 50"/>
                <a:gd name="T10" fmla="*/ 51 w 105"/>
                <a:gd name="T11" fmla="*/ 33 h 50"/>
                <a:gd name="T12" fmla="*/ 105 w 105"/>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105" h="50">
                  <a:moveTo>
                    <a:pt x="105" y="0"/>
                  </a:moveTo>
                  <a:cubicBezTo>
                    <a:pt x="105" y="2"/>
                    <a:pt x="105" y="2"/>
                    <a:pt x="105" y="2"/>
                  </a:cubicBezTo>
                  <a:cubicBezTo>
                    <a:pt x="95" y="8"/>
                    <a:pt x="86" y="14"/>
                    <a:pt x="76" y="20"/>
                  </a:cubicBezTo>
                  <a:cubicBezTo>
                    <a:pt x="54" y="36"/>
                    <a:pt x="27" y="46"/>
                    <a:pt x="0" y="50"/>
                  </a:cubicBezTo>
                  <a:cubicBezTo>
                    <a:pt x="0" y="48"/>
                    <a:pt x="0" y="48"/>
                    <a:pt x="0" y="48"/>
                  </a:cubicBezTo>
                  <a:cubicBezTo>
                    <a:pt x="17" y="45"/>
                    <a:pt x="35" y="41"/>
                    <a:pt x="51" y="33"/>
                  </a:cubicBezTo>
                  <a:cubicBezTo>
                    <a:pt x="70" y="24"/>
                    <a:pt x="87"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4" name="Freeform 66"/>
            <p:cNvSpPr>
              <a:spLocks/>
            </p:cNvSpPr>
            <p:nvPr userDrawn="1"/>
          </p:nvSpPr>
          <p:spPr bwMode="auto">
            <a:xfrm>
              <a:off x="320675" y="3003550"/>
              <a:ext cx="350838" cy="152400"/>
            </a:xfrm>
            <a:custGeom>
              <a:avLst/>
              <a:gdLst>
                <a:gd name="T0" fmla="*/ 105 w 105"/>
                <a:gd name="T1" fmla="*/ 0 h 47"/>
                <a:gd name="T2" fmla="*/ 105 w 105"/>
                <a:gd name="T3" fmla="*/ 3 h 47"/>
                <a:gd name="T4" fmla="*/ 79 w 105"/>
                <a:gd name="T5" fmla="*/ 19 h 47"/>
                <a:gd name="T6" fmla="*/ 0 w 105"/>
                <a:gd name="T7" fmla="*/ 47 h 47"/>
                <a:gd name="T8" fmla="*/ 0 w 105"/>
                <a:gd name="T9" fmla="*/ 45 h 47"/>
                <a:gd name="T10" fmla="*/ 53 w 105"/>
                <a:gd name="T11" fmla="*/ 31 h 47"/>
                <a:gd name="T12" fmla="*/ 105 w 105"/>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105" h="47">
                  <a:moveTo>
                    <a:pt x="105" y="0"/>
                  </a:moveTo>
                  <a:cubicBezTo>
                    <a:pt x="105" y="3"/>
                    <a:pt x="105" y="3"/>
                    <a:pt x="105" y="3"/>
                  </a:cubicBezTo>
                  <a:cubicBezTo>
                    <a:pt x="96" y="8"/>
                    <a:pt x="88" y="13"/>
                    <a:pt x="79" y="19"/>
                  </a:cubicBezTo>
                  <a:cubicBezTo>
                    <a:pt x="55" y="34"/>
                    <a:pt x="28" y="44"/>
                    <a:pt x="0" y="47"/>
                  </a:cubicBezTo>
                  <a:cubicBezTo>
                    <a:pt x="0" y="45"/>
                    <a:pt x="0" y="45"/>
                    <a:pt x="0" y="45"/>
                  </a:cubicBezTo>
                  <a:cubicBezTo>
                    <a:pt x="18" y="43"/>
                    <a:pt x="36" y="39"/>
                    <a:pt x="53" y="31"/>
                  </a:cubicBezTo>
                  <a:cubicBezTo>
                    <a:pt x="72" y="23"/>
                    <a:pt x="88"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5" name="Freeform 67"/>
            <p:cNvSpPr>
              <a:spLocks/>
            </p:cNvSpPr>
            <p:nvPr userDrawn="1"/>
          </p:nvSpPr>
          <p:spPr bwMode="auto">
            <a:xfrm>
              <a:off x="320675" y="2957513"/>
              <a:ext cx="350838" cy="139700"/>
            </a:xfrm>
            <a:custGeom>
              <a:avLst/>
              <a:gdLst>
                <a:gd name="T0" fmla="*/ 105 w 105"/>
                <a:gd name="T1" fmla="*/ 0 h 43"/>
                <a:gd name="T2" fmla="*/ 105 w 105"/>
                <a:gd name="T3" fmla="*/ 2 h 43"/>
                <a:gd name="T4" fmla="*/ 82 w 105"/>
                <a:gd name="T5" fmla="*/ 16 h 43"/>
                <a:gd name="T6" fmla="*/ 0 w 105"/>
                <a:gd name="T7" fmla="*/ 43 h 43"/>
                <a:gd name="T8" fmla="*/ 0 w 105"/>
                <a:gd name="T9" fmla="*/ 40 h 43"/>
                <a:gd name="T10" fmla="*/ 56 w 105"/>
                <a:gd name="T11" fmla="*/ 27 h 43"/>
                <a:gd name="T12" fmla="*/ 105 w 10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105" h="43">
                  <a:moveTo>
                    <a:pt x="105" y="0"/>
                  </a:moveTo>
                  <a:cubicBezTo>
                    <a:pt x="105" y="2"/>
                    <a:pt x="105" y="2"/>
                    <a:pt x="105" y="2"/>
                  </a:cubicBezTo>
                  <a:cubicBezTo>
                    <a:pt x="97" y="6"/>
                    <a:pt x="89" y="11"/>
                    <a:pt x="82" y="16"/>
                  </a:cubicBezTo>
                  <a:cubicBezTo>
                    <a:pt x="57" y="31"/>
                    <a:pt x="29" y="41"/>
                    <a:pt x="0" y="43"/>
                  </a:cubicBezTo>
                  <a:cubicBezTo>
                    <a:pt x="0" y="40"/>
                    <a:pt x="0" y="40"/>
                    <a:pt x="0" y="40"/>
                  </a:cubicBezTo>
                  <a:cubicBezTo>
                    <a:pt x="19" y="39"/>
                    <a:pt x="38" y="35"/>
                    <a:pt x="56" y="27"/>
                  </a:cubicBezTo>
                  <a:cubicBezTo>
                    <a:pt x="74" y="20"/>
                    <a:pt x="89" y="9"/>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6" name="Freeform 68"/>
            <p:cNvSpPr>
              <a:spLocks/>
            </p:cNvSpPr>
            <p:nvPr userDrawn="1"/>
          </p:nvSpPr>
          <p:spPr bwMode="auto">
            <a:xfrm>
              <a:off x="320675" y="2911475"/>
              <a:ext cx="350838" cy="127000"/>
            </a:xfrm>
            <a:custGeom>
              <a:avLst/>
              <a:gdLst>
                <a:gd name="T0" fmla="*/ 105 w 105"/>
                <a:gd name="T1" fmla="*/ 0 h 39"/>
                <a:gd name="T2" fmla="*/ 105 w 105"/>
                <a:gd name="T3" fmla="*/ 2 h 39"/>
                <a:gd name="T4" fmla="*/ 85 w 105"/>
                <a:gd name="T5" fmla="*/ 13 h 39"/>
                <a:gd name="T6" fmla="*/ 0 w 105"/>
                <a:gd name="T7" fmla="*/ 39 h 39"/>
                <a:gd name="T8" fmla="*/ 0 w 105"/>
                <a:gd name="T9" fmla="*/ 36 h 39"/>
                <a:gd name="T10" fmla="*/ 60 w 105"/>
                <a:gd name="T11" fmla="*/ 24 h 39"/>
                <a:gd name="T12" fmla="*/ 105 w 105"/>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05" h="39">
                  <a:moveTo>
                    <a:pt x="105" y="0"/>
                  </a:moveTo>
                  <a:cubicBezTo>
                    <a:pt x="105" y="2"/>
                    <a:pt x="105" y="2"/>
                    <a:pt x="105" y="2"/>
                  </a:cubicBezTo>
                  <a:cubicBezTo>
                    <a:pt x="98" y="5"/>
                    <a:pt x="91" y="9"/>
                    <a:pt x="85" y="13"/>
                  </a:cubicBezTo>
                  <a:cubicBezTo>
                    <a:pt x="59" y="29"/>
                    <a:pt x="30" y="38"/>
                    <a:pt x="0" y="39"/>
                  </a:cubicBezTo>
                  <a:cubicBezTo>
                    <a:pt x="0" y="36"/>
                    <a:pt x="0" y="36"/>
                    <a:pt x="0" y="36"/>
                  </a:cubicBezTo>
                  <a:cubicBezTo>
                    <a:pt x="20" y="36"/>
                    <a:pt x="41" y="32"/>
                    <a:pt x="60" y="24"/>
                  </a:cubicBezTo>
                  <a:cubicBezTo>
                    <a:pt x="76" y="17"/>
                    <a:pt x="90" y="8"/>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7" name="Freeform 69"/>
            <p:cNvSpPr>
              <a:spLocks/>
            </p:cNvSpPr>
            <p:nvPr userDrawn="1"/>
          </p:nvSpPr>
          <p:spPr bwMode="auto">
            <a:xfrm>
              <a:off x="320675" y="2865438"/>
              <a:ext cx="350838" cy="114300"/>
            </a:xfrm>
            <a:custGeom>
              <a:avLst/>
              <a:gdLst>
                <a:gd name="T0" fmla="*/ 105 w 105"/>
                <a:gd name="T1" fmla="*/ 0 h 35"/>
                <a:gd name="T2" fmla="*/ 105 w 105"/>
                <a:gd name="T3" fmla="*/ 2 h 35"/>
                <a:gd name="T4" fmla="*/ 88 w 105"/>
                <a:gd name="T5" fmla="*/ 11 h 35"/>
                <a:gd name="T6" fmla="*/ 0 w 105"/>
                <a:gd name="T7" fmla="*/ 34 h 35"/>
                <a:gd name="T8" fmla="*/ 0 w 105"/>
                <a:gd name="T9" fmla="*/ 32 h 35"/>
                <a:gd name="T10" fmla="*/ 63 w 105"/>
                <a:gd name="T11" fmla="*/ 21 h 35"/>
                <a:gd name="T12" fmla="*/ 105 w 105"/>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105" h="35">
                  <a:moveTo>
                    <a:pt x="105" y="0"/>
                  </a:moveTo>
                  <a:cubicBezTo>
                    <a:pt x="105" y="2"/>
                    <a:pt x="105" y="2"/>
                    <a:pt x="105" y="2"/>
                  </a:cubicBezTo>
                  <a:cubicBezTo>
                    <a:pt x="99" y="5"/>
                    <a:pt x="93" y="8"/>
                    <a:pt x="88" y="11"/>
                  </a:cubicBezTo>
                  <a:cubicBezTo>
                    <a:pt x="61" y="27"/>
                    <a:pt x="31" y="35"/>
                    <a:pt x="0" y="34"/>
                  </a:cubicBezTo>
                  <a:cubicBezTo>
                    <a:pt x="0" y="32"/>
                    <a:pt x="0" y="32"/>
                    <a:pt x="0" y="32"/>
                  </a:cubicBezTo>
                  <a:cubicBezTo>
                    <a:pt x="21" y="33"/>
                    <a:pt x="43" y="29"/>
                    <a:pt x="63" y="21"/>
                  </a:cubicBezTo>
                  <a:cubicBezTo>
                    <a:pt x="78" y="16"/>
                    <a:pt x="91"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8" name="Freeform 70"/>
            <p:cNvSpPr>
              <a:spLocks/>
            </p:cNvSpPr>
            <p:nvPr userDrawn="1"/>
          </p:nvSpPr>
          <p:spPr bwMode="auto">
            <a:xfrm>
              <a:off x="320675" y="2819400"/>
              <a:ext cx="350838" cy="107950"/>
            </a:xfrm>
            <a:custGeom>
              <a:avLst/>
              <a:gdLst>
                <a:gd name="T0" fmla="*/ 105 w 105"/>
                <a:gd name="T1" fmla="*/ 0 h 33"/>
                <a:gd name="T2" fmla="*/ 105 w 105"/>
                <a:gd name="T3" fmla="*/ 2 h 33"/>
                <a:gd name="T4" fmla="*/ 91 w 105"/>
                <a:gd name="T5" fmla="*/ 10 h 33"/>
                <a:gd name="T6" fmla="*/ 0 w 105"/>
                <a:gd name="T7" fmla="*/ 30 h 33"/>
                <a:gd name="T8" fmla="*/ 0 w 105"/>
                <a:gd name="T9" fmla="*/ 28 h 33"/>
                <a:gd name="T10" fmla="*/ 3 w 105"/>
                <a:gd name="T11" fmla="*/ 28 h 33"/>
                <a:gd name="T12" fmla="*/ 67 w 105"/>
                <a:gd name="T13" fmla="*/ 19 h 33"/>
                <a:gd name="T14" fmla="*/ 105 w 105"/>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33">
                  <a:moveTo>
                    <a:pt x="105" y="0"/>
                  </a:moveTo>
                  <a:cubicBezTo>
                    <a:pt x="105" y="2"/>
                    <a:pt x="105" y="2"/>
                    <a:pt x="105" y="2"/>
                  </a:cubicBezTo>
                  <a:cubicBezTo>
                    <a:pt x="100" y="4"/>
                    <a:pt x="96" y="7"/>
                    <a:pt x="91" y="10"/>
                  </a:cubicBezTo>
                  <a:cubicBezTo>
                    <a:pt x="64" y="25"/>
                    <a:pt x="31" y="33"/>
                    <a:pt x="0" y="30"/>
                  </a:cubicBezTo>
                  <a:cubicBezTo>
                    <a:pt x="0" y="28"/>
                    <a:pt x="0" y="28"/>
                    <a:pt x="0" y="28"/>
                  </a:cubicBezTo>
                  <a:cubicBezTo>
                    <a:pt x="1" y="28"/>
                    <a:pt x="2" y="28"/>
                    <a:pt x="3" y="28"/>
                  </a:cubicBezTo>
                  <a:cubicBezTo>
                    <a:pt x="25" y="29"/>
                    <a:pt x="47" y="27"/>
                    <a:pt x="67" y="19"/>
                  </a:cubicBezTo>
                  <a:cubicBezTo>
                    <a:pt x="80" y="14"/>
                    <a:pt x="93"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9" name="Freeform 71"/>
            <p:cNvSpPr>
              <a:spLocks/>
            </p:cNvSpPr>
            <p:nvPr userDrawn="1"/>
          </p:nvSpPr>
          <p:spPr bwMode="auto">
            <a:xfrm>
              <a:off x="320675" y="2816225"/>
              <a:ext cx="284163" cy="55563"/>
            </a:xfrm>
            <a:custGeom>
              <a:avLst/>
              <a:gdLst>
                <a:gd name="T0" fmla="*/ 85 w 85"/>
                <a:gd name="T1" fmla="*/ 0 h 17"/>
                <a:gd name="T2" fmla="*/ 0 w 85"/>
                <a:gd name="T3" fmla="*/ 14 h 17"/>
                <a:gd name="T4" fmla="*/ 0 w 85"/>
                <a:gd name="T5" fmla="*/ 11 h 17"/>
                <a:gd name="T6" fmla="*/ 8 w 85"/>
                <a:gd name="T7" fmla="*/ 12 h 17"/>
                <a:gd name="T8" fmla="*/ 71 w 85"/>
                <a:gd name="T9" fmla="*/ 4 h 17"/>
                <a:gd name="T10" fmla="*/ 80 w 85"/>
                <a:gd name="T11" fmla="*/ 0 h 17"/>
                <a:gd name="T12" fmla="*/ 85 w 8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85" h="17">
                  <a:moveTo>
                    <a:pt x="85" y="0"/>
                  </a:moveTo>
                  <a:cubicBezTo>
                    <a:pt x="58" y="12"/>
                    <a:pt x="29" y="17"/>
                    <a:pt x="0" y="14"/>
                  </a:cubicBezTo>
                  <a:cubicBezTo>
                    <a:pt x="0" y="11"/>
                    <a:pt x="0" y="11"/>
                    <a:pt x="0" y="11"/>
                  </a:cubicBezTo>
                  <a:cubicBezTo>
                    <a:pt x="3" y="12"/>
                    <a:pt x="5" y="12"/>
                    <a:pt x="8" y="12"/>
                  </a:cubicBezTo>
                  <a:cubicBezTo>
                    <a:pt x="29" y="13"/>
                    <a:pt x="51" y="11"/>
                    <a:pt x="71" y="4"/>
                  </a:cubicBezTo>
                  <a:cubicBezTo>
                    <a:pt x="74" y="3"/>
                    <a:pt x="77" y="1"/>
                    <a:pt x="80" y="0"/>
                  </a:cubicBezTo>
                  <a:lnTo>
                    <a:pt x="8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sp>
        <p:nvSpPr>
          <p:cNvPr id="26" name="Title 4"/>
          <p:cNvSpPr>
            <a:spLocks noGrp="1"/>
          </p:cNvSpPr>
          <p:nvPr>
            <p:ph type="title" hasCustomPrompt="1"/>
          </p:nvPr>
        </p:nvSpPr>
        <p:spPr>
          <a:xfrm>
            <a:off x="587375" y="370764"/>
            <a:ext cx="4516438" cy="1473911"/>
          </a:xfrm>
        </p:spPr>
        <p:txBody>
          <a:bodyPr/>
          <a:lstStyle>
            <a:lvl1pPr>
              <a:defRPr sz="3600"/>
            </a:lvl1pPr>
          </a:lstStyle>
          <a:p>
            <a:r>
              <a:rPr lang="en-US" dirty="0"/>
              <a:t>CLICK TO EDIT TITLE</a:t>
            </a:r>
          </a:p>
        </p:txBody>
      </p:sp>
      <p:pic>
        <p:nvPicPr>
          <p:cNvPr id="27" name="Billede 26"/>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5670792" y="820387"/>
            <a:ext cx="6943368" cy="5825654"/>
          </a:xfrm>
          <a:prstGeom prst="rect">
            <a:avLst/>
          </a:prstGeom>
        </p:spPr>
      </p:pic>
      <p:sp>
        <p:nvSpPr>
          <p:cNvPr id="28" name="Picture Placeholder 4"/>
          <p:cNvSpPr>
            <a:spLocks noGrp="1"/>
          </p:cNvSpPr>
          <p:nvPr>
            <p:ph type="pic" sz="quarter" idx="11" hasCustomPrompt="1"/>
          </p:nvPr>
        </p:nvSpPr>
        <p:spPr>
          <a:xfrm>
            <a:off x="5953820" y="1240418"/>
            <a:ext cx="6238180" cy="3503032"/>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29" name="Pladsholder til tekst 10"/>
          <p:cNvSpPr>
            <a:spLocks noGrp="1"/>
          </p:cNvSpPr>
          <p:nvPr>
            <p:ph type="body" sz="quarter" idx="12" hasCustomPrompt="1"/>
          </p:nvPr>
        </p:nvSpPr>
        <p:spPr>
          <a:xfrm>
            <a:off x="587375" y="2065337"/>
            <a:ext cx="4516438" cy="3243263"/>
          </a:xfrm>
        </p:spPr>
        <p:txBody>
          <a:bodyPr/>
          <a:lstStyle>
            <a:lvl1pPr marL="285750" indent="-285750">
              <a:buFontTx/>
              <a:buBlip>
                <a:blip r:embed="rId3"/>
              </a:buBlip>
              <a:defRPr/>
            </a:lvl1pPr>
          </a:lstStyle>
          <a:p>
            <a:pPr lvl="0"/>
            <a:r>
              <a:rPr lang="da-DK" dirty="0"/>
              <a:t>INSERT TEXT</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agram - Right">
    <p:spTree>
      <p:nvGrpSpPr>
        <p:cNvPr id="1" name=""/>
        <p:cNvGrpSpPr/>
        <p:nvPr/>
      </p:nvGrpSpPr>
      <p:grpSpPr>
        <a:xfrm>
          <a:off x="0" y="0"/>
          <a:ext cx="0" cy="0"/>
          <a:chOff x="0" y="0"/>
          <a:chExt cx="0" cy="0"/>
        </a:xfrm>
      </p:grpSpPr>
      <p:sp>
        <p:nvSpPr>
          <p:cNvPr id="5" name="Title 4"/>
          <p:cNvSpPr>
            <a:spLocks noGrp="1"/>
          </p:cNvSpPr>
          <p:nvPr>
            <p:ph type="title" hasCustomPrompt="1"/>
          </p:nvPr>
        </p:nvSpPr>
        <p:spPr>
          <a:xfrm>
            <a:off x="587374" y="367628"/>
            <a:ext cx="4886993" cy="1621619"/>
          </a:xfrm>
        </p:spPr>
        <p:txBody>
          <a:bodyPr/>
          <a:lstStyle>
            <a:lvl1pPr>
              <a:defRPr sz="3600"/>
            </a:lvl1pPr>
          </a:lstStyle>
          <a:p>
            <a:r>
              <a:rPr lang="en-US" dirty="0"/>
              <a:t>CLICK TO EDIT TITLE</a:t>
            </a:r>
          </a:p>
        </p:txBody>
      </p:sp>
      <p:sp>
        <p:nvSpPr>
          <p:cNvPr id="11" name="Pladsholder til diagram 10"/>
          <p:cNvSpPr>
            <a:spLocks noGrp="1"/>
          </p:cNvSpPr>
          <p:nvPr>
            <p:ph type="chart" sz="quarter" idx="12"/>
          </p:nvPr>
        </p:nvSpPr>
        <p:spPr>
          <a:xfrm>
            <a:off x="6096000" y="2262579"/>
            <a:ext cx="5524500" cy="3572737"/>
          </a:xfrm>
        </p:spPr>
        <p:txBody>
          <a:bodyPr/>
          <a:lstStyle/>
          <a:p>
            <a:r>
              <a:rPr lang="da-DK"/>
              <a:t>Klik på ikonet for at tilføje et diagram</a:t>
            </a:r>
          </a:p>
        </p:txBody>
      </p:sp>
      <p:sp>
        <p:nvSpPr>
          <p:cNvPr id="13" name="Pladsholder til tekst 12"/>
          <p:cNvSpPr>
            <a:spLocks noGrp="1"/>
          </p:cNvSpPr>
          <p:nvPr>
            <p:ph type="body" sz="quarter" idx="13" hasCustomPrompt="1"/>
          </p:nvPr>
        </p:nvSpPr>
        <p:spPr>
          <a:xfrm>
            <a:off x="587375" y="2262579"/>
            <a:ext cx="4886992" cy="3572737"/>
          </a:xfrm>
        </p:spPr>
        <p:txBody>
          <a:bodyPr>
            <a:normAutofit/>
          </a:bodyPr>
          <a:lstStyle>
            <a:lvl2pPr marL="285750" indent="-285750">
              <a:buFontTx/>
              <a:buBlip>
                <a:blip r:embed="rId2"/>
              </a:buBlip>
              <a:defRPr sz="1600" baseline="0"/>
            </a:lvl2pPr>
          </a:lstStyle>
          <a:p>
            <a:pPr lvl="1"/>
            <a:r>
              <a:rPr lang="da-DK" dirty="0"/>
              <a:t>INSERT TEXT</a:t>
            </a:r>
          </a:p>
        </p:txBody>
      </p:sp>
      <p:sp>
        <p:nvSpPr>
          <p:cNvPr id="6" name="Номер слайда 21"/>
          <p:cNvSpPr>
            <a:spLocks noGrp="1"/>
          </p:cNvSpPr>
          <p:nvPr>
            <p:ph type="sldNum" sz="quarter" idx="4"/>
          </p:nvPr>
        </p:nvSpPr>
        <p:spPr>
          <a:xfrm>
            <a:off x="11339887" y="593223"/>
            <a:ext cx="571468" cy="227164"/>
          </a:xfrm>
          <a:prstGeom prst="rect">
            <a:avLst/>
          </a:prstGeom>
          <a:noFill/>
        </p:spPr>
        <p:txBody>
          <a:bodyPr vert="horz" lIns="0" tIns="0" rIns="0" bIns="0" rtlCol="0" anchor="ctr"/>
          <a:lstStyle>
            <a:lvl1pPr algn="r">
              <a:defRPr sz="1000" b="1" i="0">
                <a:solidFill>
                  <a:schemeClr val="tx1">
                    <a:alpha val="70000"/>
                  </a:schemeClr>
                </a:solidFill>
                <a:latin typeface="+mn-lt"/>
                <a:ea typeface="Montserrat Medium" charset="0"/>
                <a:cs typeface="Montserrat Medium" charset="0"/>
              </a:defRPr>
            </a:lvl1pPr>
          </a:lstStyle>
          <a:p>
            <a:fld id="{D8D877B3-D348-4611-9BDB-C5374591D951}" type="slidenum">
              <a:rPr lang="en-US" smtClean="0"/>
              <a:pPr/>
              <a:t>‹#›</a:t>
            </a:fld>
            <a:endParaRPr lang="en-US" dirty="0"/>
          </a:p>
        </p:txBody>
      </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 x Picture right + bullets">
    <p:spTree>
      <p:nvGrpSpPr>
        <p:cNvPr id="1" name=""/>
        <p:cNvGrpSpPr/>
        <p:nvPr/>
      </p:nvGrpSpPr>
      <p:grpSpPr>
        <a:xfrm>
          <a:off x="0" y="0"/>
          <a:ext cx="0" cy="0"/>
          <a:chOff x="0" y="0"/>
          <a:chExt cx="0" cy="0"/>
        </a:xfrm>
      </p:grpSpPr>
      <p:sp>
        <p:nvSpPr>
          <p:cNvPr id="6" name="Picture Placeholder 4"/>
          <p:cNvSpPr>
            <a:spLocks noGrp="1"/>
          </p:cNvSpPr>
          <p:nvPr>
            <p:ph type="pic" sz="quarter" idx="11" hasCustomPrompt="1"/>
          </p:nvPr>
        </p:nvSpPr>
        <p:spPr>
          <a:xfrm>
            <a:off x="7438768" y="0"/>
            <a:ext cx="4753232" cy="68580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a:p>
        </p:txBody>
      </p:sp>
      <p:sp>
        <p:nvSpPr>
          <p:cNvPr id="5" name="Title 4"/>
          <p:cNvSpPr>
            <a:spLocks noGrp="1"/>
          </p:cNvSpPr>
          <p:nvPr>
            <p:ph type="title" hasCustomPrompt="1"/>
          </p:nvPr>
        </p:nvSpPr>
        <p:spPr>
          <a:xfrm>
            <a:off x="587374" y="359273"/>
            <a:ext cx="4490445" cy="1621619"/>
          </a:xfrm>
        </p:spPr>
        <p:txBody>
          <a:bodyPr/>
          <a:lstStyle>
            <a:lvl1pPr>
              <a:defRPr sz="3600"/>
            </a:lvl1pPr>
          </a:lstStyle>
          <a:p>
            <a:r>
              <a:rPr lang="en-US" dirty="0"/>
              <a:t>CLICK TO EDIT TITLE</a:t>
            </a:r>
          </a:p>
        </p:txBody>
      </p:sp>
      <p:sp>
        <p:nvSpPr>
          <p:cNvPr id="4" name="Pladsholder til tekst 3"/>
          <p:cNvSpPr>
            <a:spLocks noGrp="1"/>
          </p:cNvSpPr>
          <p:nvPr>
            <p:ph type="body" sz="quarter" idx="12" hasCustomPrompt="1"/>
          </p:nvPr>
        </p:nvSpPr>
        <p:spPr>
          <a:xfrm>
            <a:off x="587375" y="2143359"/>
            <a:ext cx="4490445" cy="3752115"/>
          </a:xfrm>
        </p:spPr>
        <p:txBody>
          <a:bodyPr/>
          <a:lstStyle>
            <a:lvl1pPr marL="285750" indent="-285750">
              <a:lnSpc>
                <a:spcPct val="100000"/>
              </a:lnSpc>
              <a:spcBef>
                <a:spcPts val="600"/>
              </a:spcBef>
              <a:buFontTx/>
              <a:buBlip>
                <a:blip r:embed="rId2"/>
              </a:buBlip>
              <a:defRPr sz="1600" baseline="0"/>
            </a:lvl1pPr>
          </a:lstStyle>
          <a:p>
            <a:pPr lvl="0"/>
            <a:r>
              <a:rPr lang="da-DK" dirty="0" err="1"/>
              <a:t>Insert</a:t>
            </a:r>
            <a:r>
              <a:rPr lang="da-DK" dirty="0"/>
              <a:t> </a:t>
            </a:r>
            <a:r>
              <a:rPr lang="da-DK" dirty="0" err="1"/>
              <a:t>bullets</a:t>
            </a:r>
            <a:endParaRPr lang="da-DK" dirty="0"/>
          </a:p>
          <a:p>
            <a:pPr lvl="0"/>
            <a:endParaRPr lang="da-DK" dirty="0"/>
          </a:p>
          <a:p>
            <a:pPr lvl="0"/>
            <a:endParaRPr lang="da-DK" dirty="0"/>
          </a:p>
        </p:txBody>
      </p:sp>
    </p:spTree>
    <p:extLst>
      <p:ext uri="{BB962C8B-B14F-4D97-AF65-F5344CB8AC3E}">
        <p14:creationId xmlns:p14="http://schemas.microsoft.com/office/powerpoint/2010/main" val="498607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 x Picture right - Blue">
    <p:spTree>
      <p:nvGrpSpPr>
        <p:cNvPr id="1" name=""/>
        <p:cNvGrpSpPr/>
        <p:nvPr/>
      </p:nvGrpSpPr>
      <p:grpSpPr>
        <a:xfrm>
          <a:off x="0" y="0"/>
          <a:ext cx="0" cy="0"/>
          <a:chOff x="0" y="0"/>
          <a:chExt cx="0" cy="0"/>
        </a:xfrm>
      </p:grpSpPr>
      <p:sp>
        <p:nvSpPr>
          <p:cNvPr id="7" name="Rectangle 6"/>
          <p:cNvSpPr/>
          <p:nvPr userDrawn="1"/>
        </p:nvSpPr>
        <p:spPr>
          <a:xfrm>
            <a:off x="0" y="0"/>
            <a:ext cx="7427913"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a:p>
        </p:txBody>
      </p:sp>
      <p:sp>
        <p:nvSpPr>
          <p:cNvPr id="5" name="Picture Placeholder 4"/>
          <p:cNvSpPr>
            <a:spLocks noGrp="1"/>
          </p:cNvSpPr>
          <p:nvPr>
            <p:ph type="pic" sz="quarter" idx="11" hasCustomPrompt="1"/>
          </p:nvPr>
        </p:nvSpPr>
        <p:spPr>
          <a:xfrm>
            <a:off x="7427913" y="0"/>
            <a:ext cx="4764087" cy="68580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6" name="Title 4"/>
          <p:cNvSpPr>
            <a:spLocks noGrp="1"/>
          </p:cNvSpPr>
          <p:nvPr>
            <p:ph type="title" hasCustomPrompt="1"/>
          </p:nvPr>
        </p:nvSpPr>
        <p:spPr>
          <a:xfrm>
            <a:off x="587374" y="373446"/>
            <a:ext cx="4683125" cy="1471230"/>
          </a:xfrm>
        </p:spPr>
        <p:txBody>
          <a:bodyPr/>
          <a:lstStyle>
            <a:lvl1pPr>
              <a:defRPr sz="3600">
                <a:solidFill>
                  <a:schemeClr val="bg1"/>
                </a:solidFill>
              </a:defRPr>
            </a:lvl1pPr>
          </a:lstStyle>
          <a:p>
            <a:r>
              <a:rPr lang="en-US" dirty="0"/>
              <a:t>CLICK TO EDIT TITLE</a:t>
            </a:r>
          </a:p>
        </p:txBody>
      </p:sp>
      <p:sp>
        <p:nvSpPr>
          <p:cNvPr id="4" name="Pladsholder til tekst 3"/>
          <p:cNvSpPr>
            <a:spLocks noGrp="1"/>
          </p:cNvSpPr>
          <p:nvPr>
            <p:ph type="body" sz="quarter" idx="12" hasCustomPrompt="1"/>
          </p:nvPr>
        </p:nvSpPr>
        <p:spPr>
          <a:xfrm>
            <a:off x="583406" y="2101809"/>
            <a:ext cx="4687094" cy="3765591"/>
          </a:xfrm>
        </p:spPr>
        <p:txBody>
          <a:bodyPr/>
          <a:lstStyle>
            <a:lvl1pPr marL="285750" indent="-285750">
              <a:buFontTx/>
              <a:buBlip>
                <a:blip r:embed="rId2"/>
              </a:buBlip>
              <a:defRPr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a-DK" dirty="0" err="1"/>
              <a:t>Insert</a:t>
            </a:r>
            <a:r>
              <a:rPr lang="da-DK" dirty="0"/>
              <a:t> </a:t>
            </a:r>
            <a:r>
              <a:rPr lang="da-DK" dirty="0" err="1"/>
              <a:t>text</a:t>
            </a:r>
            <a:r>
              <a:rPr lang="da-DK" dirty="0"/>
              <a:t> </a:t>
            </a:r>
            <a:r>
              <a:rPr lang="da-DK" dirty="0" err="1"/>
              <a:t>here</a:t>
            </a:r>
            <a:endParaRPr lang="da-DK" dirty="0"/>
          </a:p>
        </p:txBody>
      </p:sp>
      <p:grpSp>
        <p:nvGrpSpPr>
          <p:cNvPr id="2" name="Gruppe 1"/>
          <p:cNvGrpSpPr/>
          <p:nvPr userDrawn="1"/>
        </p:nvGrpSpPr>
        <p:grpSpPr>
          <a:xfrm>
            <a:off x="-3502" y="657225"/>
            <a:ext cx="405154" cy="1182460"/>
            <a:chOff x="-3502" y="657225"/>
            <a:chExt cx="405154" cy="1182460"/>
          </a:xfrm>
          <a:solidFill>
            <a:schemeClr val="bg1"/>
          </a:solidFill>
        </p:grpSpPr>
        <p:sp>
          <p:nvSpPr>
            <p:cNvPr id="56" name="Freeform 53"/>
            <p:cNvSpPr>
              <a:spLocks/>
            </p:cNvSpPr>
            <p:nvPr userDrawn="1"/>
          </p:nvSpPr>
          <p:spPr bwMode="auto">
            <a:xfrm>
              <a:off x="328321" y="1768187"/>
              <a:ext cx="73331" cy="71498"/>
            </a:xfrm>
            <a:custGeom>
              <a:avLst/>
              <a:gdLst>
                <a:gd name="T0" fmla="*/ 19 w 19"/>
                <a:gd name="T1" fmla="*/ 0 h 19"/>
                <a:gd name="T2" fmla="*/ 19 w 19"/>
                <a:gd name="T3" fmla="*/ 4 h 19"/>
                <a:gd name="T4" fmla="*/ 3 w 19"/>
                <a:gd name="T5" fmla="*/ 19 h 19"/>
                <a:gd name="T6" fmla="*/ 0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4"/>
                    <a:pt x="19" y="4"/>
                    <a:pt x="19" y="4"/>
                  </a:cubicBezTo>
                  <a:cubicBezTo>
                    <a:pt x="14" y="9"/>
                    <a:pt x="8" y="14"/>
                    <a:pt x="3" y="19"/>
                  </a:cubicBezTo>
                  <a:cubicBezTo>
                    <a:pt x="0" y="19"/>
                    <a:pt x="0" y="19"/>
                    <a:pt x="0" y="19"/>
                  </a:cubicBezTo>
                  <a:cubicBezTo>
                    <a:pt x="6" y="13"/>
                    <a:pt x="13" y="7"/>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57" name="Freeform 54"/>
            <p:cNvSpPr>
              <a:spLocks/>
            </p:cNvSpPr>
            <p:nvPr userDrawn="1"/>
          </p:nvSpPr>
          <p:spPr bwMode="auto">
            <a:xfrm>
              <a:off x="236657" y="1685690"/>
              <a:ext cx="164995" cy="153995"/>
            </a:xfrm>
            <a:custGeom>
              <a:avLst/>
              <a:gdLst>
                <a:gd name="T0" fmla="*/ 43 w 43"/>
                <a:gd name="T1" fmla="*/ 0 h 41"/>
                <a:gd name="T2" fmla="*/ 43 w 43"/>
                <a:gd name="T3" fmla="*/ 4 h 41"/>
                <a:gd name="T4" fmla="*/ 7 w 43"/>
                <a:gd name="T5" fmla="*/ 38 h 41"/>
                <a:gd name="T6" fmla="*/ 3 w 43"/>
                <a:gd name="T7" fmla="*/ 41 h 41"/>
                <a:gd name="T8" fmla="*/ 0 w 43"/>
                <a:gd name="T9" fmla="*/ 41 h 41"/>
                <a:gd name="T10" fmla="*/ 42 w 43"/>
                <a:gd name="T11" fmla="*/ 1 h 41"/>
                <a:gd name="T12" fmla="*/ 43 w 43"/>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43" h="41">
                  <a:moveTo>
                    <a:pt x="43" y="0"/>
                  </a:moveTo>
                  <a:cubicBezTo>
                    <a:pt x="43" y="4"/>
                    <a:pt x="43" y="4"/>
                    <a:pt x="43" y="4"/>
                  </a:cubicBezTo>
                  <a:cubicBezTo>
                    <a:pt x="31" y="14"/>
                    <a:pt x="19" y="26"/>
                    <a:pt x="7" y="38"/>
                  </a:cubicBezTo>
                  <a:cubicBezTo>
                    <a:pt x="6" y="39"/>
                    <a:pt x="5" y="40"/>
                    <a:pt x="3" y="41"/>
                  </a:cubicBezTo>
                  <a:cubicBezTo>
                    <a:pt x="0" y="41"/>
                    <a:pt x="0" y="41"/>
                    <a:pt x="0" y="41"/>
                  </a:cubicBezTo>
                  <a:cubicBezTo>
                    <a:pt x="14" y="28"/>
                    <a:pt x="27" y="14"/>
                    <a:pt x="42" y="1"/>
                  </a:cubicBezTo>
                  <a:cubicBezTo>
                    <a:pt x="42" y="1"/>
                    <a:pt x="43" y="1"/>
                    <a:pt x="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58" name="Freeform 55"/>
            <p:cNvSpPr>
              <a:spLocks/>
            </p:cNvSpPr>
            <p:nvPr userDrawn="1"/>
          </p:nvSpPr>
          <p:spPr bwMode="auto">
            <a:xfrm>
              <a:off x="124827" y="1605026"/>
              <a:ext cx="276825" cy="234659"/>
            </a:xfrm>
            <a:custGeom>
              <a:avLst/>
              <a:gdLst>
                <a:gd name="T0" fmla="*/ 72 w 72"/>
                <a:gd name="T1" fmla="*/ 0 h 62"/>
                <a:gd name="T2" fmla="*/ 72 w 72"/>
                <a:gd name="T3" fmla="*/ 3 h 62"/>
                <a:gd name="T4" fmla="*/ 35 w 72"/>
                <a:gd name="T5" fmla="*/ 37 h 62"/>
                <a:gd name="T6" fmla="*/ 4 w 72"/>
                <a:gd name="T7" fmla="*/ 62 h 62"/>
                <a:gd name="T8" fmla="*/ 0 w 72"/>
                <a:gd name="T9" fmla="*/ 62 h 62"/>
                <a:gd name="T10" fmla="*/ 7 w 72"/>
                <a:gd name="T11" fmla="*/ 58 h 62"/>
                <a:gd name="T12" fmla="*/ 70 w 72"/>
                <a:gd name="T13" fmla="*/ 2 h 62"/>
                <a:gd name="T14" fmla="*/ 72 w 72"/>
                <a:gd name="T15" fmla="*/ 0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62">
                  <a:moveTo>
                    <a:pt x="72" y="0"/>
                  </a:moveTo>
                  <a:cubicBezTo>
                    <a:pt x="72" y="3"/>
                    <a:pt x="72" y="3"/>
                    <a:pt x="72" y="3"/>
                  </a:cubicBezTo>
                  <a:cubicBezTo>
                    <a:pt x="59" y="14"/>
                    <a:pt x="47" y="25"/>
                    <a:pt x="35" y="37"/>
                  </a:cubicBezTo>
                  <a:cubicBezTo>
                    <a:pt x="26" y="46"/>
                    <a:pt x="15" y="55"/>
                    <a:pt x="4" y="62"/>
                  </a:cubicBezTo>
                  <a:cubicBezTo>
                    <a:pt x="0" y="62"/>
                    <a:pt x="0" y="62"/>
                    <a:pt x="0" y="62"/>
                  </a:cubicBezTo>
                  <a:cubicBezTo>
                    <a:pt x="2" y="61"/>
                    <a:pt x="5" y="59"/>
                    <a:pt x="7" y="58"/>
                  </a:cubicBezTo>
                  <a:cubicBezTo>
                    <a:pt x="30" y="41"/>
                    <a:pt x="48" y="20"/>
                    <a:pt x="70" y="2"/>
                  </a:cubicBezTo>
                  <a:cubicBezTo>
                    <a:pt x="70" y="1"/>
                    <a:pt x="71" y="1"/>
                    <a:pt x="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59" name="Freeform 56"/>
            <p:cNvSpPr>
              <a:spLocks/>
            </p:cNvSpPr>
            <p:nvPr userDrawn="1"/>
          </p:nvSpPr>
          <p:spPr bwMode="auto">
            <a:xfrm>
              <a:off x="-3502" y="1526195"/>
              <a:ext cx="405154" cy="302490"/>
            </a:xfrm>
            <a:custGeom>
              <a:avLst/>
              <a:gdLst>
                <a:gd name="T0" fmla="*/ 105 w 105"/>
                <a:gd name="T1" fmla="*/ 0 h 80"/>
                <a:gd name="T2" fmla="*/ 105 w 105"/>
                <a:gd name="T3" fmla="*/ 3 h 80"/>
                <a:gd name="T4" fmla="*/ 67 w 105"/>
                <a:gd name="T5" fmla="*/ 37 h 80"/>
                <a:gd name="T6" fmla="*/ 0 w 105"/>
                <a:gd name="T7" fmla="*/ 80 h 80"/>
                <a:gd name="T8" fmla="*/ 0 w 105"/>
                <a:gd name="T9" fmla="*/ 77 h 80"/>
                <a:gd name="T10" fmla="*/ 39 w 105"/>
                <a:gd name="T11" fmla="*/ 57 h 80"/>
                <a:gd name="T12" fmla="*/ 102 w 105"/>
                <a:gd name="T13" fmla="*/ 3 h 80"/>
                <a:gd name="T14" fmla="*/ 105 w 105"/>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80">
                  <a:moveTo>
                    <a:pt x="105" y="0"/>
                  </a:moveTo>
                  <a:cubicBezTo>
                    <a:pt x="105" y="3"/>
                    <a:pt x="105" y="3"/>
                    <a:pt x="105" y="3"/>
                  </a:cubicBezTo>
                  <a:cubicBezTo>
                    <a:pt x="92" y="14"/>
                    <a:pt x="80" y="25"/>
                    <a:pt x="67" y="37"/>
                  </a:cubicBezTo>
                  <a:cubicBezTo>
                    <a:pt x="48" y="55"/>
                    <a:pt x="25" y="70"/>
                    <a:pt x="0" y="80"/>
                  </a:cubicBezTo>
                  <a:cubicBezTo>
                    <a:pt x="0" y="77"/>
                    <a:pt x="0" y="77"/>
                    <a:pt x="0" y="77"/>
                  </a:cubicBezTo>
                  <a:cubicBezTo>
                    <a:pt x="14" y="72"/>
                    <a:pt x="27" y="65"/>
                    <a:pt x="39" y="57"/>
                  </a:cubicBezTo>
                  <a:cubicBezTo>
                    <a:pt x="62" y="41"/>
                    <a:pt x="81" y="21"/>
                    <a:pt x="102"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0" name="Freeform 57"/>
            <p:cNvSpPr>
              <a:spLocks/>
            </p:cNvSpPr>
            <p:nvPr userDrawn="1"/>
          </p:nvSpPr>
          <p:spPr bwMode="auto">
            <a:xfrm>
              <a:off x="-3502" y="1454698"/>
              <a:ext cx="405154" cy="287824"/>
            </a:xfrm>
            <a:custGeom>
              <a:avLst/>
              <a:gdLst>
                <a:gd name="T0" fmla="*/ 105 w 105"/>
                <a:gd name="T1" fmla="*/ 0 h 76"/>
                <a:gd name="T2" fmla="*/ 105 w 105"/>
                <a:gd name="T3" fmla="*/ 2 h 76"/>
                <a:gd name="T4" fmla="*/ 67 w 105"/>
                <a:gd name="T5" fmla="*/ 35 h 76"/>
                <a:gd name="T6" fmla="*/ 0 w 105"/>
                <a:gd name="T7" fmla="*/ 76 h 76"/>
                <a:gd name="T8" fmla="*/ 0 w 105"/>
                <a:gd name="T9" fmla="*/ 74 h 76"/>
                <a:gd name="T10" fmla="*/ 39 w 105"/>
                <a:gd name="T11" fmla="*/ 54 h 76"/>
                <a:gd name="T12" fmla="*/ 101 w 105"/>
                <a:gd name="T13" fmla="*/ 2 h 76"/>
                <a:gd name="T14" fmla="*/ 105 w 105"/>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6">
                  <a:moveTo>
                    <a:pt x="105" y="0"/>
                  </a:moveTo>
                  <a:cubicBezTo>
                    <a:pt x="105" y="2"/>
                    <a:pt x="105" y="2"/>
                    <a:pt x="105" y="2"/>
                  </a:cubicBezTo>
                  <a:cubicBezTo>
                    <a:pt x="92" y="13"/>
                    <a:pt x="79" y="24"/>
                    <a:pt x="67" y="35"/>
                  </a:cubicBezTo>
                  <a:cubicBezTo>
                    <a:pt x="48" y="52"/>
                    <a:pt x="25" y="67"/>
                    <a:pt x="0" y="76"/>
                  </a:cubicBezTo>
                  <a:cubicBezTo>
                    <a:pt x="0" y="74"/>
                    <a:pt x="0" y="74"/>
                    <a:pt x="0" y="74"/>
                  </a:cubicBezTo>
                  <a:cubicBezTo>
                    <a:pt x="14" y="69"/>
                    <a:pt x="27" y="62"/>
                    <a:pt x="39" y="54"/>
                  </a:cubicBezTo>
                  <a:cubicBezTo>
                    <a:pt x="62" y="39"/>
                    <a:pt x="80" y="19"/>
                    <a:pt x="101"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1" name="Freeform 58"/>
            <p:cNvSpPr>
              <a:spLocks/>
            </p:cNvSpPr>
            <p:nvPr userDrawn="1"/>
          </p:nvSpPr>
          <p:spPr bwMode="auto">
            <a:xfrm>
              <a:off x="-3502" y="1379534"/>
              <a:ext cx="405154" cy="278657"/>
            </a:xfrm>
            <a:custGeom>
              <a:avLst/>
              <a:gdLst>
                <a:gd name="T0" fmla="*/ 105 w 105"/>
                <a:gd name="T1" fmla="*/ 0 h 74"/>
                <a:gd name="T2" fmla="*/ 105 w 105"/>
                <a:gd name="T3" fmla="*/ 3 h 74"/>
                <a:gd name="T4" fmla="*/ 67 w 105"/>
                <a:gd name="T5" fmla="*/ 34 h 74"/>
                <a:gd name="T6" fmla="*/ 0 w 105"/>
                <a:gd name="T7" fmla="*/ 74 h 74"/>
                <a:gd name="T8" fmla="*/ 0 w 105"/>
                <a:gd name="T9" fmla="*/ 72 h 74"/>
                <a:gd name="T10" fmla="*/ 39 w 105"/>
                <a:gd name="T11" fmla="*/ 52 h 74"/>
                <a:gd name="T12" fmla="*/ 101 w 105"/>
                <a:gd name="T13" fmla="*/ 3 h 74"/>
                <a:gd name="T14" fmla="*/ 105 w 10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105" y="0"/>
                  </a:moveTo>
                  <a:cubicBezTo>
                    <a:pt x="105" y="3"/>
                    <a:pt x="105" y="3"/>
                    <a:pt x="105" y="3"/>
                  </a:cubicBezTo>
                  <a:cubicBezTo>
                    <a:pt x="92" y="13"/>
                    <a:pt x="79" y="24"/>
                    <a:pt x="67" y="34"/>
                  </a:cubicBezTo>
                  <a:cubicBezTo>
                    <a:pt x="47" y="51"/>
                    <a:pt x="25" y="65"/>
                    <a:pt x="0" y="74"/>
                  </a:cubicBezTo>
                  <a:cubicBezTo>
                    <a:pt x="0" y="72"/>
                    <a:pt x="0" y="72"/>
                    <a:pt x="0" y="72"/>
                  </a:cubicBezTo>
                  <a:cubicBezTo>
                    <a:pt x="14" y="67"/>
                    <a:pt x="27" y="60"/>
                    <a:pt x="39" y="52"/>
                  </a:cubicBezTo>
                  <a:cubicBezTo>
                    <a:pt x="62" y="38"/>
                    <a:pt x="80" y="19"/>
                    <a:pt x="101"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2" name="Freeform 59"/>
            <p:cNvSpPr>
              <a:spLocks/>
            </p:cNvSpPr>
            <p:nvPr userDrawn="1"/>
          </p:nvSpPr>
          <p:spPr bwMode="auto">
            <a:xfrm>
              <a:off x="-3502" y="1311703"/>
              <a:ext cx="405154" cy="263991"/>
            </a:xfrm>
            <a:custGeom>
              <a:avLst/>
              <a:gdLst>
                <a:gd name="T0" fmla="*/ 105 w 105"/>
                <a:gd name="T1" fmla="*/ 0 h 70"/>
                <a:gd name="T2" fmla="*/ 105 w 105"/>
                <a:gd name="T3" fmla="*/ 2 h 70"/>
                <a:gd name="T4" fmla="*/ 67 w 105"/>
                <a:gd name="T5" fmla="*/ 32 h 70"/>
                <a:gd name="T6" fmla="*/ 0 w 105"/>
                <a:gd name="T7" fmla="*/ 70 h 70"/>
                <a:gd name="T8" fmla="*/ 0 w 105"/>
                <a:gd name="T9" fmla="*/ 68 h 70"/>
                <a:gd name="T10" fmla="*/ 40 w 105"/>
                <a:gd name="T11" fmla="*/ 50 h 70"/>
                <a:gd name="T12" fmla="*/ 102 w 105"/>
                <a:gd name="T13" fmla="*/ 2 h 70"/>
                <a:gd name="T14" fmla="*/ 105 w 105"/>
                <a:gd name="T15" fmla="*/ 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0">
                  <a:moveTo>
                    <a:pt x="105" y="0"/>
                  </a:moveTo>
                  <a:cubicBezTo>
                    <a:pt x="105" y="2"/>
                    <a:pt x="105" y="2"/>
                    <a:pt x="105" y="2"/>
                  </a:cubicBezTo>
                  <a:cubicBezTo>
                    <a:pt x="92" y="12"/>
                    <a:pt x="80" y="22"/>
                    <a:pt x="67" y="32"/>
                  </a:cubicBezTo>
                  <a:cubicBezTo>
                    <a:pt x="48" y="49"/>
                    <a:pt x="25" y="62"/>
                    <a:pt x="0" y="70"/>
                  </a:cubicBezTo>
                  <a:cubicBezTo>
                    <a:pt x="0" y="68"/>
                    <a:pt x="0" y="68"/>
                    <a:pt x="0" y="68"/>
                  </a:cubicBezTo>
                  <a:cubicBezTo>
                    <a:pt x="14" y="63"/>
                    <a:pt x="27" y="57"/>
                    <a:pt x="40" y="50"/>
                  </a:cubicBezTo>
                  <a:cubicBezTo>
                    <a:pt x="62" y="36"/>
                    <a:pt x="81" y="18"/>
                    <a:pt x="102" y="2"/>
                  </a:cubicBezTo>
                  <a:cubicBezTo>
                    <a:pt x="103"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3" name="Freeform 60"/>
            <p:cNvSpPr>
              <a:spLocks/>
            </p:cNvSpPr>
            <p:nvPr userDrawn="1"/>
          </p:nvSpPr>
          <p:spPr bwMode="auto">
            <a:xfrm>
              <a:off x="-3502" y="1243872"/>
              <a:ext cx="405154" cy="252991"/>
            </a:xfrm>
            <a:custGeom>
              <a:avLst/>
              <a:gdLst>
                <a:gd name="T0" fmla="*/ 105 w 105"/>
                <a:gd name="T1" fmla="*/ 0 h 67"/>
                <a:gd name="T2" fmla="*/ 105 w 105"/>
                <a:gd name="T3" fmla="*/ 2 h 67"/>
                <a:gd name="T4" fmla="*/ 68 w 105"/>
                <a:gd name="T5" fmla="*/ 31 h 67"/>
                <a:gd name="T6" fmla="*/ 0 w 105"/>
                <a:gd name="T7" fmla="*/ 67 h 67"/>
                <a:gd name="T8" fmla="*/ 0 w 105"/>
                <a:gd name="T9" fmla="*/ 65 h 67"/>
                <a:gd name="T10" fmla="*/ 41 w 105"/>
                <a:gd name="T11" fmla="*/ 47 h 67"/>
                <a:gd name="T12" fmla="*/ 102 w 105"/>
                <a:gd name="T13" fmla="*/ 2 h 67"/>
                <a:gd name="T14" fmla="*/ 105 w 105"/>
                <a:gd name="T15" fmla="*/ 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7">
                  <a:moveTo>
                    <a:pt x="105" y="0"/>
                  </a:moveTo>
                  <a:cubicBezTo>
                    <a:pt x="105" y="2"/>
                    <a:pt x="105" y="2"/>
                    <a:pt x="105" y="2"/>
                  </a:cubicBezTo>
                  <a:cubicBezTo>
                    <a:pt x="92" y="11"/>
                    <a:pt x="80" y="21"/>
                    <a:pt x="68" y="31"/>
                  </a:cubicBezTo>
                  <a:cubicBezTo>
                    <a:pt x="48" y="47"/>
                    <a:pt x="25" y="60"/>
                    <a:pt x="0" y="67"/>
                  </a:cubicBezTo>
                  <a:cubicBezTo>
                    <a:pt x="0" y="65"/>
                    <a:pt x="0" y="65"/>
                    <a:pt x="0" y="65"/>
                  </a:cubicBezTo>
                  <a:cubicBezTo>
                    <a:pt x="14" y="61"/>
                    <a:pt x="28" y="55"/>
                    <a:pt x="41" y="47"/>
                  </a:cubicBezTo>
                  <a:cubicBezTo>
                    <a:pt x="63" y="34"/>
                    <a:pt x="81" y="17"/>
                    <a:pt x="102"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4" name="Freeform 61"/>
            <p:cNvSpPr>
              <a:spLocks/>
            </p:cNvSpPr>
            <p:nvPr userDrawn="1"/>
          </p:nvSpPr>
          <p:spPr bwMode="auto">
            <a:xfrm>
              <a:off x="-3502" y="1174207"/>
              <a:ext cx="405154" cy="245658"/>
            </a:xfrm>
            <a:custGeom>
              <a:avLst/>
              <a:gdLst>
                <a:gd name="T0" fmla="*/ 105 w 105"/>
                <a:gd name="T1" fmla="*/ 0 h 65"/>
                <a:gd name="T2" fmla="*/ 105 w 105"/>
                <a:gd name="T3" fmla="*/ 3 h 65"/>
                <a:gd name="T4" fmla="*/ 69 w 105"/>
                <a:gd name="T5" fmla="*/ 29 h 65"/>
                <a:gd name="T6" fmla="*/ 0 w 105"/>
                <a:gd name="T7" fmla="*/ 65 h 65"/>
                <a:gd name="T8" fmla="*/ 0 w 105"/>
                <a:gd name="T9" fmla="*/ 62 h 65"/>
                <a:gd name="T10" fmla="*/ 42 w 105"/>
                <a:gd name="T11" fmla="*/ 45 h 65"/>
                <a:gd name="T12" fmla="*/ 103 w 105"/>
                <a:gd name="T13" fmla="*/ 2 h 65"/>
                <a:gd name="T14" fmla="*/ 105 w 105"/>
                <a:gd name="T15" fmla="*/ 0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5">
                  <a:moveTo>
                    <a:pt x="105" y="0"/>
                  </a:moveTo>
                  <a:cubicBezTo>
                    <a:pt x="105" y="3"/>
                    <a:pt x="105" y="3"/>
                    <a:pt x="105" y="3"/>
                  </a:cubicBezTo>
                  <a:cubicBezTo>
                    <a:pt x="93" y="11"/>
                    <a:pt x="81" y="20"/>
                    <a:pt x="69" y="29"/>
                  </a:cubicBezTo>
                  <a:cubicBezTo>
                    <a:pt x="49" y="45"/>
                    <a:pt x="25" y="58"/>
                    <a:pt x="0" y="65"/>
                  </a:cubicBezTo>
                  <a:cubicBezTo>
                    <a:pt x="0" y="62"/>
                    <a:pt x="0" y="62"/>
                    <a:pt x="0" y="62"/>
                  </a:cubicBezTo>
                  <a:cubicBezTo>
                    <a:pt x="15" y="58"/>
                    <a:pt x="29" y="53"/>
                    <a:pt x="42" y="45"/>
                  </a:cubicBezTo>
                  <a:cubicBezTo>
                    <a:pt x="64" y="33"/>
                    <a:pt x="82" y="16"/>
                    <a:pt x="103" y="2"/>
                  </a:cubicBezTo>
                  <a:cubicBezTo>
                    <a:pt x="104"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5" name="Freeform 62"/>
            <p:cNvSpPr>
              <a:spLocks/>
            </p:cNvSpPr>
            <p:nvPr userDrawn="1"/>
          </p:nvSpPr>
          <p:spPr bwMode="auto">
            <a:xfrm>
              <a:off x="-3502" y="1110043"/>
              <a:ext cx="405154" cy="230992"/>
            </a:xfrm>
            <a:custGeom>
              <a:avLst/>
              <a:gdLst>
                <a:gd name="T0" fmla="*/ 105 w 105"/>
                <a:gd name="T1" fmla="*/ 0 h 61"/>
                <a:gd name="T2" fmla="*/ 105 w 105"/>
                <a:gd name="T3" fmla="*/ 3 h 61"/>
                <a:gd name="T4" fmla="*/ 71 w 105"/>
                <a:gd name="T5" fmla="*/ 27 h 61"/>
                <a:gd name="T6" fmla="*/ 0 w 105"/>
                <a:gd name="T7" fmla="*/ 61 h 61"/>
                <a:gd name="T8" fmla="*/ 0 w 105"/>
                <a:gd name="T9" fmla="*/ 59 h 61"/>
                <a:gd name="T10" fmla="*/ 44 w 105"/>
                <a:gd name="T11" fmla="*/ 42 h 61"/>
                <a:gd name="T12" fmla="*/ 104 w 105"/>
                <a:gd name="T13" fmla="*/ 1 h 61"/>
                <a:gd name="T14" fmla="*/ 105 w 105"/>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1">
                  <a:moveTo>
                    <a:pt x="105" y="0"/>
                  </a:moveTo>
                  <a:cubicBezTo>
                    <a:pt x="105" y="3"/>
                    <a:pt x="105" y="3"/>
                    <a:pt x="105" y="3"/>
                  </a:cubicBezTo>
                  <a:cubicBezTo>
                    <a:pt x="93" y="11"/>
                    <a:pt x="82" y="19"/>
                    <a:pt x="71" y="27"/>
                  </a:cubicBezTo>
                  <a:cubicBezTo>
                    <a:pt x="50" y="43"/>
                    <a:pt x="25" y="55"/>
                    <a:pt x="0" y="61"/>
                  </a:cubicBezTo>
                  <a:cubicBezTo>
                    <a:pt x="0" y="59"/>
                    <a:pt x="0" y="59"/>
                    <a:pt x="0" y="59"/>
                  </a:cubicBezTo>
                  <a:cubicBezTo>
                    <a:pt x="15" y="55"/>
                    <a:pt x="30" y="50"/>
                    <a:pt x="44" y="42"/>
                  </a:cubicBezTo>
                  <a:cubicBezTo>
                    <a:pt x="65" y="31"/>
                    <a:pt x="84" y="15"/>
                    <a:pt x="104" y="1"/>
                  </a:cubicBezTo>
                  <a:cubicBezTo>
                    <a:pt x="104" y="1"/>
                    <a:pt x="105"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6" name="Freeform 63"/>
            <p:cNvSpPr>
              <a:spLocks/>
            </p:cNvSpPr>
            <p:nvPr userDrawn="1"/>
          </p:nvSpPr>
          <p:spPr bwMode="auto">
            <a:xfrm>
              <a:off x="-3502" y="1049545"/>
              <a:ext cx="405154" cy="219992"/>
            </a:xfrm>
            <a:custGeom>
              <a:avLst/>
              <a:gdLst>
                <a:gd name="T0" fmla="*/ 105 w 105"/>
                <a:gd name="T1" fmla="*/ 0 h 58"/>
                <a:gd name="T2" fmla="*/ 105 w 105"/>
                <a:gd name="T3" fmla="*/ 2 h 58"/>
                <a:gd name="T4" fmla="*/ 72 w 105"/>
                <a:gd name="T5" fmla="*/ 25 h 58"/>
                <a:gd name="T6" fmla="*/ 0 w 105"/>
                <a:gd name="T7" fmla="*/ 58 h 58"/>
                <a:gd name="T8" fmla="*/ 0 w 105"/>
                <a:gd name="T9" fmla="*/ 55 h 58"/>
                <a:gd name="T10" fmla="*/ 46 w 105"/>
                <a:gd name="T11" fmla="*/ 39 h 58"/>
                <a:gd name="T12" fmla="*/ 105 w 10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05" h="58">
                  <a:moveTo>
                    <a:pt x="105" y="0"/>
                  </a:moveTo>
                  <a:cubicBezTo>
                    <a:pt x="105" y="2"/>
                    <a:pt x="105" y="2"/>
                    <a:pt x="105" y="2"/>
                  </a:cubicBezTo>
                  <a:cubicBezTo>
                    <a:pt x="94" y="10"/>
                    <a:pt x="83" y="17"/>
                    <a:pt x="72" y="25"/>
                  </a:cubicBezTo>
                  <a:cubicBezTo>
                    <a:pt x="51" y="41"/>
                    <a:pt x="26" y="52"/>
                    <a:pt x="0" y="58"/>
                  </a:cubicBezTo>
                  <a:cubicBezTo>
                    <a:pt x="0" y="55"/>
                    <a:pt x="0" y="55"/>
                    <a:pt x="0" y="55"/>
                  </a:cubicBezTo>
                  <a:cubicBezTo>
                    <a:pt x="16" y="52"/>
                    <a:pt x="31" y="47"/>
                    <a:pt x="46" y="39"/>
                  </a:cubicBezTo>
                  <a:cubicBezTo>
                    <a:pt x="67" y="28"/>
                    <a:pt x="85" y="13"/>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7" name="Freeform 64"/>
            <p:cNvSpPr>
              <a:spLocks/>
            </p:cNvSpPr>
            <p:nvPr userDrawn="1"/>
          </p:nvSpPr>
          <p:spPr bwMode="auto">
            <a:xfrm>
              <a:off x="-3502" y="989048"/>
              <a:ext cx="405154" cy="205326"/>
            </a:xfrm>
            <a:custGeom>
              <a:avLst/>
              <a:gdLst>
                <a:gd name="T0" fmla="*/ 105 w 105"/>
                <a:gd name="T1" fmla="*/ 0 h 54"/>
                <a:gd name="T2" fmla="*/ 105 w 105"/>
                <a:gd name="T3" fmla="*/ 2 h 54"/>
                <a:gd name="T4" fmla="*/ 74 w 105"/>
                <a:gd name="T5" fmla="*/ 23 h 54"/>
                <a:gd name="T6" fmla="*/ 0 w 105"/>
                <a:gd name="T7" fmla="*/ 54 h 54"/>
                <a:gd name="T8" fmla="*/ 0 w 105"/>
                <a:gd name="T9" fmla="*/ 52 h 54"/>
                <a:gd name="T10" fmla="*/ 48 w 105"/>
                <a:gd name="T11" fmla="*/ 36 h 54"/>
                <a:gd name="T12" fmla="*/ 105 w 105"/>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105" h="54">
                  <a:moveTo>
                    <a:pt x="105" y="0"/>
                  </a:moveTo>
                  <a:cubicBezTo>
                    <a:pt x="105" y="2"/>
                    <a:pt x="105" y="2"/>
                    <a:pt x="105" y="2"/>
                  </a:cubicBezTo>
                  <a:cubicBezTo>
                    <a:pt x="95" y="9"/>
                    <a:pt x="84" y="16"/>
                    <a:pt x="74" y="23"/>
                  </a:cubicBezTo>
                  <a:cubicBezTo>
                    <a:pt x="52" y="38"/>
                    <a:pt x="27" y="49"/>
                    <a:pt x="0" y="54"/>
                  </a:cubicBezTo>
                  <a:cubicBezTo>
                    <a:pt x="0" y="52"/>
                    <a:pt x="0" y="52"/>
                    <a:pt x="0" y="52"/>
                  </a:cubicBezTo>
                  <a:cubicBezTo>
                    <a:pt x="17" y="49"/>
                    <a:pt x="33" y="44"/>
                    <a:pt x="48" y="36"/>
                  </a:cubicBezTo>
                  <a:cubicBezTo>
                    <a:pt x="68" y="26"/>
                    <a:pt x="86" y="12"/>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8" name="Freeform 65"/>
            <p:cNvSpPr>
              <a:spLocks/>
            </p:cNvSpPr>
            <p:nvPr userDrawn="1"/>
          </p:nvSpPr>
          <p:spPr bwMode="auto">
            <a:xfrm>
              <a:off x="-3502" y="934049"/>
              <a:ext cx="405154" cy="188827"/>
            </a:xfrm>
            <a:custGeom>
              <a:avLst/>
              <a:gdLst>
                <a:gd name="T0" fmla="*/ 105 w 105"/>
                <a:gd name="T1" fmla="*/ 0 h 50"/>
                <a:gd name="T2" fmla="*/ 105 w 105"/>
                <a:gd name="T3" fmla="*/ 2 h 50"/>
                <a:gd name="T4" fmla="*/ 76 w 105"/>
                <a:gd name="T5" fmla="*/ 20 h 50"/>
                <a:gd name="T6" fmla="*/ 0 w 105"/>
                <a:gd name="T7" fmla="*/ 50 h 50"/>
                <a:gd name="T8" fmla="*/ 0 w 105"/>
                <a:gd name="T9" fmla="*/ 48 h 50"/>
                <a:gd name="T10" fmla="*/ 51 w 105"/>
                <a:gd name="T11" fmla="*/ 33 h 50"/>
                <a:gd name="T12" fmla="*/ 105 w 105"/>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105" h="50">
                  <a:moveTo>
                    <a:pt x="105" y="0"/>
                  </a:moveTo>
                  <a:cubicBezTo>
                    <a:pt x="105" y="2"/>
                    <a:pt x="105" y="2"/>
                    <a:pt x="105" y="2"/>
                  </a:cubicBezTo>
                  <a:cubicBezTo>
                    <a:pt x="95" y="8"/>
                    <a:pt x="86" y="14"/>
                    <a:pt x="76" y="20"/>
                  </a:cubicBezTo>
                  <a:cubicBezTo>
                    <a:pt x="54" y="36"/>
                    <a:pt x="27" y="46"/>
                    <a:pt x="0" y="50"/>
                  </a:cubicBezTo>
                  <a:cubicBezTo>
                    <a:pt x="0" y="48"/>
                    <a:pt x="0" y="48"/>
                    <a:pt x="0" y="48"/>
                  </a:cubicBezTo>
                  <a:cubicBezTo>
                    <a:pt x="17" y="45"/>
                    <a:pt x="35" y="41"/>
                    <a:pt x="51" y="33"/>
                  </a:cubicBezTo>
                  <a:cubicBezTo>
                    <a:pt x="70" y="24"/>
                    <a:pt x="87"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9" name="Freeform 66"/>
            <p:cNvSpPr>
              <a:spLocks/>
            </p:cNvSpPr>
            <p:nvPr userDrawn="1"/>
          </p:nvSpPr>
          <p:spPr bwMode="auto">
            <a:xfrm>
              <a:off x="-3502" y="873551"/>
              <a:ext cx="405154" cy="175994"/>
            </a:xfrm>
            <a:custGeom>
              <a:avLst/>
              <a:gdLst>
                <a:gd name="T0" fmla="*/ 105 w 105"/>
                <a:gd name="T1" fmla="*/ 0 h 47"/>
                <a:gd name="T2" fmla="*/ 105 w 105"/>
                <a:gd name="T3" fmla="*/ 3 h 47"/>
                <a:gd name="T4" fmla="*/ 79 w 105"/>
                <a:gd name="T5" fmla="*/ 19 h 47"/>
                <a:gd name="T6" fmla="*/ 0 w 105"/>
                <a:gd name="T7" fmla="*/ 47 h 47"/>
                <a:gd name="T8" fmla="*/ 0 w 105"/>
                <a:gd name="T9" fmla="*/ 45 h 47"/>
                <a:gd name="T10" fmla="*/ 53 w 105"/>
                <a:gd name="T11" fmla="*/ 31 h 47"/>
                <a:gd name="T12" fmla="*/ 105 w 105"/>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105" h="47">
                  <a:moveTo>
                    <a:pt x="105" y="0"/>
                  </a:moveTo>
                  <a:cubicBezTo>
                    <a:pt x="105" y="3"/>
                    <a:pt x="105" y="3"/>
                    <a:pt x="105" y="3"/>
                  </a:cubicBezTo>
                  <a:cubicBezTo>
                    <a:pt x="96" y="8"/>
                    <a:pt x="88" y="13"/>
                    <a:pt x="79" y="19"/>
                  </a:cubicBezTo>
                  <a:cubicBezTo>
                    <a:pt x="55" y="34"/>
                    <a:pt x="28" y="44"/>
                    <a:pt x="0" y="47"/>
                  </a:cubicBezTo>
                  <a:cubicBezTo>
                    <a:pt x="0" y="45"/>
                    <a:pt x="0" y="45"/>
                    <a:pt x="0" y="45"/>
                  </a:cubicBezTo>
                  <a:cubicBezTo>
                    <a:pt x="18" y="43"/>
                    <a:pt x="36" y="39"/>
                    <a:pt x="53" y="31"/>
                  </a:cubicBezTo>
                  <a:cubicBezTo>
                    <a:pt x="72" y="23"/>
                    <a:pt x="88"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70" name="Freeform 67"/>
            <p:cNvSpPr>
              <a:spLocks/>
            </p:cNvSpPr>
            <p:nvPr userDrawn="1"/>
          </p:nvSpPr>
          <p:spPr bwMode="auto">
            <a:xfrm>
              <a:off x="-3502" y="820387"/>
              <a:ext cx="405154" cy="161328"/>
            </a:xfrm>
            <a:custGeom>
              <a:avLst/>
              <a:gdLst>
                <a:gd name="T0" fmla="*/ 105 w 105"/>
                <a:gd name="T1" fmla="*/ 0 h 43"/>
                <a:gd name="T2" fmla="*/ 105 w 105"/>
                <a:gd name="T3" fmla="*/ 2 h 43"/>
                <a:gd name="T4" fmla="*/ 82 w 105"/>
                <a:gd name="T5" fmla="*/ 16 h 43"/>
                <a:gd name="T6" fmla="*/ 0 w 105"/>
                <a:gd name="T7" fmla="*/ 43 h 43"/>
                <a:gd name="T8" fmla="*/ 0 w 105"/>
                <a:gd name="T9" fmla="*/ 40 h 43"/>
                <a:gd name="T10" fmla="*/ 56 w 105"/>
                <a:gd name="T11" fmla="*/ 27 h 43"/>
                <a:gd name="T12" fmla="*/ 105 w 10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105" h="43">
                  <a:moveTo>
                    <a:pt x="105" y="0"/>
                  </a:moveTo>
                  <a:cubicBezTo>
                    <a:pt x="105" y="2"/>
                    <a:pt x="105" y="2"/>
                    <a:pt x="105" y="2"/>
                  </a:cubicBezTo>
                  <a:cubicBezTo>
                    <a:pt x="97" y="6"/>
                    <a:pt x="89" y="11"/>
                    <a:pt x="82" y="16"/>
                  </a:cubicBezTo>
                  <a:cubicBezTo>
                    <a:pt x="57" y="31"/>
                    <a:pt x="29" y="41"/>
                    <a:pt x="0" y="43"/>
                  </a:cubicBezTo>
                  <a:cubicBezTo>
                    <a:pt x="0" y="40"/>
                    <a:pt x="0" y="40"/>
                    <a:pt x="0" y="40"/>
                  </a:cubicBezTo>
                  <a:cubicBezTo>
                    <a:pt x="19" y="39"/>
                    <a:pt x="38" y="35"/>
                    <a:pt x="56" y="27"/>
                  </a:cubicBezTo>
                  <a:cubicBezTo>
                    <a:pt x="74" y="20"/>
                    <a:pt x="89" y="9"/>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71" name="Freeform 68"/>
            <p:cNvSpPr>
              <a:spLocks/>
            </p:cNvSpPr>
            <p:nvPr userDrawn="1"/>
          </p:nvSpPr>
          <p:spPr bwMode="auto">
            <a:xfrm>
              <a:off x="-3502" y="767221"/>
              <a:ext cx="405154" cy="146662"/>
            </a:xfrm>
            <a:custGeom>
              <a:avLst/>
              <a:gdLst>
                <a:gd name="T0" fmla="*/ 105 w 105"/>
                <a:gd name="T1" fmla="*/ 0 h 39"/>
                <a:gd name="T2" fmla="*/ 105 w 105"/>
                <a:gd name="T3" fmla="*/ 2 h 39"/>
                <a:gd name="T4" fmla="*/ 85 w 105"/>
                <a:gd name="T5" fmla="*/ 13 h 39"/>
                <a:gd name="T6" fmla="*/ 0 w 105"/>
                <a:gd name="T7" fmla="*/ 39 h 39"/>
                <a:gd name="T8" fmla="*/ 0 w 105"/>
                <a:gd name="T9" fmla="*/ 36 h 39"/>
                <a:gd name="T10" fmla="*/ 60 w 105"/>
                <a:gd name="T11" fmla="*/ 24 h 39"/>
                <a:gd name="T12" fmla="*/ 105 w 105"/>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05" h="39">
                  <a:moveTo>
                    <a:pt x="105" y="0"/>
                  </a:moveTo>
                  <a:cubicBezTo>
                    <a:pt x="105" y="2"/>
                    <a:pt x="105" y="2"/>
                    <a:pt x="105" y="2"/>
                  </a:cubicBezTo>
                  <a:cubicBezTo>
                    <a:pt x="98" y="5"/>
                    <a:pt x="91" y="9"/>
                    <a:pt x="85" y="13"/>
                  </a:cubicBezTo>
                  <a:cubicBezTo>
                    <a:pt x="59" y="29"/>
                    <a:pt x="30" y="38"/>
                    <a:pt x="0" y="39"/>
                  </a:cubicBezTo>
                  <a:cubicBezTo>
                    <a:pt x="0" y="36"/>
                    <a:pt x="0" y="36"/>
                    <a:pt x="0" y="36"/>
                  </a:cubicBezTo>
                  <a:cubicBezTo>
                    <a:pt x="20" y="36"/>
                    <a:pt x="41" y="32"/>
                    <a:pt x="60" y="24"/>
                  </a:cubicBezTo>
                  <a:cubicBezTo>
                    <a:pt x="76" y="17"/>
                    <a:pt x="90" y="8"/>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72" name="Freeform 69"/>
            <p:cNvSpPr>
              <a:spLocks/>
            </p:cNvSpPr>
            <p:nvPr userDrawn="1"/>
          </p:nvSpPr>
          <p:spPr bwMode="auto">
            <a:xfrm>
              <a:off x="-3502" y="714057"/>
              <a:ext cx="405154" cy="131995"/>
            </a:xfrm>
            <a:custGeom>
              <a:avLst/>
              <a:gdLst>
                <a:gd name="T0" fmla="*/ 105 w 105"/>
                <a:gd name="T1" fmla="*/ 0 h 35"/>
                <a:gd name="T2" fmla="*/ 105 w 105"/>
                <a:gd name="T3" fmla="*/ 2 h 35"/>
                <a:gd name="T4" fmla="*/ 88 w 105"/>
                <a:gd name="T5" fmla="*/ 11 h 35"/>
                <a:gd name="T6" fmla="*/ 0 w 105"/>
                <a:gd name="T7" fmla="*/ 34 h 35"/>
                <a:gd name="T8" fmla="*/ 0 w 105"/>
                <a:gd name="T9" fmla="*/ 32 h 35"/>
                <a:gd name="T10" fmla="*/ 63 w 105"/>
                <a:gd name="T11" fmla="*/ 21 h 35"/>
                <a:gd name="T12" fmla="*/ 105 w 105"/>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105" h="35">
                  <a:moveTo>
                    <a:pt x="105" y="0"/>
                  </a:moveTo>
                  <a:cubicBezTo>
                    <a:pt x="105" y="2"/>
                    <a:pt x="105" y="2"/>
                    <a:pt x="105" y="2"/>
                  </a:cubicBezTo>
                  <a:cubicBezTo>
                    <a:pt x="99" y="5"/>
                    <a:pt x="93" y="8"/>
                    <a:pt x="88" y="11"/>
                  </a:cubicBezTo>
                  <a:cubicBezTo>
                    <a:pt x="61" y="27"/>
                    <a:pt x="31" y="35"/>
                    <a:pt x="0" y="34"/>
                  </a:cubicBezTo>
                  <a:cubicBezTo>
                    <a:pt x="0" y="32"/>
                    <a:pt x="0" y="32"/>
                    <a:pt x="0" y="32"/>
                  </a:cubicBezTo>
                  <a:cubicBezTo>
                    <a:pt x="21" y="33"/>
                    <a:pt x="43" y="29"/>
                    <a:pt x="63" y="21"/>
                  </a:cubicBezTo>
                  <a:cubicBezTo>
                    <a:pt x="78" y="16"/>
                    <a:pt x="91"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73" name="Freeform 70"/>
            <p:cNvSpPr>
              <a:spLocks/>
            </p:cNvSpPr>
            <p:nvPr userDrawn="1"/>
          </p:nvSpPr>
          <p:spPr bwMode="auto">
            <a:xfrm>
              <a:off x="-3502" y="660892"/>
              <a:ext cx="405154" cy="124662"/>
            </a:xfrm>
            <a:custGeom>
              <a:avLst/>
              <a:gdLst>
                <a:gd name="T0" fmla="*/ 105 w 105"/>
                <a:gd name="T1" fmla="*/ 0 h 33"/>
                <a:gd name="T2" fmla="*/ 105 w 105"/>
                <a:gd name="T3" fmla="*/ 2 h 33"/>
                <a:gd name="T4" fmla="*/ 91 w 105"/>
                <a:gd name="T5" fmla="*/ 10 h 33"/>
                <a:gd name="T6" fmla="*/ 0 w 105"/>
                <a:gd name="T7" fmla="*/ 30 h 33"/>
                <a:gd name="T8" fmla="*/ 0 w 105"/>
                <a:gd name="T9" fmla="*/ 28 h 33"/>
                <a:gd name="T10" fmla="*/ 3 w 105"/>
                <a:gd name="T11" fmla="*/ 28 h 33"/>
                <a:gd name="T12" fmla="*/ 67 w 105"/>
                <a:gd name="T13" fmla="*/ 19 h 33"/>
                <a:gd name="T14" fmla="*/ 105 w 105"/>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33">
                  <a:moveTo>
                    <a:pt x="105" y="0"/>
                  </a:moveTo>
                  <a:cubicBezTo>
                    <a:pt x="105" y="2"/>
                    <a:pt x="105" y="2"/>
                    <a:pt x="105" y="2"/>
                  </a:cubicBezTo>
                  <a:cubicBezTo>
                    <a:pt x="100" y="4"/>
                    <a:pt x="96" y="7"/>
                    <a:pt x="91" y="10"/>
                  </a:cubicBezTo>
                  <a:cubicBezTo>
                    <a:pt x="64" y="25"/>
                    <a:pt x="31" y="33"/>
                    <a:pt x="0" y="30"/>
                  </a:cubicBezTo>
                  <a:cubicBezTo>
                    <a:pt x="0" y="28"/>
                    <a:pt x="0" y="28"/>
                    <a:pt x="0" y="28"/>
                  </a:cubicBezTo>
                  <a:cubicBezTo>
                    <a:pt x="1" y="28"/>
                    <a:pt x="2" y="28"/>
                    <a:pt x="3" y="28"/>
                  </a:cubicBezTo>
                  <a:cubicBezTo>
                    <a:pt x="25" y="29"/>
                    <a:pt x="47" y="27"/>
                    <a:pt x="67" y="19"/>
                  </a:cubicBezTo>
                  <a:cubicBezTo>
                    <a:pt x="80" y="14"/>
                    <a:pt x="93"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74" name="Freeform 71"/>
            <p:cNvSpPr>
              <a:spLocks/>
            </p:cNvSpPr>
            <p:nvPr userDrawn="1"/>
          </p:nvSpPr>
          <p:spPr bwMode="auto">
            <a:xfrm>
              <a:off x="-3502" y="657225"/>
              <a:ext cx="328157" cy="64165"/>
            </a:xfrm>
            <a:custGeom>
              <a:avLst/>
              <a:gdLst>
                <a:gd name="T0" fmla="*/ 85 w 85"/>
                <a:gd name="T1" fmla="*/ 0 h 17"/>
                <a:gd name="T2" fmla="*/ 0 w 85"/>
                <a:gd name="T3" fmla="*/ 14 h 17"/>
                <a:gd name="T4" fmla="*/ 0 w 85"/>
                <a:gd name="T5" fmla="*/ 11 h 17"/>
                <a:gd name="T6" fmla="*/ 8 w 85"/>
                <a:gd name="T7" fmla="*/ 12 h 17"/>
                <a:gd name="T8" fmla="*/ 71 w 85"/>
                <a:gd name="T9" fmla="*/ 4 h 17"/>
                <a:gd name="T10" fmla="*/ 80 w 85"/>
                <a:gd name="T11" fmla="*/ 0 h 17"/>
                <a:gd name="T12" fmla="*/ 85 w 8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85" h="17">
                  <a:moveTo>
                    <a:pt x="85" y="0"/>
                  </a:moveTo>
                  <a:cubicBezTo>
                    <a:pt x="58" y="12"/>
                    <a:pt x="29" y="17"/>
                    <a:pt x="0" y="14"/>
                  </a:cubicBezTo>
                  <a:cubicBezTo>
                    <a:pt x="0" y="11"/>
                    <a:pt x="0" y="11"/>
                    <a:pt x="0" y="11"/>
                  </a:cubicBezTo>
                  <a:cubicBezTo>
                    <a:pt x="3" y="12"/>
                    <a:pt x="5" y="12"/>
                    <a:pt x="8" y="12"/>
                  </a:cubicBezTo>
                  <a:cubicBezTo>
                    <a:pt x="29" y="13"/>
                    <a:pt x="51" y="11"/>
                    <a:pt x="71" y="4"/>
                  </a:cubicBezTo>
                  <a:cubicBezTo>
                    <a:pt x="74" y="3"/>
                    <a:pt x="77" y="1"/>
                    <a:pt x="80" y="0"/>
                  </a:cubicBezTo>
                  <a:lnTo>
                    <a:pt x="8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grpSp>
      <p:pic>
        <p:nvPicPr>
          <p:cNvPr id="55" name="Billede 5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386013" y="5803019"/>
            <a:ext cx="1452866" cy="1022963"/>
          </a:xfrm>
          <a:prstGeom prst="rect">
            <a:avLst/>
          </a:prstGeom>
        </p:spPr>
      </p:pic>
    </p:spTree>
    <p:extLst>
      <p:ext uri="{BB962C8B-B14F-4D97-AF65-F5344CB8AC3E}">
        <p14:creationId xmlns:p14="http://schemas.microsoft.com/office/powerpoint/2010/main" val="1747433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ig picture right - Blue">
    <p:spTree>
      <p:nvGrpSpPr>
        <p:cNvPr id="1" name=""/>
        <p:cNvGrpSpPr/>
        <p:nvPr/>
      </p:nvGrpSpPr>
      <p:grpSpPr>
        <a:xfrm>
          <a:off x="0" y="0"/>
          <a:ext cx="0" cy="0"/>
          <a:chOff x="0" y="0"/>
          <a:chExt cx="0" cy="0"/>
        </a:xfrm>
      </p:grpSpPr>
      <p:sp>
        <p:nvSpPr>
          <p:cNvPr id="7" name="Rectangle 6"/>
          <p:cNvSpPr/>
          <p:nvPr userDrawn="1"/>
        </p:nvSpPr>
        <p:spPr>
          <a:xfrm>
            <a:off x="1" y="0"/>
            <a:ext cx="527049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a:p>
        </p:txBody>
      </p:sp>
      <p:sp>
        <p:nvSpPr>
          <p:cNvPr id="6" name="Title 4"/>
          <p:cNvSpPr>
            <a:spLocks noGrp="1"/>
          </p:cNvSpPr>
          <p:nvPr>
            <p:ph type="title" hasCustomPrompt="1"/>
          </p:nvPr>
        </p:nvSpPr>
        <p:spPr>
          <a:xfrm>
            <a:off x="587375" y="373446"/>
            <a:ext cx="4454526" cy="1471230"/>
          </a:xfrm>
        </p:spPr>
        <p:txBody>
          <a:bodyPr/>
          <a:lstStyle>
            <a:lvl1pPr>
              <a:defRPr sz="3600">
                <a:solidFill>
                  <a:schemeClr val="bg1"/>
                </a:solidFill>
              </a:defRPr>
            </a:lvl1pPr>
          </a:lstStyle>
          <a:p>
            <a:r>
              <a:rPr lang="en-US" dirty="0"/>
              <a:t>CLICK TO EDIT TITLE</a:t>
            </a:r>
          </a:p>
        </p:txBody>
      </p:sp>
      <p:grpSp>
        <p:nvGrpSpPr>
          <p:cNvPr id="31" name="Gruppe 30"/>
          <p:cNvGrpSpPr/>
          <p:nvPr userDrawn="1"/>
        </p:nvGrpSpPr>
        <p:grpSpPr>
          <a:xfrm>
            <a:off x="5466450" y="6027162"/>
            <a:ext cx="1272706" cy="669100"/>
            <a:chOff x="5387975" y="5659438"/>
            <a:chExt cx="1573213" cy="827087"/>
          </a:xfrm>
          <a:solidFill>
            <a:schemeClr val="tx1"/>
          </a:solidFill>
        </p:grpSpPr>
        <p:grpSp>
          <p:nvGrpSpPr>
            <p:cNvPr id="32" name="Gruppe 31"/>
            <p:cNvGrpSpPr/>
            <p:nvPr userDrawn="1"/>
          </p:nvGrpSpPr>
          <p:grpSpPr>
            <a:xfrm>
              <a:off x="5387975" y="6407150"/>
              <a:ext cx="1573213" cy="79375"/>
              <a:chOff x="5387975" y="6407150"/>
              <a:chExt cx="1573213" cy="79375"/>
            </a:xfrm>
            <a:grpFill/>
          </p:grpSpPr>
          <p:sp>
            <p:nvSpPr>
              <p:cNvPr id="37" name="Freeform 29"/>
              <p:cNvSpPr>
                <a:spLocks noEditPoints="1"/>
              </p:cNvSpPr>
              <p:nvPr userDrawn="1"/>
            </p:nvSpPr>
            <p:spPr bwMode="auto">
              <a:xfrm>
                <a:off x="5387975" y="6407150"/>
                <a:ext cx="71438" cy="7620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8" name="Freeform 30"/>
              <p:cNvSpPr>
                <a:spLocks noEditPoints="1"/>
              </p:cNvSpPr>
              <p:nvPr userDrawn="1"/>
            </p:nvSpPr>
            <p:spPr bwMode="auto">
              <a:xfrm>
                <a:off x="5484813" y="6407150"/>
                <a:ext cx="73025" cy="7620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9" name="Freeform 31"/>
              <p:cNvSpPr>
                <a:spLocks/>
              </p:cNvSpPr>
              <p:nvPr userDrawn="1"/>
            </p:nvSpPr>
            <p:spPr bwMode="auto">
              <a:xfrm>
                <a:off x="5586413" y="6407150"/>
                <a:ext cx="52388" cy="7620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0" name="Freeform 32"/>
              <p:cNvSpPr>
                <a:spLocks noEditPoints="1"/>
              </p:cNvSpPr>
              <p:nvPr userDrawn="1"/>
            </p:nvSpPr>
            <p:spPr bwMode="auto">
              <a:xfrm>
                <a:off x="5670550" y="6407150"/>
                <a:ext cx="55563" cy="76200"/>
              </a:xfrm>
              <a:custGeom>
                <a:avLst/>
                <a:gdLst>
                  <a:gd name="T0" fmla="*/ 0 w 17"/>
                  <a:gd name="T1" fmla="*/ 0 h 23"/>
                  <a:gd name="T2" fmla="*/ 0 w 17"/>
                  <a:gd name="T3" fmla="*/ 0 h 23"/>
                  <a:gd name="T4" fmla="*/ 9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9" y="0"/>
                      <a:pt x="9" y="0"/>
                      <a:pt x="9"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0" y="19"/>
                      <a:pt x="11" y="18"/>
                      <a:pt x="11" y="16"/>
                    </a:cubicBezTo>
                    <a:cubicBezTo>
                      <a:pt x="11" y="15"/>
                      <a:pt x="10"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1" name="Freeform 33"/>
              <p:cNvSpPr>
                <a:spLocks noEditPoints="1"/>
              </p:cNvSpPr>
              <p:nvPr userDrawn="1"/>
            </p:nvSpPr>
            <p:spPr bwMode="auto">
              <a:xfrm>
                <a:off x="5759450" y="6407150"/>
                <a:ext cx="58738" cy="79375"/>
              </a:xfrm>
              <a:custGeom>
                <a:avLst/>
                <a:gdLst>
                  <a:gd name="T0" fmla="*/ 0 w 18"/>
                  <a:gd name="T1" fmla="*/ 18 h 24"/>
                  <a:gd name="T2" fmla="*/ 0 w 18"/>
                  <a:gd name="T3" fmla="*/ 12 h 24"/>
                  <a:gd name="T4" fmla="*/ 0 w 18"/>
                  <a:gd name="T5" fmla="*/ 5 h 24"/>
                  <a:gd name="T6" fmla="*/ 9 w 18"/>
                  <a:gd name="T7" fmla="*/ 0 h 24"/>
                  <a:gd name="T8" fmla="*/ 18 w 18"/>
                  <a:gd name="T9" fmla="*/ 5 h 24"/>
                  <a:gd name="T10" fmla="*/ 18 w 18"/>
                  <a:gd name="T11" fmla="*/ 12 h 24"/>
                  <a:gd name="T12" fmla="*/ 18 w 18"/>
                  <a:gd name="T13" fmla="*/ 18 h 24"/>
                  <a:gd name="T14" fmla="*/ 9 w 18"/>
                  <a:gd name="T15" fmla="*/ 24 h 24"/>
                  <a:gd name="T16" fmla="*/ 0 w 18"/>
                  <a:gd name="T17" fmla="*/ 18 h 24"/>
                  <a:gd name="T18" fmla="*/ 12 w 18"/>
                  <a:gd name="T19" fmla="*/ 16 h 24"/>
                  <a:gd name="T20" fmla="*/ 12 w 18"/>
                  <a:gd name="T21" fmla="*/ 12 h 24"/>
                  <a:gd name="T22" fmla="*/ 12 w 18"/>
                  <a:gd name="T23" fmla="*/ 7 h 24"/>
                  <a:gd name="T24" fmla="*/ 9 w 18"/>
                  <a:gd name="T25" fmla="*/ 5 h 24"/>
                  <a:gd name="T26" fmla="*/ 6 w 18"/>
                  <a:gd name="T27" fmla="*/ 7 h 24"/>
                  <a:gd name="T28" fmla="*/ 6 w 18"/>
                  <a:gd name="T29" fmla="*/ 12 h 24"/>
                  <a:gd name="T30" fmla="*/ 6 w 18"/>
                  <a:gd name="T31" fmla="*/ 16 h 24"/>
                  <a:gd name="T32" fmla="*/ 9 w 18"/>
                  <a:gd name="T33" fmla="*/ 18 h 24"/>
                  <a:gd name="T34" fmla="*/ 12 w 18"/>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24">
                    <a:moveTo>
                      <a:pt x="0" y="18"/>
                    </a:moveTo>
                    <a:cubicBezTo>
                      <a:pt x="0" y="16"/>
                      <a:pt x="0" y="15"/>
                      <a:pt x="0" y="12"/>
                    </a:cubicBezTo>
                    <a:cubicBezTo>
                      <a:pt x="0" y="9"/>
                      <a:pt x="0" y="7"/>
                      <a:pt x="0" y="5"/>
                    </a:cubicBezTo>
                    <a:cubicBezTo>
                      <a:pt x="2" y="2"/>
                      <a:pt x="5" y="0"/>
                      <a:pt x="9" y="0"/>
                    </a:cubicBezTo>
                    <a:cubicBezTo>
                      <a:pt x="13" y="0"/>
                      <a:pt x="17" y="2"/>
                      <a:pt x="18" y="5"/>
                    </a:cubicBezTo>
                    <a:cubicBezTo>
                      <a:pt x="18" y="7"/>
                      <a:pt x="18" y="9"/>
                      <a:pt x="18" y="12"/>
                    </a:cubicBezTo>
                    <a:cubicBezTo>
                      <a:pt x="18" y="15"/>
                      <a:pt x="18" y="16"/>
                      <a:pt x="18" y="18"/>
                    </a:cubicBezTo>
                    <a:cubicBezTo>
                      <a:pt x="17" y="22"/>
                      <a:pt x="13" y="24"/>
                      <a:pt x="9" y="24"/>
                    </a:cubicBezTo>
                    <a:cubicBezTo>
                      <a:pt x="5" y="24"/>
                      <a:pt x="2" y="22"/>
                      <a:pt x="0" y="18"/>
                    </a:cubicBezTo>
                    <a:close/>
                    <a:moveTo>
                      <a:pt x="12" y="16"/>
                    </a:moveTo>
                    <a:cubicBezTo>
                      <a:pt x="12" y="16"/>
                      <a:pt x="12" y="14"/>
                      <a:pt x="12" y="12"/>
                    </a:cubicBezTo>
                    <a:cubicBezTo>
                      <a:pt x="12"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2" name="Freeform 34"/>
              <p:cNvSpPr>
                <a:spLocks noEditPoints="1"/>
              </p:cNvSpPr>
              <p:nvPr userDrawn="1"/>
            </p:nvSpPr>
            <p:spPr bwMode="auto">
              <a:xfrm>
                <a:off x="5849938" y="6407150"/>
                <a:ext cx="61913" cy="76200"/>
              </a:xfrm>
              <a:custGeom>
                <a:avLst/>
                <a:gdLst>
                  <a:gd name="T0" fmla="*/ 13 w 19"/>
                  <a:gd name="T1" fmla="*/ 23 h 23"/>
                  <a:gd name="T2" fmla="*/ 12 w 19"/>
                  <a:gd name="T3" fmla="*/ 23 h 23"/>
                  <a:gd name="T4" fmla="*/ 9 w 19"/>
                  <a:gd name="T5" fmla="*/ 15 h 23"/>
                  <a:gd name="T6" fmla="*/ 7 w 19"/>
                  <a:gd name="T7" fmla="*/ 15 h 23"/>
                  <a:gd name="T8" fmla="*/ 6 w 19"/>
                  <a:gd name="T9" fmla="*/ 15 h 23"/>
                  <a:gd name="T10" fmla="*/ 6 w 19"/>
                  <a:gd name="T11" fmla="*/ 23 h 23"/>
                  <a:gd name="T12" fmla="*/ 6 w 19"/>
                  <a:gd name="T13" fmla="*/ 23 h 23"/>
                  <a:gd name="T14" fmla="*/ 1 w 19"/>
                  <a:gd name="T15" fmla="*/ 23 h 23"/>
                  <a:gd name="T16" fmla="*/ 0 w 19"/>
                  <a:gd name="T17" fmla="*/ 23 h 23"/>
                  <a:gd name="T18" fmla="*/ 0 w 19"/>
                  <a:gd name="T19" fmla="*/ 0 h 23"/>
                  <a:gd name="T20" fmla="*/ 1 w 19"/>
                  <a:gd name="T21" fmla="*/ 0 h 23"/>
                  <a:gd name="T22" fmla="*/ 10 w 19"/>
                  <a:gd name="T23" fmla="*/ 0 h 23"/>
                  <a:gd name="T24" fmla="*/ 19 w 19"/>
                  <a:gd name="T25" fmla="*/ 8 h 23"/>
                  <a:gd name="T26" fmla="*/ 15 w 19"/>
                  <a:gd name="T27" fmla="*/ 14 h 23"/>
                  <a:gd name="T28" fmla="*/ 19 w 19"/>
                  <a:gd name="T29" fmla="*/ 23 h 23"/>
                  <a:gd name="T30" fmla="*/ 19 w 19"/>
                  <a:gd name="T31" fmla="*/ 23 h 23"/>
                  <a:gd name="T32" fmla="*/ 13 w 19"/>
                  <a:gd name="T33" fmla="*/ 23 h 23"/>
                  <a:gd name="T34" fmla="*/ 13 w 19"/>
                  <a:gd name="T35" fmla="*/ 8 h 23"/>
                  <a:gd name="T36" fmla="*/ 10 w 19"/>
                  <a:gd name="T37" fmla="*/ 5 h 23"/>
                  <a:gd name="T38" fmla="*/ 7 w 19"/>
                  <a:gd name="T39" fmla="*/ 5 h 23"/>
                  <a:gd name="T40" fmla="*/ 6 w 19"/>
                  <a:gd name="T41" fmla="*/ 5 h 23"/>
                  <a:gd name="T42" fmla="*/ 6 w 19"/>
                  <a:gd name="T43" fmla="*/ 10 h 23"/>
                  <a:gd name="T44" fmla="*/ 7 w 19"/>
                  <a:gd name="T45" fmla="*/ 10 h 23"/>
                  <a:gd name="T46" fmla="*/ 10 w 19"/>
                  <a:gd name="T47" fmla="*/ 10 h 23"/>
                  <a:gd name="T48" fmla="*/ 13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3" y="23"/>
                    </a:moveTo>
                    <a:cubicBezTo>
                      <a:pt x="13" y="23"/>
                      <a:pt x="12" y="23"/>
                      <a:pt x="12" y="23"/>
                    </a:cubicBezTo>
                    <a:cubicBezTo>
                      <a:pt x="9" y="15"/>
                      <a:pt x="9" y="15"/>
                      <a:pt x="9" y="15"/>
                    </a:cubicBezTo>
                    <a:cubicBezTo>
                      <a:pt x="7" y="15"/>
                      <a:pt x="7" y="15"/>
                      <a:pt x="7" y="15"/>
                    </a:cubicBezTo>
                    <a:cubicBezTo>
                      <a:pt x="7" y="15"/>
                      <a:pt x="6" y="15"/>
                      <a:pt x="6" y="15"/>
                    </a:cubicBezTo>
                    <a:cubicBezTo>
                      <a:pt x="6" y="23"/>
                      <a:pt x="6" y="23"/>
                      <a:pt x="6" y="23"/>
                    </a:cubicBezTo>
                    <a:cubicBezTo>
                      <a:pt x="6" y="23"/>
                      <a:pt x="6" y="23"/>
                      <a:pt x="6" y="23"/>
                    </a:cubicBezTo>
                    <a:cubicBezTo>
                      <a:pt x="1" y="23"/>
                      <a:pt x="1" y="23"/>
                      <a:pt x="1" y="23"/>
                    </a:cubicBezTo>
                    <a:cubicBezTo>
                      <a:pt x="1" y="23"/>
                      <a:pt x="0" y="23"/>
                      <a:pt x="0" y="23"/>
                    </a:cubicBezTo>
                    <a:cubicBezTo>
                      <a:pt x="0" y="0"/>
                      <a:pt x="0" y="0"/>
                      <a:pt x="0" y="0"/>
                    </a:cubicBezTo>
                    <a:cubicBezTo>
                      <a:pt x="0" y="0"/>
                      <a:pt x="1" y="0"/>
                      <a:pt x="1" y="0"/>
                    </a:cubicBezTo>
                    <a:cubicBezTo>
                      <a:pt x="10" y="0"/>
                      <a:pt x="10" y="0"/>
                      <a:pt x="10" y="0"/>
                    </a:cubicBezTo>
                    <a:cubicBezTo>
                      <a:pt x="16" y="0"/>
                      <a:pt x="19" y="3"/>
                      <a:pt x="19" y="8"/>
                    </a:cubicBezTo>
                    <a:cubicBezTo>
                      <a:pt x="19" y="10"/>
                      <a:pt x="17" y="13"/>
                      <a:pt x="15" y="14"/>
                    </a:cubicBezTo>
                    <a:cubicBezTo>
                      <a:pt x="19" y="23"/>
                      <a:pt x="19" y="23"/>
                      <a:pt x="19" y="23"/>
                    </a:cubicBezTo>
                    <a:cubicBezTo>
                      <a:pt x="19" y="23"/>
                      <a:pt x="19" y="23"/>
                      <a:pt x="19" y="23"/>
                    </a:cubicBezTo>
                    <a:lnTo>
                      <a:pt x="13" y="23"/>
                    </a:lnTo>
                    <a:close/>
                    <a:moveTo>
                      <a:pt x="13" y="8"/>
                    </a:moveTo>
                    <a:cubicBezTo>
                      <a:pt x="13" y="6"/>
                      <a:pt x="12" y="5"/>
                      <a:pt x="10" y="5"/>
                    </a:cubicBezTo>
                    <a:cubicBezTo>
                      <a:pt x="7" y="5"/>
                      <a:pt x="7" y="5"/>
                      <a:pt x="7" y="5"/>
                    </a:cubicBezTo>
                    <a:cubicBezTo>
                      <a:pt x="7" y="5"/>
                      <a:pt x="6" y="5"/>
                      <a:pt x="6" y="5"/>
                    </a:cubicBezTo>
                    <a:cubicBezTo>
                      <a:pt x="6" y="10"/>
                      <a:pt x="6" y="10"/>
                      <a:pt x="6" y="10"/>
                    </a:cubicBezTo>
                    <a:cubicBezTo>
                      <a:pt x="6" y="10"/>
                      <a:pt x="7" y="10"/>
                      <a:pt x="7" y="10"/>
                    </a:cubicBezTo>
                    <a:cubicBezTo>
                      <a:pt x="10" y="10"/>
                      <a:pt x="10" y="10"/>
                      <a:pt x="10" y="10"/>
                    </a:cubicBezTo>
                    <a:cubicBezTo>
                      <a:pt x="12" y="10"/>
                      <a:pt x="13" y="9"/>
                      <a:pt x="13"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3" name="Freeform 35"/>
              <p:cNvSpPr>
                <a:spLocks/>
              </p:cNvSpPr>
              <p:nvPr userDrawn="1"/>
            </p:nvSpPr>
            <p:spPr bwMode="auto">
              <a:xfrm>
                <a:off x="5942013" y="6407150"/>
                <a:ext cx="61913" cy="79375"/>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9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6"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8" y="10"/>
                      <a:pt x="19" y="10"/>
                      <a:pt x="19" y="11"/>
                    </a:cubicBezTo>
                    <a:cubicBezTo>
                      <a:pt x="19" y="12"/>
                      <a:pt x="19" y="12"/>
                      <a:pt x="19" y="12"/>
                    </a:cubicBezTo>
                    <a:cubicBezTo>
                      <a:pt x="19" y="15"/>
                      <a:pt x="18" y="16"/>
                      <a:pt x="18" y="18"/>
                    </a:cubicBezTo>
                    <a:cubicBezTo>
                      <a:pt x="17" y="22"/>
                      <a:pt x="14" y="24"/>
                      <a:pt x="9" y="24"/>
                    </a:cubicBezTo>
                    <a:cubicBezTo>
                      <a:pt x="5" y="24"/>
                      <a:pt x="2" y="22"/>
                      <a:pt x="1" y="18"/>
                    </a:cubicBezTo>
                    <a:cubicBezTo>
                      <a:pt x="0" y="16"/>
                      <a:pt x="0" y="15"/>
                      <a:pt x="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4" name="Freeform 36"/>
              <p:cNvSpPr>
                <a:spLocks/>
              </p:cNvSpPr>
              <p:nvPr userDrawn="1"/>
            </p:nvSpPr>
            <p:spPr bwMode="auto">
              <a:xfrm>
                <a:off x="6081713" y="6407150"/>
                <a:ext cx="61913" cy="79375"/>
              </a:xfrm>
              <a:custGeom>
                <a:avLst/>
                <a:gdLst>
                  <a:gd name="T0" fmla="*/ 0 w 19"/>
                  <a:gd name="T1" fmla="*/ 14 h 24"/>
                  <a:gd name="T2" fmla="*/ 0 w 19"/>
                  <a:gd name="T3" fmla="*/ 0 h 24"/>
                  <a:gd name="T4" fmla="*/ 1 w 19"/>
                  <a:gd name="T5" fmla="*/ 0 h 24"/>
                  <a:gd name="T6" fmla="*/ 6 w 19"/>
                  <a:gd name="T7" fmla="*/ 0 h 24"/>
                  <a:gd name="T8" fmla="*/ 6 w 19"/>
                  <a:gd name="T9" fmla="*/ 0 h 24"/>
                  <a:gd name="T10" fmla="*/ 6 w 19"/>
                  <a:gd name="T11" fmla="*/ 15 h 24"/>
                  <a:gd name="T12" fmla="*/ 10 w 19"/>
                  <a:gd name="T13" fmla="*/ 18 h 24"/>
                  <a:gd name="T14" fmla="*/ 13 w 19"/>
                  <a:gd name="T15" fmla="*/ 15 h 24"/>
                  <a:gd name="T16" fmla="*/ 13 w 19"/>
                  <a:gd name="T17" fmla="*/ 0 h 24"/>
                  <a:gd name="T18" fmla="*/ 13 w 19"/>
                  <a:gd name="T19" fmla="*/ 0 h 24"/>
                  <a:gd name="T20" fmla="*/ 19 w 19"/>
                  <a:gd name="T21" fmla="*/ 0 h 24"/>
                  <a:gd name="T22" fmla="*/ 19 w 19"/>
                  <a:gd name="T23" fmla="*/ 0 h 24"/>
                  <a:gd name="T24" fmla="*/ 19 w 19"/>
                  <a:gd name="T25" fmla="*/ 14 h 24"/>
                  <a:gd name="T26" fmla="*/ 10 w 19"/>
                  <a:gd name="T27" fmla="*/ 24 h 24"/>
                  <a:gd name="T28" fmla="*/ 0 w 19"/>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24">
                    <a:moveTo>
                      <a:pt x="0" y="14"/>
                    </a:moveTo>
                    <a:cubicBezTo>
                      <a:pt x="0" y="0"/>
                      <a:pt x="0" y="0"/>
                      <a:pt x="0" y="0"/>
                    </a:cubicBezTo>
                    <a:cubicBezTo>
                      <a:pt x="0" y="0"/>
                      <a:pt x="1" y="0"/>
                      <a:pt x="1" y="0"/>
                    </a:cubicBezTo>
                    <a:cubicBezTo>
                      <a:pt x="6" y="0"/>
                      <a:pt x="6" y="0"/>
                      <a:pt x="6" y="0"/>
                    </a:cubicBezTo>
                    <a:cubicBezTo>
                      <a:pt x="6" y="0"/>
                      <a:pt x="6" y="0"/>
                      <a:pt x="6" y="0"/>
                    </a:cubicBezTo>
                    <a:cubicBezTo>
                      <a:pt x="6" y="15"/>
                      <a:pt x="6" y="15"/>
                      <a:pt x="6" y="15"/>
                    </a:cubicBezTo>
                    <a:cubicBezTo>
                      <a:pt x="6" y="17"/>
                      <a:pt x="8" y="18"/>
                      <a:pt x="10" y="18"/>
                    </a:cubicBezTo>
                    <a:cubicBezTo>
                      <a:pt x="12" y="18"/>
                      <a:pt x="13" y="17"/>
                      <a:pt x="13" y="15"/>
                    </a:cubicBezTo>
                    <a:cubicBezTo>
                      <a:pt x="13" y="0"/>
                      <a:pt x="13" y="0"/>
                      <a:pt x="13" y="0"/>
                    </a:cubicBezTo>
                    <a:cubicBezTo>
                      <a:pt x="13" y="0"/>
                      <a:pt x="13" y="0"/>
                      <a:pt x="13" y="0"/>
                    </a:cubicBezTo>
                    <a:cubicBezTo>
                      <a:pt x="19" y="0"/>
                      <a:pt x="19" y="0"/>
                      <a:pt x="19" y="0"/>
                    </a:cubicBezTo>
                    <a:cubicBezTo>
                      <a:pt x="19" y="0"/>
                      <a:pt x="19" y="0"/>
                      <a:pt x="19" y="0"/>
                    </a:cubicBezTo>
                    <a:cubicBezTo>
                      <a:pt x="19" y="14"/>
                      <a:pt x="19" y="14"/>
                      <a:pt x="19" y="14"/>
                    </a:cubicBezTo>
                    <a:cubicBezTo>
                      <a:pt x="19" y="20"/>
                      <a:pt x="15" y="24"/>
                      <a:pt x="10" y="24"/>
                    </a:cubicBezTo>
                    <a:cubicBezTo>
                      <a:pt x="4" y="24"/>
                      <a:pt x="0" y="20"/>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5" name="Freeform 37"/>
              <p:cNvSpPr>
                <a:spLocks/>
              </p:cNvSpPr>
              <p:nvPr userDrawn="1"/>
            </p:nvSpPr>
            <p:spPr bwMode="auto">
              <a:xfrm>
                <a:off x="6175375" y="6407150"/>
                <a:ext cx="61913" cy="7620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8 w 19"/>
                  <a:gd name="T17" fmla="*/ 0 h 23"/>
                  <a:gd name="T18" fmla="*/ 19 w 19"/>
                  <a:gd name="T19" fmla="*/ 0 h 23"/>
                  <a:gd name="T20" fmla="*/ 19 w 19"/>
                  <a:gd name="T21" fmla="*/ 23 h 23"/>
                  <a:gd name="T22" fmla="*/ 18 w 19"/>
                  <a:gd name="T23" fmla="*/ 23 h 23"/>
                  <a:gd name="T24" fmla="*/ 13 w 19"/>
                  <a:gd name="T25" fmla="*/ 23 h 23"/>
                  <a:gd name="T26" fmla="*/ 13 w 19"/>
                  <a:gd name="T27" fmla="*/ 23 h 23"/>
                  <a:gd name="T28" fmla="*/ 6 w 19"/>
                  <a:gd name="T29" fmla="*/ 10 h 23"/>
                  <a:gd name="T30" fmla="*/ 6 w 19"/>
                  <a:gd name="T31" fmla="*/ 10 h 23"/>
                  <a:gd name="T32" fmla="*/ 6 w 19"/>
                  <a:gd name="T33" fmla="*/ 23 h 23"/>
                  <a:gd name="T34" fmla="*/ 5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0"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3" y="0"/>
                      <a:pt x="14" y="0"/>
                    </a:cubicBezTo>
                    <a:cubicBezTo>
                      <a:pt x="18" y="0"/>
                      <a:pt x="18" y="0"/>
                      <a:pt x="18" y="0"/>
                    </a:cubicBezTo>
                    <a:cubicBezTo>
                      <a:pt x="19" y="0"/>
                      <a:pt x="19" y="0"/>
                      <a:pt x="19" y="0"/>
                    </a:cubicBezTo>
                    <a:cubicBezTo>
                      <a:pt x="19" y="23"/>
                      <a:pt x="19" y="23"/>
                      <a:pt x="19" y="23"/>
                    </a:cubicBezTo>
                    <a:cubicBezTo>
                      <a:pt x="19" y="23"/>
                      <a:pt x="19" y="23"/>
                      <a:pt x="18" y="23"/>
                    </a:cubicBezTo>
                    <a:cubicBezTo>
                      <a:pt x="13" y="23"/>
                      <a:pt x="13" y="23"/>
                      <a:pt x="13"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5" y="23"/>
                    </a:cubicBezTo>
                    <a:cubicBezTo>
                      <a:pt x="1" y="23"/>
                      <a:pt x="1" y="23"/>
                      <a:pt x="1"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6" name="Freeform 38"/>
              <p:cNvSpPr>
                <a:spLocks/>
              </p:cNvSpPr>
              <p:nvPr userDrawn="1"/>
            </p:nvSpPr>
            <p:spPr bwMode="auto">
              <a:xfrm>
                <a:off x="6270625" y="6407150"/>
                <a:ext cx="19050" cy="7620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0"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7" name="Freeform 39"/>
              <p:cNvSpPr>
                <a:spLocks/>
              </p:cNvSpPr>
              <p:nvPr userDrawn="1"/>
            </p:nvSpPr>
            <p:spPr bwMode="auto">
              <a:xfrm>
                <a:off x="6319838" y="6407150"/>
                <a:ext cx="68263" cy="7620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6"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3" y="23"/>
                      <a:pt x="13" y="23"/>
                    </a:cubicBezTo>
                    <a:lnTo>
                      <a:pt x="8"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8" name="Freeform 40"/>
              <p:cNvSpPr>
                <a:spLocks/>
              </p:cNvSpPr>
              <p:nvPr userDrawn="1"/>
            </p:nvSpPr>
            <p:spPr bwMode="auto">
              <a:xfrm>
                <a:off x="6416675" y="6407150"/>
                <a:ext cx="52388" cy="7620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9" name="Freeform 41"/>
              <p:cNvSpPr>
                <a:spLocks noEditPoints="1"/>
              </p:cNvSpPr>
              <p:nvPr userDrawn="1"/>
            </p:nvSpPr>
            <p:spPr bwMode="auto">
              <a:xfrm>
                <a:off x="6502400" y="6407150"/>
                <a:ext cx="58738" cy="76200"/>
              </a:xfrm>
              <a:custGeom>
                <a:avLst/>
                <a:gdLst>
                  <a:gd name="T0" fmla="*/ 12 w 18"/>
                  <a:gd name="T1" fmla="*/ 23 h 23"/>
                  <a:gd name="T2" fmla="*/ 12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10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5"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0" name="Freeform 42"/>
              <p:cNvSpPr>
                <a:spLocks/>
              </p:cNvSpPr>
              <p:nvPr userDrawn="1"/>
            </p:nvSpPr>
            <p:spPr bwMode="auto">
              <a:xfrm>
                <a:off x="6589713" y="6407150"/>
                <a:ext cx="61913" cy="79375"/>
              </a:xfrm>
              <a:custGeom>
                <a:avLst/>
                <a:gdLst>
                  <a:gd name="T0" fmla="*/ 0 w 19"/>
                  <a:gd name="T1" fmla="*/ 20 h 24"/>
                  <a:gd name="T2" fmla="*/ 0 w 19"/>
                  <a:gd name="T3" fmla="*/ 20 h 24"/>
                  <a:gd name="T4" fmla="*/ 3 w 19"/>
                  <a:gd name="T5" fmla="*/ 16 h 24"/>
                  <a:gd name="T6" fmla="*/ 3 w 19"/>
                  <a:gd name="T7" fmla="*/ 16 h 24"/>
                  <a:gd name="T8" fmla="*/ 9 w 19"/>
                  <a:gd name="T9" fmla="*/ 19 h 24"/>
                  <a:gd name="T10" fmla="*/ 13 w 19"/>
                  <a:gd name="T11" fmla="*/ 16 h 24"/>
                  <a:gd name="T12" fmla="*/ 10 w 19"/>
                  <a:gd name="T13" fmla="*/ 14 h 24"/>
                  <a:gd name="T14" fmla="*/ 8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9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3" y="16"/>
                    </a:cubicBezTo>
                    <a:cubicBezTo>
                      <a:pt x="5" y="17"/>
                      <a:pt x="7" y="19"/>
                      <a:pt x="9" y="19"/>
                    </a:cubicBezTo>
                    <a:cubicBezTo>
                      <a:pt x="11" y="19"/>
                      <a:pt x="13" y="18"/>
                      <a:pt x="13" y="16"/>
                    </a:cubicBezTo>
                    <a:cubicBezTo>
                      <a:pt x="13" y="15"/>
                      <a:pt x="12" y="15"/>
                      <a:pt x="10" y="14"/>
                    </a:cubicBezTo>
                    <a:cubicBezTo>
                      <a:pt x="8" y="14"/>
                      <a:pt x="8" y="14"/>
                      <a:pt x="8" y="14"/>
                    </a:cubicBezTo>
                    <a:cubicBezTo>
                      <a:pt x="3"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9" y="5"/>
                    </a:cubicBezTo>
                    <a:cubicBezTo>
                      <a:pt x="8" y="5"/>
                      <a:pt x="7" y="6"/>
                      <a:pt x="7" y="7"/>
                    </a:cubicBezTo>
                    <a:cubicBezTo>
                      <a:pt x="7" y="8"/>
                      <a:pt x="8" y="8"/>
                      <a:pt x="10" y="9"/>
                    </a:cubicBezTo>
                    <a:cubicBezTo>
                      <a:pt x="11" y="9"/>
                      <a:pt x="11" y="9"/>
                      <a:pt x="11" y="9"/>
                    </a:cubicBezTo>
                    <a:cubicBezTo>
                      <a:pt x="16" y="10"/>
                      <a:pt x="19" y="12"/>
                      <a:pt x="19" y="16"/>
                    </a:cubicBezTo>
                    <a:cubicBezTo>
                      <a:pt x="19" y="21"/>
                      <a:pt x="15" y="24"/>
                      <a:pt x="9" y="24"/>
                    </a:cubicBezTo>
                    <a:cubicBezTo>
                      <a:pt x="6" y="24"/>
                      <a:pt x="2" y="22"/>
                      <a:pt x="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1" name="Freeform 43"/>
              <p:cNvSpPr>
                <a:spLocks/>
              </p:cNvSpPr>
              <p:nvPr userDrawn="1"/>
            </p:nvSpPr>
            <p:spPr bwMode="auto">
              <a:xfrm>
                <a:off x="6681788" y="6407150"/>
                <a:ext cx="19050" cy="7620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0"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2" name="Freeform 44"/>
              <p:cNvSpPr>
                <a:spLocks/>
              </p:cNvSpPr>
              <p:nvPr userDrawn="1"/>
            </p:nvSpPr>
            <p:spPr bwMode="auto">
              <a:xfrm>
                <a:off x="6729413" y="6407150"/>
                <a:ext cx="61913" cy="76200"/>
              </a:xfrm>
              <a:custGeom>
                <a:avLst/>
                <a:gdLst>
                  <a:gd name="T0" fmla="*/ 7 w 19"/>
                  <a:gd name="T1" fmla="*/ 23 h 23"/>
                  <a:gd name="T2" fmla="*/ 7 w 19"/>
                  <a:gd name="T3" fmla="*/ 23 h 23"/>
                  <a:gd name="T4" fmla="*/ 7 w 19"/>
                  <a:gd name="T5" fmla="*/ 23 h 23"/>
                  <a:gd name="T6" fmla="*/ 7 w 19"/>
                  <a:gd name="T7" fmla="*/ 23 h 23"/>
                  <a:gd name="T8" fmla="*/ 7 w 19"/>
                  <a:gd name="T9" fmla="*/ 23 h 23"/>
                  <a:gd name="T10" fmla="*/ 7 w 19"/>
                  <a:gd name="T11" fmla="*/ 6 h 23"/>
                  <a:gd name="T12" fmla="*/ 6 w 19"/>
                  <a:gd name="T13" fmla="*/ 5 h 23"/>
                  <a:gd name="T14" fmla="*/ 6 w 19"/>
                  <a:gd name="T15" fmla="*/ 5 h 23"/>
                  <a:gd name="T16" fmla="*/ 1 w 19"/>
                  <a:gd name="T17" fmla="*/ 5 h 23"/>
                  <a:gd name="T18" fmla="*/ 1 w 19"/>
                  <a:gd name="T19" fmla="*/ 5 h 23"/>
                  <a:gd name="T20" fmla="*/ 0 w 19"/>
                  <a:gd name="T21" fmla="*/ 5 h 23"/>
                  <a:gd name="T22" fmla="*/ 0 w 19"/>
                  <a:gd name="T23" fmla="*/ 5 h 23"/>
                  <a:gd name="T24" fmla="*/ 0 w 19"/>
                  <a:gd name="T25" fmla="*/ 5 h 23"/>
                  <a:gd name="T26" fmla="*/ 0 w 19"/>
                  <a:gd name="T27" fmla="*/ 5 h 23"/>
                  <a:gd name="T28" fmla="*/ 0 w 19"/>
                  <a:gd name="T29" fmla="*/ 0 h 23"/>
                  <a:gd name="T30" fmla="*/ 1 w 19"/>
                  <a:gd name="T31" fmla="*/ 0 h 23"/>
                  <a:gd name="T32" fmla="*/ 1 w 19"/>
                  <a:gd name="T33" fmla="*/ 0 h 23"/>
                  <a:gd name="T34" fmla="*/ 18 w 19"/>
                  <a:gd name="T35" fmla="*/ 0 h 23"/>
                  <a:gd name="T36" fmla="*/ 19 w 19"/>
                  <a:gd name="T37" fmla="*/ 0 h 23"/>
                  <a:gd name="T38" fmla="*/ 19 w 19"/>
                  <a:gd name="T39" fmla="*/ 0 h 23"/>
                  <a:gd name="T40" fmla="*/ 19 w 19"/>
                  <a:gd name="T41" fmla="*/ 0 h 23"/>
                  <a:gd name="T42" fmla="*/ 19 w 19"/>
                  <a:gd name="T43" fmla="*/ 5 h 23"/>
                  <a:gd name="T44" fmla="*/ 19 w 19"/>
                  <a:gd name="T45" fmla="*/ 5 h 23"/>
                  <a:gd name="T46" fmla="*/ 19 w 19"/>
                  <a:gd name="T47" fmla="*/ 5 h 23"/>
                  <a:gd name="T48" fmla="*/ 18 w 19"/>
                  <a:gd name="T49" fmla="*/ 5 h 23"/>
                  <a:gd name="T50" fmla="*/ 13 w 19"/>
                  <a:gd name="T51" fmla="*/ 5 h 23"/>
                  <a:gd name="T52" fmla="*/ 13 w 19"/>
                  <a:gd name="T53" fmla="*/ 5 h 23"/>
                  <a:gd name="T54" fmla="*/ 13 w 19"/>
                  <a:gd name="T55" fmla="*/ 6 h 23"/>
                  <a:gd name="T56" fmla="*/ 13 w 19"/>
                  <a:gd name="T57" fmla="*/ 6 h 23"/>
                  <a:gd name="T58" fmla="*/ 13 w 19"/>
                  <a:gd name="T59" fmla="*/ 23 h 23"/>
                  <a:gd name="T60" fmla="*/ 13 w 19"/>
                  <a:gd name="T61" fmla="*/ 23 h 23"/>
                  <a:gd name="T62" fmla="*/ 12 w 19"/>
                  <a:gd name="T63" fmla="*/ 23 h 23"/>
                  <a:gd name="T64" fmla="*/ 12 w 19"/>
                  <a:gd name="T65" fmla="*/ 23 h 23"/>
                  <a:gd name="T66" fmla="*/ 7 w 19"/>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23">
                    <a:moveTo>
                      <a:pt x="7" y="23"/>
                    </a:moveTo>
                    <a:cubicBezTo>
                      <a:pt x="7" y="23"/>
                      <a:pt x="7" y="23"/>
                      <a:pt x="7" y="23"/>
                    </a:cubicBezTo>
                    <a:cubicBezTo>
                      <a:pt x="7" y="23"/>
                      <a:pt x="7" y="23"/>
                      <a:pt x="7" y="23"/>
                    </a:cubicBezTo>
                    <a:cubicBezTo>
                      <a:pt x="7" y="23"/>
                      <a:pt x="7" y="23"/>
                      <a:pt x="7" y="23"/>
                    </a:cubicBezTo>
                    <a:cubicBezTo>
                      <a:pt x="7" y="23"/>
                      <a:pt x="7" y="23"/>
                      <a:pt x="7" y="23"/>
                    </a:cubicBezTo>
                    <a:cubicBezTo>
                      <a:pt x="7" y="6"/>
                      <a:pt x="7" y="6"/>
                      <a:pt x="7" y="6"/>
                    </a:cubicBezTo>
                    <a:cubicBezTo>
                      <a:pt x="7" y="6"/>
                      <a:pt x="7" y="5"/>
                      <a:pt x="6" y="5"/>
                    </a:cubicBezTo>
                    <a:cubicBezTo>
                      <a:pt x="6" y="5"/>
                      <a:pt x="6" y="5"/>
                      <a:pt x="6" y="5"/>
                    </a:cubicBezTo>
                    <a:cubicBezTo>
                      <a:pt x="1" y="5"/>
                      <a:pt x="1" y="5"/>
                      <a:pt x="1" y="5"/>
                    </a:cubicBezTo>
                    <a:cubicBezTo>
                      <a:pt x="1" y="5"/>
                      <a:pt x="1" y="5"/>
                      <a:pt x="1" y="5"/>
                    </a:cubicBezTo>
                    <a:cubicBezTo>
                      <a:pt x="1" y="5"/>
                      <a:pt x="1" y="5"/>
                      <a:pt x="0" y="5"/>
                    </a:cubicBezTo>
                    <a:cubicBezTo>
                      <a:pt x="0" y="5"/>
                      <a:pt x="0" y="5"/>
                      <a:pt x="0" y="5"/>
                    </a:cubicBezTo>
                    <a:cubicBezTo>
                      <a:pt x="0" y="5"/>
                      <a:pt x="0" y="5"/>
                      <a:pt x="0" y="5"/>
                    </a:cubicBezTo>
                    <a:cubicBezTo>
                      <a:pt x="0" y="5"/>
                      <a:pt x="0" y="5"/>
                      <a:pt x="0" y="5"/>
                    </a:cubicBezTo>
                    <a:cubicBezTo>
                      <a:pt x="0" y="0"/>
                      <a:pt x="0" y="0"/>
                      <a:pt x="0" y="0"/>
                    </a:cubicBezTo>
                    <a:cubicBezTo>
                      <a:pt x="0" y="0"/>
                      <a:pt x="0" y="0"/>
                      <a:pt x="1" y="0"/>
                    </a:cubicBezTo>
                    <a:cubicBezTo>
                      <a:pt x="1" y="0"/>
                      <a:pt x="1" y="0"/>
                      <a:pt x="1" y="0"/>
                    </a:cubicBezTo>
                    <a:cubicBezTo>
                      <a:pt x="18" y="0"/>
                      <a:pt x="18" y="0"/>
                      <a:pt x="18" y="0"/>
                    </a:cubicBezTo>
                    <a:cubicBezTo>
                      <a:pt x="19" y="0"/>
                      <a:pt x="19" y="0"/>
                      <a:pt x="19" y="0"/>
                    </a:cubicBezTo>
                    <a:cubicBezTo>
                      <a:pt x="19" y="0"/>
                      <a:pt x="19" y="0"/>
                      <a:pt x="19" y="0"/>
                    </a:cubicBezTo>
                    <a:cubicBezTo>
                      <a:pt x="19" y="0"/>
                      <a:pt x="19" y="0"/>
                      <a:pt x="19" y="0"/>
                    </a:cubicBezTo>
                    <a:cubicBezTo>
                      <a:pt x="19" y="5"/>
                      <a:pt x="19" y="5"/>
                      <a:pt x="19" y="5"/>
                    </a:cubicBezTo>
                    <a:cubicBezTo>
                      <a:pt x="19" y="5"/>
                      <a:pt x="19" y="5"/>
                      <a:pt x="19" y="5"/>
                    </a:cubicBezTo>
                    <a:cubicBezTo>
                      <a:pt x="19" y="5"/>
                      <a:pt x="19" y="5"/>
                      <a:pt x="19" y="5"/>
                    </a:cubicBezTo>
                    <a:cubicBezTo>
                      <a:pt x="18" y="5"/>
                      <a:pt x="18" y="5"/>
                      <a:pt x="18" y="5"/>
                    </a:cubicBezTo>
                    <a:cubicBezTo>
                      <a:pt x="13" y="5"/>
                      <a:pt x="13" y="5"/>
                      <a:pt x="13" y="5"/>
                    </a:cubicBezTo>
                    <a:cubicBezTo>
                      <a:pt x="13" y="5"/>
                      <a:pt x="13" y="5"/>
                      <a:pt x="13" y="5"/>
                    </a:cubicBezTo>
                    <a:cubicBezTo>
                      <a:pt x="13" y="5"/>
                      <a:pt x="13" y="6"/>
                      <a:pt x="13" y="6"/>
                    </a:cubicBezTo>
                    <a:cubicBezTo>
                      <a:pt x="13" y="6"/>
                      <a:pt x="13" y="6"/>
                      <a:pt x="13" y="6"/>
                    </a:cubicBezTo>
                    <a:cubicBezTo>
                      <a:pt x="13" y="23"/>
                      <a:pt x="13" y="23"/>
                      <a:pt x="13" y="23"/>
                    </a:cubicBezTo>
                    <a:cubicBezTo>
                      <a:pt x="13" y="23"/>
                      <a:pt x="13" y="23"/>
                      <a:pt x="13" y="23"/>
                    </a:cubicBezTo>
                    <a:cubicBezTo>
                      <a:pt x="13" y="23"/>
                      <a:pt x="13" y="23"/>
                      <a:pt x="12" y="23"/>
                    </a:cubicBezTo>
                    <a:cubicBezTo>
                      <a:pt x="12" y="23"/>
                      <a:pt x="12" y="23"/>
                      <a:pt x="12" y="23"/>
                    </a:cubicBezTo>
                    <a:lnTo>
                      <a:pt x="7"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3" name="Freeform 45"/>
              <p:cNvSpPr>
                <a:spLocks/>
              </p:cNvSpPr>
              <p:nvPr userDrawn="1"/>
            </p:nvSpPr>
            <p:spPr bwMode="auto">
              <a:xfrm>
                <a:off x="6821488" y="6407150"/>
                <a:ext cx="52388" cy="76200"/>
              </a:xfrm>
              <a:custGeom>
                <a:avLst/>
                <a:gdLst>
                  <a:gd name="T0" fmla="*/ 0 w 16"/>
                  <a:gd name="T1" fmla="*/ 0 h 23"/>
                  <a:gd name="T2" fmla="*/ 0 w 16"/>
                  <a:gd name="T3" fmla="*/ 0 h 23"/>
                  <a:gd name="T4" fmla="*/ 15 w 16"/>
                  <a:gd name="T5" fmla="*/ 0 h 23"/>
                  <a:gd name="T6" fmla="*/ 16 w 16"/>
                  <a:gd name="T7" fmla="*/ 0 h 23"/>
                  <a:gd name="T8" fmla="*/ 16 w 16"/>
                  <a:gd name="T9" fmla="*/ 5 h 23"/>
                  <a:gd name="T10" fmla="*/ 15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5 w 16"/>
                  <a:gd name="T37" fmla="*/ 18 h 23"/>
                  <a:gd name="T38" fmla="*/ 16 w 16"/>
                  <a:gd name="T39" fmla="*/ 19 h 23"/>
                  <a:gd name="T40" fmla="*/ 16 w 16"/>
                  <a:gd name="T41" fmla="*/ 23 h 23"/>
                  <a:gd name="T42" fmla="*/ 15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5" y="0"/>
                      <a:pt x="15" y="0"/>
                      <a:pt x="15" y="0"/>
                    </a:cubicBezTo>
                    <a:cubicBezTo>
                      <a:pt x="16" y="0"/>
                      <a:pt x="16" y="0"/>
                      <a:pt x="16" y="0"/>
                    </a:cubicBezTo>
                    <a:cubicBezTo>
                      <a:pt x="16" y="5"/>
                      <a:pt x="16" y="5"/>
                      <a:pt x="16" y="5"/>
                    </a:cubicBezTo>
                    <a:cubicBezTo>
                      <a:pt x="16" y="5"/>
                      <a:pt x="16" y="5"/>
                      <a:pt x="15"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5" y="18"/>
                      <a:pt x="15" y="18"/>
                      <a:pt x="15" y="18"/>
                    </a:cubicBezTo>
                    <a:cubicBezTo>
                      <a:pt x="16" y="18"/>
                      <a:pt x="16" y="18"/>
                      <a:pt x="16" y="19"/>
                    </a:cubicBezTo>
                    <a:cubicBezTo>
                      <a:pt x="16" y="23"/>
                      <a:pt x="16" y="23"/>
                      <a:pt x="16" y="23"/>
                    </a:cubicBezTo>
                    <a:cubicBezTo>
                      <a:pt x="16" y="23"/>
                      <a:pt x="16" y="23"/>
                      <a:pt x="15" y="23"/>
                    </a:cubicBezTo>
                    <a:cubicBezTo>
                      <a:pt x="0" y="23"/>
                      <a:pt x="0" y="23"/>
                      <a:pt x="0"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4" name="Freeform 46"/>
              <p:cNvSpPr>
                <a:spLocks/>
              </p:cNvSpPr>
              <p:nvPr userDrawn="1"/>
            </p:nvSpPr>
            <p:spPr bwMode="auto">
              <a:xfrm>
                <a:off x="6899275" y="6407150"/>
                <a:ext cx="61913" cy="76200"/>
              </a:xfrm>
              <a:custGeom>
                <a:avLst/>
                <a:gdLst>
                  <a:gd name="T0" fmla="*/ 7 w 19"/>
                  <a:gd name="T1" fmla="*/ 23 h 23"/>
                  <a:gd name="T2" fmla="*/ 7 w 19"/>
                  <a:gd name="T3" fmla="*/ 23 h 23"/>
                  <a:gd name="T4" fmla="*/ 6 w 19"/>
                  <a:gd name="T5" fmla="*/ 23 h 23"/>
                  <a:gd name="T6" fmla="*/ 6 w 19"/>
                  <a:gd name="T7" fmla="*/ 23 h 23"/>
                  <a:gd name="T8" fmla="*/ 6 w 19"/>
                  <a:gd name="T9" fmla="*/ 23 h 23"/>
                  <a:gd name="T10" fmla="*/ 6 w 19"/>
                  <a:gd name="T11" fmla="*/ 6 h 23"/>
                  <a:gd name="T12" fmla="*/ 6 w 19"/>
                  <a:gd name="T13" fmla="*/ 5 h 23"/>
                  <a:gd name="T14" fmla="*/ 6 w 19"/>
                  <a:gd name="T15" fmla="*/ 5 h 23"/>
                  <a:gd name="T16" fmla="*/ 1 w 19"/>
                  <a:gd name="T17" fmla="*/ 5 h 23"/>
                  <a:gd name="T18" fmla="*/ 0 w 19"/>
                  <a:gd name="T19" fmla="*/ 5 h 23"/>
                  <a:gd name="T20" fmla="*/ 0 w 19"/>
                  <a:gd name="T21" fmla="*/ 5 h 23"/>
                  <a:gd name="T22" fmla="*/ 0 w 19"/>
                  <a:gd name="T23" fmla="*/ 5 h 23"/>
                  <a:gd name="T24" fmla="*/ 0 w 19"/>
                  <a:gd name="T25" fmla="*/ 5 h 23"/>
                  <a:gd name="T26" fmla="*/ 0 w 19"/>
                  <a:gd name="T27" fmla="*/ 5 h 23"/>
                  <a:gd name="T28" fmla="*/ 0 w 19"/>
                  <a:gd name="T29" fmla="*/ 0 h 23"/>
                  <a:gd name="T30" fmla="*/ 0 w 19"/>
                  <a:gd name="T31" fmla="*/ 0 h 23"/>
                  <a:gd name="T32" fmla="*/ 1 w 19"/>
                  <a:gd name="T33" fmla="*/ 0 h 23"/>
                  <a:gd name="T34" fmla="*/ 18 w 19"/>
                  <a:gd name="T35" fmla="*/ 0 h 23"/>
                  <a:gd name="T36" fmla="*/ 18 w 19"/>
                  <a:gd name="T37" fmla="*/ 0 h 23"/>
                  <a:gd name="T38" fmla="*/ 19 w 19"/>
                  <a:gd name="T39" fmla="*/ 0 h 23"/>
                  <a:gd name="T40" fmla="*/ 19 w 19"/>
                  <a:gd name="T41" fmla="*/ 0 h 23"/>
                  <a:gd name="T42" fmla="*/ 19 w 19"/>
                  <a:gd name="T43" fmla="*/ 5 h 23"/>
                  <a:gd name="T44" fmla="*/ 18 w 19"/>
                  <a:gd name="T45" fmla="*/ 5 h 23"/>
                  <a:gd name="T46" fmla="*/ 18 w 19"/>
                  <a:gd name="T47" fmla="*/ 5 h 23"/>
                  <a:gd name="T48" fmla="*/ 18 w 19"/>
                  <a:gd name="T49" fmla="*/ 5 h 23"/>
                  <a:gd name="T50" fmla="*/ 13 w 19"/>
                  <a:gd name="T51" fmla="*/ 5 h 23"/>
                  <a:gd name="T52" fmla="*/ 12 w 19"/>
                  <a:gd name="T53" fmla="*/ 5 h 23"/>
                  <a:gd name="T54" fmla="*/ 12 w 19"/>
                  <a:gd name="T55" fmla="*/ 6 h 23"/>
                  <a:gd name="T56" fmla="*/ 12 w 19"/>
                  <a:gd name="T57" fmla="*/ 6 h 23"/>
                  <a:gd name="T58" fmla="*/ 12 w 19"/>
                  <a:gd name="T59" fmla="*/ 23 h 23"/>
                  <a:gd name="T60" fmla="*/ 12 w 19"/>
                  <a:gd name="T61" fmla="*/ 23 h 23"/>
                  <a:gd name="T62" fmla="*/ 12 w 19"/>
                  <a:gd name="T63" fmla="*/ 23 h 23"/>
                  <a:gd name="T64" fmla="*/ 12 w 19"/>
                  <a:gd name="T65" fmla="*/ 23 h 23"/>
                  <a:gd name="T66" fmla="*/ 7 w 19"/>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23">
                    <a:moveTo>
                      <a:pt x="7" y="23"/>
                    </a:moveTo>
                    <a:cubicBezTo>
                      <a:pt x="7" y="23"/>
                      <a:pt x="7" y="23"/>
                      <a:pt x="7" y="23"/>
                    </a:cubicBezTo>
                    <a:cubicBezTo>
                      <a:pt x="7" y="23"/>
                      <a:pt x="7"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1" y="5"/>
                      <a:pt x="1" y="5"/>
                      <a:pt x="1"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1" y="0"/>
                      <a:pt x="1" y="0"/>
                      <a:pt x="1" y="0"/>
                    </a:cubicBezTo>
                    <a:cubicBezTo>
                      <a:pt x="18" y="0"/>
                      <a:pt x="18" y="0"/>
                      <a:pt x="18" y="0"/>
                    </a:cubicBezTo>
                    <a:cubicBezTo>
                      <a:pt x="18" y="0"/>
                      <a:pt x="18" y="0"/>
                      <a:pt x="18" y="0"/>
                    </a:cubicBezTo>
                    <a:cubicBezTo>
                      <a:pt x="18" y="0"/>
                      <a:pt x="19" y="0"/>
                      <a:pt x="19" y="0"/>
                    </a:cubicBezTo>
                    <a:cubicBezTo>
                      <a:pt x="19" y="0"/>
                      <a:pt x="19" y="0"/>
                      <a:pt x="19" y="0"/>
                    </a:cubicBezTo>
                    <a:cubicBezTo>
                      <a:pt x="19" y="5"/>
                      <a:pt x="19" y="5"/>
                      <a:pt x="19" y="5"/>
                    </a:cubicBezTo>
                    <a:cubicBezTo>
                      <a:pt x="19" y="5"/>
                      <a:pt x="19" y="5"/>
                      <a:pt x="18" y="5"/>
                    </a:cubicBezTo>
                    <a:cubicBezTo>
                      <a:pt x="18" y="5"/>
                      <a:pt x="18" y="5"/>
                      <a:pt x="18" y="5"/>
                    </a:cubicBezTo>
                    <a:cubicBezTo>
                      <a:pt x="18" y="5"/>
                      <a:pt x="18" y="5"/>
                      <a:pt x="18" y="5"/>
                    </a:cubicBezTo>
                    <a:cubicBezTo>
                      <a:pt x="13" y="5"/>
                      <a:pt x="13" y="5"/>
                      <a:pt x="13" y="5"/>
                    </a:cubicBezTo>
                    <a:cubicBezTo>
                      <a:pt x="13"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2" y="23"/>
                      <a:pt x="12" y="23"/>
                    </a:cubicBezTo>
                    <a:lnTo>
                      <a:pt x="7"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grpSp>
          <p:nvGrpSpPr>
            <p:cNvPr id="33" name="Gruppe 32"/>
            <p:cNvGrpSpPr/>
            <p:nvPr userDrawn="1"/>
          </p:nvGrpSpPr>
          <p:grpSpPr>
            <a:xfrm>
              <a:off x="5880100" y="5659438"/>
              <a:ext cx="511175" cy="544512"/>
              <a:chOff x="5880100" y="5659438"/>
              <a:chExt cx="511175" cy="544512"/>
            </a:xfrm>
            <a:grpFill/>
          </p:grpSpPr>
          <p:sp>
            <p:nvSpPr>
              <p:cNvPr id="34" name="Freeform 47"/>
              <p:cNvSpPr>
                <a:spLocks/>
              </p:cNvSpPr>
              <p:nvPr userDrawn="1"/>
            </p:nvSpPr>
            <p:spPr bwMode="auto">
              <a:xfrm>
                <a:off x="6143625" y="5678488"/>
                <a:ext cx="247650" cy="496887"/>
              </a:xfrm>
              <a:custGeom>
                <a:avLst/>
                <a:gdLst>
                  <a:gd name="T0" fmla="*/ 76 w 76"/>
                  <a:gd name="T1" fmla="*/ 123 h 151"/>
                  <a:gd name="T2" fmla="*/ 60 w 76"/>
                  <a:gd name="T3" fmla="*/ 115 h 151"/>
                  <a:gd name="T4" fmla="*/ 45 w 76"/>
                  <a:gd name="T5" fmla="*/ 52 h 151"/>
                  <a:gd name="T6" fmla="*/ 53 w 76"/>
                  <a:gd name="T7" fmla="*/ 0 h 151"/>
                  <a:gd name="T8" fmla="*/ 53 w 76"/>
                  <a:gd name="T9" fmla="*/ 0 h 151"/>
                  <a:gd name="T10" fmla="*/ 30 w 76"/>
                  <a:gd name="T11" fmla="*/ 57 h 151"/>
                  <a:gd name="T12" fmla="*/ 44 w 76"/>
                  <a:gd name="T13" fmla="*/ 151 h 151"/>
                  <a:gd name="T14" fmla="*/ 76 w 76"/>
                  <a:gd name="T15" fmla="*/ 123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151">
                    <a:moveTo>
                      <a:pt x="76" y="123"/>
                    </a:moveTo>
                    <a:cubicBezTo>
                      <a:pt x="72" y="121"/>
                      <a:pt x="68" y="119"/>
                      <a:pt x="60" y="115"/>
                    </a:cubicBezTo>
                    <a:cubicBezTo>
                      <a:pt x="40" y="103"/>
                      <a:pt x="34" y="84"/>
                      <a:pt x="45" y="52"/>
                    </a:cubicBezTo>
                    <a:cubicBezTo>
                      <a:pt x="52" y="33"/>
                      <a:pt x="55" y="17"/>
                      <a:pt x="53" y="0"/>
                    </a:cubicBezTo>
                    <a:cubicBezTo>
                      <a:pt x="53" y="0"/>
                      <a:pt x="53" y="0"/>
                      <a:pt x="53" y="0"/>
                    </a:cubicBezTo>
                    <a:cubicBezTo>
                      <a:pt x="52" y="21"/>
                      <a:pt x="44" y="34"/>
                      <a:pt x="30" y="57"/>
                    </a:cubicBezTo>
                    <a:cubicBezTo>
                      <a:pt x="0" y="105"/>
                      <a:pt x="30" y="140"/>
                      <a:pt x="44" y="151"/>
                    </a:cubicBezTo>
                    <a:cubicBezTo>
                      <a:pt x="57" y="144"/>
                      <a:pt x="68" y="135"/>
                      <a:pt x="76" y="1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5" name="Freeform 48"/>
              <p:cNvSpPr>
                <a:spLocks/>
              </p:cNvSpPr>
              <p:nvPr userDrawn="1"/>
            </p:nvSpPr>
            <p:spPr bwMode="auto">
              <a:xfrm>
                <a:off x="5997575" y="5665788"/>
                <a:ext cx="301625" cy="538162"/>
              </a:xfrm>
              <a:custGeom>
                <a:avLst/>
                <a:gdLst>
                  <a:gd name="T0" fmla="*/ 61 w 93"/>
                  <a:gd name="T1" fmla="*/ 59 h 164"/>
                  <a:gd name="T2" fmla="*/ 93 w 93"/>
                  <a:gd name="T3" fmla="*/ 1 h 164"/>
                  <a:gd name="T4" fmla="*/ 92 w 93"/>
                  <a:gd name="T5" fmla="*/ 0 h 164"/>
                  <a:gd name="T6" fmla="*/ 38 w 93"/>
                  <a:gd name="T7" fmla="*/ 58 h 164"/>
                  <a:gd name="T8" fmla="*/ 11 w 93"/>
                  <a:gd name="T9" fmla="*/ 154 h 164"/>
                  <a:gd name="T10" fmla="*/ 51 w 93"/>
                  <a:gd name="T11" fmla="*/ 164 h 164"/>
                  <a:gd name="T12" fmla="*/ 60 w 93"/>
                  <a:gd name="T13" fmla="*/ 163 h 164"/>
                  <a:gd name="T14" fmla="*/ 61 w 93"/>
                  <a:gd name="T15" fmla="*/ 59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164">
                    <a:moveTo>
                      <a:pt x="61" y="59"/>
                    </a:moveTo>
                    <a:cubicBezTo>
                      <a:pt x="84" y="32"/>
                      <a:pt x="91" y="19"/>
                      <a:pt x="93" y="1"/>
                    </a:cubicBezTo>
                    <a:cubicBezTo>
                      <a:pt x="93" y="0"/>
                      <a:pt x="92" y="0"/>
                      <a:pt x="92" y="0"/>
                    </a:cubicBezTo>
                    <a:cubicBezTo>
                      <a:pt x="87" y="23"/>
                      <a:pt x="73" y="34"/>
                      <a:pt x="38" y="58"/>
                    </a:cubicBezTo>
                    <a:cubicBezTo>
                      <a:pt x="0" y="83"/>
                      <a:pt x="2" y="127"/>
                      <a:pt x="11" y="154"/>
                    </a:cubicBezTo>
                    <a:cubicBezTo>
                      <a:pt x="23" y="160"/>
                      <a:pt x="36" y="164"/>
                      <a:pt x="51" y="164"/>
                    </a:cubicBezTo>
                    <a:cubicBezTo>
                      <a:pt x="54" y="164"/>
                      <a:pt x="57" y="164"/>
                      <a:pt x="60" y="163"/>
                    </a:cubicBezTo>
                    <a:cubicBezTo>
                      <a:pt x="32" y="122"/>
                      <a:pt x="34" y="90"/>
                      <a:pt x="61"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6" name="Freeform 49"/>
              <p:cNvSpPr>
                <a:spLocks/>
              </p:cNvSpPr>
              <p:nvPr userDrawn="1"/>
            </p:nvSpPr>
            <p:spPr bwMode="auto">
              <a:xfrm>
                <a:off x="5880100" y="5659438"/>
                <a:ext cx="403225" cy="436562"/>
              </a:xfrm>
              <a:custGeom>
                <a:avLst/>
                <a:gdLst>
                  <a:gd name="T0" fmla="*/ 83 w 124"/>
                  <a:gd name="T1" fmla="*/ 41 h 133"/>
                  <a:gd name="T2" fmla="*/ 124 w 124"/>
                  <a:gd name="T3" fmla="*/ 0 h 133"/>
                  <a:gd name="T4" fmla="*/ 123 w 124"/>
                  <a:gd name="T5" fmla="*/ 0 h 133"/>
                  <a:gd name="T6" fmla="*/ 52 w 124"/>
                  <a:gd name="T7" fmla="*/ 32 h 133"/>
                  <a:gd name="T8" fmla="*/ 1 w 124"/>
                  <a:gd name="T9" fmla="*/ 64 h 133"/>
                  <a:gd name="T10" fmla="*/ 0 w 124"/>
                  <a:gd name="T11" fmla="*/ 79 h 133"/>
                  <a:gd name="T12" fmla="*/ 19 w 124"/>
                  <a:gd name="T13" fmla="*/ 133 h 133"/>
                  <a:gd name="T14" fmla="*/ 83 w 124"/>
                  <a:gd name="T15" fmla="*/ 41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33">
                    <a:moveTo>
                      <a:pt x="83" y="41"/>
                    </a:moveTo>
                    <a:cubicBezTo>
                      <a:pt x="108" y="30"/>
                      <a:pt x="120" y="13"/>
                      <a:pt x="124" y="0"/>
                    </a:cubicBezTo>
                    <a:cubicBezTo>
                      <a:pt x="123" y="0"/>
                      <a:pt x="123" y="0"/>
                      <a:pt x="123" y="0"/>
                    </a:cubicBezTo>
                    <a:cubicBezTo>
                      <a:pt x="112" y="23"/>
                      <a:pt x="90" y="27"/>
                      <a:pt x="52" y="32"/>
                    </a:cubicBezTo>
                    <a:cubicBezTo>
                      <a:pt x="29" y="35"/>
                      <a:pt x="12" y="48"/>
                      <a:pt x="1" y="64"/>
                    </a:cubicBezTo>
                    <a:cubicBezTo>
                      <a:pt x="0" y="69"/>
                      <a:pt x="0" y="74"/>
                      <a:pt x="0" y="79"/>
                    </a:cubicBezTo>
                    <a:cubicBezTo>
                      <a:pt x="0" y="99"/>
                      <a:pt x="7" y="118"/>
                      <a:pt x="19" y="133"/>
                    </a:cubicBezTo>
                    <a:cubicBezTo>
                      <a:pt x="18" y="68"/>
                      <a:pt x="52" y="54"/>
                      <a:pt x="83"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grpSp>
      <p:sp>
        <p:nvSpPr>
          <p:cNvPr id="4" name="Pladsholder til tekst 3"/>
          <p:cNvSpPr>
            <a:spLocks noGrp="1"/>
          </p:cNvSpPr>
          <p:nvPr>
            <p:ph type="body" sz="quarter" idx="12" hasCustomPrompt="1"/>
          </p:nvPr>
        </p:nvSpPr>
        <p:spPr>
          <a:xfrm>
            <a:off x="583406" y="2101809"/>
            <a:ext cx="4458495" cy="3600491"/>
          </a:xfrm>
        </p:spPr>
        <p:txBody>
          <a:bodyPr/>
          <a:lstStyle>
            <a:lvl1pPr marL="285750" indent="-285750">
              <a:buFontTx/>
              <a:buBlip>
                <a:blip r:embed="rId2"/>
              </a:buBlip>
              <a:defRPr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a-DK" dirty="0" err="1"/>
              <a:t>Insert</a:t>
            </a:r>
            <a:r>
              <a:rPr lang="da-DK" dirty="0"/>
              <a:t> </a:t>
            </a:r>
            <a:r>
              <a:rPr lang="da-DK" dirty="0" err="1"/>
              <a:t>text</a:t>
            </a:r>
            <a:r>
              <a:rPr lang="da-DK" dirty="0"/>
              <a:t> </a:t>
            </a:r>
            <a:r>
              <a:rPr lang="da-DK" dirty="0" err="1"/>
              <a:t>here</a:t>
            </a:r>
            <a:endParaRPr lang="da-DK" dirty="0"/>
          </a:p>
        </p:txBody>
      </p:sp>
      <p:grpSp>
        <p:nvGrpSpPr>
          <p:cNvPr id="2" name="Gruppe 1"/>
          <p:cNvGrpSpPr/>
          <p:nvPr userDrawn="1"/>
        </p:nvGrpSpPr>
        <p:grpSpPr>
          <a:xfrm>
            <a:off x="-3502" y="657225"/>
            <a:ext cx="405154" cy="1182460"/>
            <a:chOff x="-3502" y="657225"/>
            <a:chExt cx="405154" cy="1182460"/>
          </a:xfrm>
          <a:solidFill>
            <a:schemeClr val="bg1"/>
          </a:solidFill>
        </p:grpSpPr>
        <p:sp>
          <p:nvSpPr>
            <p:cNvPr id="56" name="Freeform 53"/>
            <p:cNvSpPr>
              <a:spLocks/>
            </p:cNvSpPr>
            <p:nvPr userDrawn="1"/>
          </p:nvSpPr>
          <p:spPr bwMode="auto">
            <a:xfrm>
              <a:off x="328321" y="1768187"/>
              <a:ext cx="73331" cy="71498"/>
            </a:xfrm>
            <a:custGeom>
              <a:avLst/>
              <a:gdLst>
                <a:gd name="T0" fmla="*/ 19 w 19"/>
                <a:gd name="T1" fmla="*/ 0 h 19"/>
                <a:gd name="T2" fmla="*/ 19 w 19"/>
                <a:gd name="T3" fmla="*/ 4 h 19"/>
                <a:gd name="T4" fmla="*/ 3 w 19"/>
                <a:gd name="T5" fmla="*/ 19 h 19"/>
                <a:gd name="T6" fmla="*/ 0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4"/>
                    <a:pt x="19" y="4"/>
                    <a:pt x="19" y="4"/>
                  </a:cubicBezTo>
                  <a:cubicBezTo>
                    <a:pt x="14" y="9"/>
                    <a:pt x="8" y="14"/>
                    <a:pt x="3" y="19"/>
                  </a:cubicBezTo>
                  <a:cubicBezTo>
                    <a:pt x="0" y="19"/>
                    <a:pt x="0" y="19"/>
                    <a:pt x="0" y="19"/>
                  </a:cubicBezTo>
                  <a:cubicBezTo>
                    <a:pt x="6" y="13"/>
                    <a:pt x="13" y="7"/>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57" name="Freeform 54"/>
            <p:cNvSpPr>
              <a:spLocks/>
            </p:cNvSpPr>
            <p:nvPr userDrawn="1"/>
          </p:nvSpPr>
          <p:spPr bwMode="auto">
            <a:xfrm>
              <a:off x="236657" y="1685690"/>
              <a:ext cx="164995" cy="153995"/>
            </a:xfrm>
            <a:custGeom>
              <a:avLst/>
              <a:gdLst>
                <a:gd name="T0" fmla="*/ 43 w 43"/>
                <a:gd name="T1" fmla="*/ 0 h 41"/>
                <a:gd name="T2" fmla="*/ 43 w 43"/>
                <a:gd name="T3" fmla="*/ 4 h 41"/>
                <a:gd name="T4" fmla="*/ 7 w 43"/>
                <a:gd name="T5" fmla="*/ 38 h 41"/>
                <a:gd name="T6" fmla="*/ 3 w 43"/>
                <a:gd name="T7" fmla="*/ 41 h 41"/>
                <a:gd name="T8" fmla="*/ 0 w 43"/>
                <a:gd name="T9" fmla="*/ 41 h 41"/>
                <a:gd name="T10" fmla="*/ 42 w 43"/>
                <a:gd name="T11" fmla="*/ 1 h 41"/>
                <a:gd name="T12" fmla="*/ 43 w 43"/>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43" h="41">
                  <a:moveTo>
                    <a:pt x="43" y="0"/>
                  </a:moveTo>
                  <a:cubicBezTo>
                    <a:pt x="43" y="4"/>
                    <a:pt x="43" y="4"/>
                    <a:pt x="43" y="4"/>
                  </a:cubicBezTo>
                  <a:cubicBezTo>
                    <a:pt x="31" y="14"/>
                    <a:pt x="19" y="26"/>
                    <a:pt x="7" y="38"/>
                  </a:cubicBezTo>
                  <a:cubicBezTo>
                    <a:pt x="6" y="39"/>
                    <a:pt x="5" y="40"/>
                    <a:pt x="3" y="41"/>
                  </a:cubicBezTo>
                  <a:cubicBezTo>
                    <a:pt x="0" y="41"/>
                    <a:pt x="0" y="41"/>
                    <a:pt x="0" y="41"/>
                  </a:cubicBezTo>
                  <a:cubicBezTo>
                    <a:pt x="14" y="28"/>
                    <a:pt x="27" y="14"/>
                    <a:pt x="42" y="1"/>
                  </a:cubicBezTo>
                  <a:cubicBezTo>
                    <a:pt x="42" y="1"/>
                    <a:pt x="43" y="1"/>
                    <a:pt x="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58" name="Freeform 55"/>
            <p:cNvSpPr>
              <a:spLocks/>
            </p:cNvSpPr>
            <p:nvPr userDrawn="1"/>
          </p:nvSpPr>
          <p:spPr bwMode="auto">
            <a:xfrm>
              <a:off x="124827" y="1605026"/>
              <a:ext cx="276825" cy="234659"/>
            </a:xfrm>
            <a:custGeom>
              <a:avLst/>
              <a:gdLst>
                <a:gd name="T0" fmla="*/ 72 w 72"/>
                <a:gd name="T1" fmla="*/ 0 h 62"/>
                <a:gd name="T2" fmla="*/ 72 w 72"/>
                <a:gd name="T3" fmla="*/ 3 h 62"/>
                <a:gd name="T4" fmla="*/ 35 w 72"/>
                <a:gd name="T5" fmla="*/ 37 h 62"/>
                <a:gd name="T6" fmla="*/ 4 w 72"/>
                <a:gd name="T7" fmla="*/ 62 h 62"/>
                <a:gd name="T8" fmla="*/ 0 w 72"/>
                <a:gd name="T9" fmla="*/ 62 h 62"/>
                <a:gd name="T10" fmla="*/ 7 w 72"/>
                <a:gd name="T11" fmla="*/ 58 h 62"/>
                <a:gd name="T12" fmla="*/ 70 w 72"/>
                <a:gd name="T13" fmla="*/ 2 h 62"/>
                <a:gd name="T14" fmla="*/ 72 w 72"/>
                <a:gd name="T15" fmla="*/ 0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62">
                  <a:moveTo>
                    <a:pt x="72" y="0"/>
                  </a:moveTo>
                  <a:cubicBezTo>
                    <a:pt x="72" y="3"/>
                    <a:pt x="72" y="3"/>
                    <a:pt x="72" y="3"/>
                  </a:cubicBezTo>
                  <a:cubicBezTo>
                    <a:pt x="59" y="14"/>
                    <a:pt x="47" y="25"/>
                    <a:pt x="35" y="37"/>
                  </a:cubicBezTo>
                  <a:cubicBezTo>
                    <a:pt x="26" y="46"/>
                    <a:pt x="15" y="55"/>
                    <a:pt x="4" y="62"/>
                  </a:cubicBezTo>
                  <a:cubicBezTo>
                    <a:pt x="0" y="62"/>
                    <a:pt x="0" y="62"/>
                    <a:pt x="0" y="62"/>
                  </a:cubicBezTo>
                  <a:cubicBezTo>
                    <a:pt x="2" y="61"/>
                    <a:pt x="5" y="59"/>
                    <a:pt x="7" y="58"/>
                  </a:cubicBezTo>
                  <a:cubicBezTo>
                    <a:pt x="30" y="41"/>
                    <a:pt x="48" y="20"/>
                    <a:pt x="70" y="2"/>
                  </a:cubicBezTo>
                  <a:cubicBezTo>
                    <a:pt x="70" y="1"/>
                    <a:pt x="71" y="1"/>
                    <a:pt x="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59" name="Freeform 56"/>
            <p:cNvSpPr>
              <a:spLocks/>
            </p:cNvSpPr>
            <p:nvPr userDrawn="1"/>
          </p:nvSpPr>
          <p:spPr bwMode="auto">
            <a:xfrm>
              <a:off x="-3502" y="1526195"/>
              <a:ext cx="405154" cy="302490"/>
            </a:xfrm>
            <a:custGeom>
              <a:avLst/>
              <a:gdLst>
                <a:gd name="T0" fmla="*/ 105 w 105"/>
                <a:gd name="T1" fmla="*/ 0 h 80"/>
                <a:gd name="T2" fmla="*/ 105 w 105"/>
                <a:gd name="T3" fmla="*/ 3 h 80"/>
                <a:gd name="T4" fmla="*/ 67 w 105"/>
                <a:gd name="T5" fmla="*/ 37 h 80"/>
                <a:gd name="T6" fmla="*/ 0 w 105"/>
                <a:gd name="T7" fmla="*/ 80 h 80"/>
                <a:gd name="T8" fmla="*/ 0 w 105"/>
                <a:gd name="T9" fmla="*/ 77 h 80"/>
                <a:gd name="T10" fmla="*/ 39 w 105"/>
                <a:gd name="T11" fmla="*/ 57 h 80"/>
                <a:gd name="T12" fmla="*/ 102 w 105"/>
                <a:gd name="T13" fmla="*/ 3 h 80"/>
                <a:gd name="T14" fmla="*/ 105 w 105"/>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80">
                  <a:moveTo>
                    <a:pt x="105" y="0"/>
                  </a:moveTo>
                  <a:cubicBezTo>
                    <a:pt x="105" y="3"/>
                    <a:pt x="105" y="3"/>
                    <a:pt x="105" y="3"/>
                  </a:cubicBezTo>
                  <a:cubicBezTo>
                    <a:pt x="92" y="14"/>
                    <a:pt x="80" y="25"/>
                    <a:pt x="67" y="37"/>
                  </a:cubicBezTo>
                  <a:cubicBezTo>
                    <a:pt x="48" y="55"/>
                    <a:pt x="25" y="70"/>
                    <a:pt x="0" y="80"/>
                  </a:cubicBezTo>
                  <a:cubicBezTo>
                    <a:pt x="0" y="77"/>
                    <a:pt x="0" y="77"/>
                    <a:pt x="0" y="77"/>
                  </a:cubicBezTo>
                  <a:cubicBezTo>
                    <a:pt x="14" y="72"/>
                    <a:pt x="27" y="65"/>
                    <a:pt x="39" y="57"/>
                  </a:cubicBezTo>
                  <a:cubicBezTo>
                    <a:pt x="62" y="41"/>
                    <a:pt x="81" y="21"/>
                    <a:pt x="102"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0" name="Freeform 57"/>
            <p:cNvSpPr>
              <a:spLocks/>
            </p:cNvSpPr>
            <p:nvPr userDrawn="1"/>
          </p:nvSpPr>
          <p:spPr bwMode="auto">
            <a:xfrm>
              <a:off x="-3502" y="1454698"/>
              <a:ext cx="405154" cy="287824"/>
            </a:xfrm>
            <a:custGeom>
              <a:avLst/>
              <a:gdLst>
                <a:gd name="T0" fmla="*/ 105 w 105"/>
                <a:gd name="T1" fmla="*/ 0 h 76"/>
                <a:gd name="T2" fmla="*/ 105 w 105"/>
                <a:gd name="T3" fmla="*/ 2 h 76"/>
                <a:gd name="T4" fmla="*/ 67 w 105"/>
                <a:gd name="T5" fmla="*/ 35 h 76"/>
                <a:gd name="T6" fmla="*/ 0 w 105"/>
                <a:gd name="T7" fmla="*/ 76 h 76"/>
                <a:gd name="T8" fmla="*/ 0 w 105"/>
                <a:gd name="T9" fmla="*/ 74 h 76"/>
                <a:gd name="T10" fmla="*/ 39 w 105"/>
                <a:gd name="T11" fmla="*/ 54 h 76"/>
                <a:gd name="T12" fmla="*/ 101 w 105"/>
                <a:gd name="T13" fmla="*/ 2 h 76"/>
                <a:gd name="T14" fmla="*/ 105 w 105"/>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6">
                  <a:moveTo>
                    <a:pt x="105" y="0"/>
                  </a:moveTo>
                  <a:cubicBezTo>
                    <a:pt x="105" y="2"/>
                    <a:pt x="105" y="2"/>
                    <a:pt x="105" y="2"/>
                  </a:cubicBezTo>
                  <a:cubicBezTo>
                    <a:pt x="92" y="13"/>
                    <a:pt x="79" y="24"/>
                    <a:pt x="67" y="35"/>
                  </a:cubicBezTo>
                  <a:cubicBezTo>
                    <a:pt x="48" y="52"/>
                    <a:pt x="25" y="67"/>
                    <a:pt x="0" y="76"/>
                  </a:cubicBezTo>
                  <a:cubicBezTo>
                    <a:pt x="0" y="74"/>
                    <a:pt x="0" y="74"/>
                    <a:pt x="0" y="74"/>
                  </a:cubicBezTo>
                  <a:cubicBezTo>
                    <a:pt x="14" y="69"/>
                    <a:pt x="27" y="62"/>
                    <a:pt x="39" y="54"/>
                  </a:cubicBezTo>
                  <a:cubicBezTo>
                    <a:pt x="62" y="39"/>
                    <a:pt x="80" y="19"/>
                    <a:pt x="101"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1" name="Freeform 58"/>
            <p:cNvSpPr>
              <a:spLocks/>
            </p:cNvSpPr>
            <p:nvPr userDrawn="1"/>
          </p:nvSpPr>
          <p:spPr bwMode="auto">
            <a:xfrm>
              <a:off x="-3502" y="1379534"/>
              <a:ext cx="405154" cy="278657"/>
            </a:xfrm>
            <a:custGeom>
              <a:avLst/>
              <a:gdLst>
                <a:gd name="T0" fmla="*/ 105 w 105"/>
                <a:gd name="T1" fmla="*/ 0 h 74"/>
                <a:gd name="T2" fmla="*/ 105 w 105"/>
                <a:gd name="T3" fmla="*/ 3 h 74"/>
                <a:gd name="T4" fmla="*/ 67 w 105"/>
                <a:gd name="T5" fmla="*/ 34 h 74"/>
                <a:gd name="T6" fmla="*/ 0 w 105"/>
                <a:gd name="T7" fmla="*/ 74 h 74"/>
                <a:gd name="T8" fmla="*/ 0 w 105"/>
                <a:gd name="T9" fmla="*/ 72 h 74"/>
                <a:gd name="T10" fmla="*/ 39 w 105"/>
                <a:gd name="T11" fmla="*/ 52 h 74"/>
                <a:gd name="T12" fmla="*/ 101 w 105"/>
                <a:gd name="T13" fmla="*/ 3 h 74"/>
                <a:gd name="T14" fmla="*/ 105 w 10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105" y="0"/>
                  </a:moveTo>
                  <a:cubicBezTo>
                    <a:pt x="105" y="3"/>
                    <a:pt x="105" y="3"/>
                    <a:pt x="105" y="3"/>
                  </a:cubicBezTo>
                  <a:cubicBezTo>
                    <a:pt x="92" y="13"/>
                    <a:pt x="79" y="24"/>
                    <a:pt x="67" y="34"/>
                  </a:cubicBezTo>
                  <a:cubicBezTo>
                    <a:pt x="47" y="51"/>
                    <a:pt x="25" y="65"/>
                    <a:pt x="0" y="74"/>
                  </a:cubicBezTo>
                  <a:cubicBezTo>
                    <a:pt x="0" y="72"/>
                    <a:pt x="0" y="72"/>
                    <a:pt x="0" y="72"/>
                  </a:cubicBezTo>
                  <a:cubicBezTo>
                    <a:pt x="14" y="67"/>
                    <a:pt x="27" y="60"/>
                    <a:pt x="39" y="52"/>
                  </a:cubicBezTo>
                  <a:cubicBezTo>
                    <a:pt x="62" y="38"/>
                    <a:pt x="80" y="19"/>
                    <a:pt x="101"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2" name="Freeform 59"/>
            <p:cNvSpPr>
              <a:spLocks/>
            </p:cNvSpPr>
            <p:nvPr userDrawn="1"/>
          </p:nvSpPr>
          <p:spPr bwMode="auto">
            <a:xfrm>
              <a:off x="-3502" y="1311703"/>
              <a:ext cx="405154" cy="263991"/>
            </a:xfrm>
            <a:custGeom>
              <a:avLst/>
              <a:gdLst>
                <a:gd name="T0" fmla="*/ 105 w 105"/>
                <a:gd name="T1" fmla="*/ 0 h 70"/>
                <a:gd name="T2" fmla="*/ 105 w 105"/>
                <a:gd name="T3" fmla="*/ 2 h 70"/>
                <a:gd name="T4" fmla="*/ 67 w 105"/>
                <a:gd name="T5" fmla="*/ 32 h 70"/>
                <a:gd name="T6" fmla="*/ 0 w 105"/>
                <a:gd name="T7" fmla="*/ 70 h 70"/>
                <a:gd name="T8" fmla="*/ 0 w 105"/>
                <a:gd name="T9" fmla="*/ 68 h 70"/>
                <a:gd name="T10" fmla="*/ 40 w 105"/>
                <a:gd name="T11" fmla="*/ 50 h 70"/>
                <a:gd name="T12" fmla="*/ 102 w 105"/>
                <a:gd name="T13" fmla="*/ 2 h 70"/>
                <a:gd name="T14" fmla="*/ 105 w 105"/>
                <a:gd name="T15" fmla="*/ 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0">
                  <a:moveTo>
                    <a:pt x="105" y="0"/>
                  </a:moveTo>
                  <a:cubicBezTo>
                    <a:pt x="105" y="2"/>
                    <a:pt x="105" y="2"/>
                    <a:pt x="105" y="2"/>
                  </a:cubicBezTo>
                  <a:cubicBezTo>
                    <a:pt x="92" y="12"/>
                    <a:pt x="80" y="22"/>
                    <a:pt x="67" y="32"/>
                  </a:cubicBezTo>
                  <a:cubicBezTo>
                    <a:pt x="48" y="49"/>
                    <a:pt x="25" y="62"/>
                    <a:pt x="0" y="70"/>
                  </a:cubicBezTo>
                  <a:cubicBezTo>
                    <a:pt x="0" y="68"/>
                    <a:pt x="0" y="68"/>
                    <a:pt x="0" y="68"/>
                  </a:cubicBezTo>
                  <a:cubicBezTo>
                    <a:pt x="14" y="63"/>
                    <a:pt x="27" y="57"/>
                    <a:pt x="40" y="50"/>
                  </a:cubicBezTo>
                  <a:cubicBezTo>
                    <a:pt x="62" y="36"/>
                    <a:pt x="81" y="18"/>
                    <a:pt x="102" y="2"/>
                  </a:cubicBezTo>
                  <a:cubicBezTo>
                    <a:pt x="103"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3" name="Freeform 60"/>
            <p:cNvSpPr>
              <a:spLocks/>
            </p:cNvSpPr>
            <p:nvPr userDrawn="1"/>
          </p:nvSpPr>
          <p:spPr bwMode="auto">
            <a:xfrm>
              <a:off x="-3502" y="1243872"/>
              <a:ext cx="405154" cy="252991"/>
            </a:xfrm>
            <a:custGeom>
              <a:avLst/>
              <a:gdLst>
                <a:gd name="T0" fmla="*/ 105 w 105"/>
                <a:gd name="T1" fmla="*/ 0 h 67"/>
                <a:gd name="T2" fmla="*/ 105 w 105"/>
                <a:gd name="T3" fmla="*/ 2 h 67"/>
                <a:gd name="T4" fmla="*/ 68 w 105"/>
                <a:gd name="T5" fmla="*/ 31 h 67"/>
                <a:gd name="T6" fmla="*/ 0 w 105"/>
                <a:gd name="T7" fmla="*/ 67 h 67"/>
                <a:gd name="T8" fmla="*/ 0 w 105"/>
                <a:gd name="T9" fmla="*/ 65 h 67"/>
                <a:gd name="T10" fmla="*/ 41 w 105"/>
                <a:gd name="T11" fmla="*/ 47 h 67"/>
                <a:gd name="T12" fmla="*/ 102 w 105"/>
                <a:gd name="T13" fmla="*/ 2 h 67"/>
                <a:gd name="T14" fmla="*/ 105 w 105"/>
                <a:gd name="T15" fmla="*/ 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7">
                  <a:moveTo>
                    <a:pt x="105" y="0"/>
                  </a:moveTo>
                  <a:cubicBezTo>
                    <a:pt x="105" y="2"/>
                    <a:pt x="105" y="2"/>
                    <a:pt x="105" y="2"/>
                  </a:cubicBezTo>
                  <a:cubicBezTo>
                    <a:pt x="92" y="11"/>
                    <a:pt x="80" y="21"/>
                    <a:pt x="68" y="31"/>
                  </a:cubicBezTo>
                  <a:cubicBezTo>
                    <a:pt x="48" y="47"/>
                    <a:pt x="25" y="60"/>
                    <a:pt x="0" y="67"/>
                  </a:cubicBezTo>
                  <a:cubicBezTo>
                    <a:pt x="0" y="65"/>
                    <a:pt x="0" y="65"/>
                    <a:pt x="0" y="65"/>
                  </a:cubicBezTo>
                  <a:cubicBezTo>
                    <a:pt x="14" y="61"/>
                    <a:pt x="28" y="55"/>
                    <a:pt x="41" y="47"/>
                  </a:cubicBezTo>
                  <a:cubicBezTo>
                    <a:pt x="63" y="34"/>
                    <a:pt x="81" y="17"/>
                    <a:pt x="102"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4" name="Freeform 61"/>
            <p:cNvSpPr>
              <a:spLocks/>
            </p:cNvSpPr>
            <p:nvPr userDrawn="1"/>
          </p:nvSpPr>
          <p:spPr bwMode="auto">
            <a:xfrm>
              <a:off x="-3502" y="1174207"/>
              <a:ext cx="405154" cy="245658"/>
            </a:xfrm>
            <a:custGeom>
              <a:avLst/>
              <a:gdLst>
                <a:gd name="T0" fmla="*/ 105 w 105"/>
                <a:gd name="T1" fmla="*/ 0 h 65"/>
                <a:gd name="T2" fmla="*/ 105 w 105"/>
                <a:gd name="T3" fmla="*/ 3 h 65"/>
                <a:gd name="T4" fmla="*/ 69 w 105"/>
                <a:gd name="T5" fmla="*/ 29 h 65"/>
                <a:gd name="T6" fmla="*/ 0 w 105"/>
                <a:gd name="T7" fmla="*/ 65 h 65"/>
                <a:gd name="T8" fmla="*/ 0 w 105"/>
                <a:gd name="T9" fmla="*/ 62 h 65"/>
                <a:gd name="T10" fmla="*/ 42 w 105"/>
                <a:gd name="T11" fmla="*/ 45 h 65"/>
                <a:gd name="T12" fmla="*/ 103 w 105"/>
                <a:gd name="T13" fmla="*/ 2 h 65"/>
                <a:gd name="T14" fmla="*/ 105 w 105"/>
                <a:gd name="T15" fmla="*/ 0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5">
                  <a:moveTo>
                    <a:pt x="105" y="0"/>
                  </a:moveTo>
                  <a:cubicBezTo>
                    <a:pt x="105" y="3"/>
                    <a:pt x="105" y="3"/>
                    <a:pt x="105" y="3"/>
                  </a:cubicBezTo>
                  <a:cubicBezTo>
                    <a:pt x="93" y="11"/>
                    <a:pt x="81" y="20"/>
                    <a:pt x="69" y="29"/>
                  </a:cubicBezTo>
                  <a:cubicBezTo>
                    <a:pt x="49" y="45"/>
                    <a:pt x="25" y="58"/>
                    <a:pt x="0" y="65"/>
                  </a:cubicBezTo>
                  <a:cubicBezTo>
                    <a:pt x="0" y="62"/>
                    <a:pt x="0" y="62"/>
                    <a:pt x="0" y="62"/>
                  </a:cubicBezTo>
                  <a:cubicBezTo>
                    <a:pt x="15" y="58"/>
                    <a:pt x="29" y="53"/>
                    <a:pt x="42" y="45"/>
                  </a:cubicBezTo>
                  <a:cubicBezTo>
                    <a:pt x="64" y="33"/>
                    <a:pt x="82" y="16"/>
                    <a:pt x="103" y="2"/>
                  </a:cubicBezTo>
                  <a:cubicBezTo>
                    <a:pt x="104"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5" name="Freeform 62"/>
            <p:cNvSpPr>
              <a:spLocks/>
            </p:cNvSpPr>
            <p:nvPr userDrawn="1"/>
          </p:nvSpPr>
          <p:spPr bwMode="auto">
            <a:xfrm>
              <a:off x="-3502" y="1110043"/>
              <a:ext cx="405154" cy="230992"/>
            </a:xfrm>
            <a:custGeom>
              <a:avLst/>
              <a:gdLst>
                <a:gd name="T0" fmla="*/ 105 w 105"/>
                <a:gd name="T1" fmla="*/ 0 h 61"/>
                <a:gd name="T2" fmla="*/ 105 w 105"/>
                <a:gd name="T3" fmla="*/ 3 h 61"/>
                <a:gd name="T4" fmla="*/ 71 w 105"/>
                <a:gd name="T5" fmla="*/ 27 h 61"/>
                <a:gd name="T6" fmla="*/ 0 w 105"/>
                <a:gd name="T7" fmla="*/ 61 h 61"/>
                <a:gd name="T8" fmla="*/ 0 w 105"/>
                <a:gd name="T9" fmla="*/ 59 h 61"/>
                <a:gd name="T10" fmla="*/ 44 w 105"/>
                <a:gd name="T11" fmla="*/ 42 h 61"/>
                <a:gd name="T12" fmla="*/ 104 w 105"/>
                <a:gd name="T13" fmla="*/ 1 h 61"/>
                <a:gd name="T14" fmla="*/ 105 w 105"/>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1">
                  <a:moveTo>
                    <a:pt x="105" y="0"/>
                  </a:moveTo>
                  <a:cubicBezTo>
                    <a:pt x="105" y="3"/>
                    <a:pt x="105" y="3"/>
                    <a:pt x="105" y="3"/>
                  </a:cubicBezTo>
                  <a:cubicBezTo>
                    <a:pt x="93" y="11"/>
                    <a:pt x="82" y="19"/>
                    <a:pt x="71" y="27"/>
                  </a:cubicBezTo>
                  <a:cubicBezTo>
                    <a:pt x="50" y="43"/>
                    <a:pt x="25" y="55"/>
                    <a:pt x="0" y="61"/>
                  </a:cubicBezTo>
                  <a:cubicBezTo>
                    <a:pt x="0" y="59"/>
                    <a:pt x="0" y="59"/>
                    <a:pt x="0" y="59"/>
                  </a:cubicBezTo>
                  <a:cubicBezTo>
                    <a:pt x="15" y="55"/>
                    <a:pt x="30" y="50"/>
                    <a:pt x="44" y="42"/>
                  </a:cubicBezTo>
                  <a:cubicBezTo>
                    <a:pt x="65" y="31"/>
                    <a:pt x="84" y="15"/>
                    <a:pt x="104" y="1"/>
                  </a:cubicBezTo>
                  <a:cubicBezTo>
                    <a:pt x="104" y="1"/>
                    <a:pt x="105"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6" name="Freeform 63"/>
            <p:cNvSpPr>
              <a:spLocks/>
            </p:cNvSpPr>
            <p:nvPr userDrawn="1"/>
          </p:nvSpPr>
          <p:spPr bwMode="auto">
            <a:xfrm>
              <a:off x="-3502" y="1049545"/>
              <a:ext cx="405154" cy="219992"/>
            </a:xfrm>
            <a:custGeom>
              <a:avLst/>
              <a:gdLst>
                <a:gd name="T0" fmla="*/ 105 w 105"/>
                <a:gd name="T1" fmla="*/ 0 h 58"/>
                <a:gd name="T2" fmla="*/ 105 w 105"/>
                <a:gd name="T3" fmla="*/ 2 h 58"/>
                <a:gd name="T4" fmla="*/ 72 w 105"/>
                <a:gd name="T5" fmla="*/ 25 h 58"/>
                <a:gd name="T6" fmla="*/ 0 w 105"/>
                <a:gd name="T7" fmla="*/ 58 h 58"/>
                <a:gd name="T8" fmla="*/ 0 w 105"/>
                <a:gd name="T9" fmla="*/ 55 h 58"/>
                <a:gd name="T10" fmla="*/ 46 w 105"/>
                <a:gd name="T11" fmla="*/ 39 h 58"/>
                <a:gd name="T12" fmla="*/ 105 w 10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05" h="58">
                  <a:moveTo>
                    <a:pt x="105" y="0"/>
                  </a:moveTo>
                  <a:cubicBezTo>
                    <a:pt x="105" y="2"/>
                    <a:pt x="105" y="2"/>
                    <a:pt x="105" y="2"/>
                  </a:cubicBezTo>
                  <a:cubicBezTo>
                    <a:pt x="94" y="10"/>
                    <a:pt x="83" y="17"/>
                    <a:pt x="72" y="25"/>
                  </a:cubicBezTo>
                  <a:cubicBezTo>
                    <a:pt x="51" y="41"/>
                    <a:pt x="26" y="52"/>
                    <a:pt x="0" y="58"/>
                  </a:cubicBezTo>
                  <a:cubicBezTo>
                    <a:pt x="0" y="55"/>
                    <a:pt x="0" y="55"/>
                    <a:pt x="0" y="55"/>
                  </a:cubicBezTo>
                  <a:cubicBezTo>
                    <a:pt x="16" y="52"/>
                    <a:pt x="31" y="47"/>
                    <a:pt x="46" y="39"/>
                  </a:cubicBezTo>
                  <a:cubicBezTo>
                    <a:pt x="67" y="28"/>
                    <a:pt x="85" y="13"/>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7" name="Freeform 64"/>
            <p:cNvSpPr>
              <a:spLocks/>
            </p:cNvSpPr>
            <p:nvPr userDrawn="1"/>
          </p:nvSpPr>
          <p:spPr bwMode="auto">
            <a:xfrm>
              <a:off x="-3502" y="989048"/>
              <a:ext cx="405154" cy="205326"/>
            </a:xfrm>
            <a:custGeom>
              <a:avLst/>
              <a:gdLst>
                <a:gd name="T0" fmla="*/ 105 w 105"/>
                <a:gd name="T1" fmla="*/ 0 h 54"/>
                <a:gd name="T2" fmla="*/ 105 w 105"/>
                <a:gd name="T3" fmla="*/ 2 h 54"/>
                <a:gd name="T4" fmla="*/ 74 w 105"/>
                <a:gd name="T5" fmla="*/ 23 h 54"/>
                <a:gd name="T6" fmla="*/ 0 w 105"/>
                <a:gd name="T7" fmla="*/ 54 h 54"/>
                <a:gd name="T8" fmla="*/ 0 w 105"/>
                <a:gd name="T9" fmla="*/ 52 h 54"/>
                <a:gd name="T10" fmla="*/ 48 w 105"/>
                <a:gd name="T11" fmla="*/ 36 h 54"/>
                <a:gd name="T12" fmla="*/ 105 w 105"/>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105" h="54">
                  <a:moveTo>
                    <a:pt x="105" y="0"/>
                  </a:moveTo>
                  <a:cubicBezTo>
                    <a:pt x="105" y="2"/>
                    <a:pt x="105" y="2"/>
                    <a:pt x="105" y="2"/>
                  </a:cubicBezTo>
                  <a:cubicBezTo>
                    <a:pt x="95" y="9"/>
                    <a:pt x="84" y="16"/>
                    <a:pt x="74" y="23"/>
                  </a:cubicBezTo>
                  <a:cubicBezTo>
                    <a:pt x="52" y="38"/>
                    <a:pt x="27" y="49"/>
                    <a:pt x="0" y="54"/>
                  </a:cubicBezTo>
                  <a:cubicBezTo>
                    <a:pt x="0" y="52"/>
                    <a:pt x="0" y="52"/>
                    <a:pt x="0" y="52"/>
                  </a:cubicBezTo>
                  <a:cubicBezTo>
                    <a:pt x="17" y="49"/>
                    <a:pt x="33" y="44"/>
                    <a:pt x="48" y="36"/>
                  </a:cubicBezTo>
                  <a:cubicBezTo>
                    <a:pt x="68" y="26"/>
                    <a:pt x="86" y="12"/>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8" name="Freeform 65"/>
            <p:cNvSpPr>
              <a:spLocks/>
            </p:cNvSpPr>
            <p:nvPr userDrawn="1"/>
          </p:nvSpPr>
          <p:spPr bwMode="auto">
            <a:xfrm>
              <a:off x="-3502" y="934049"/>
              <a:ext cx="405154" cy="188827"/>
            </a:xfrm>
            <a:custGeom>
              <a:avLst/>
              <a:gdLst>
                <a:gd name="T0" fmla="*/ 105 w 105"/>
                <a:gd name="T1" fmla="*/ 0 h 50"/>
                <a:gd name="T2" fmla="*/ 105 w 105"/>
                <a:gd name="T3" fmla="*/ 2 h 50"/>
                <a:gd name="T4" fmla="*/ 76 w 105"/>
                <a:gd name="T5" fmla="*/ 20 h 50"/>
                <a:gd name="T6" fmla="*/ 0 w 105"/>
                <a:gd name="T7" fmla="*/ 50 h 50"/>
                <a:gd name="T8" fmla="*/ 0 w 105"/>
                <a:gd name="T9" fmla="*/ 48 h 50"/>
                <a:gd name="T10" fmla="*/ 51 w 105"/>
                <a:gd name="T11" fmla="*/ 33 h 50"/>
                <a:gd name="T12" fmla="*/ 105 w 105"/>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105" h="50">
                  <a:moveTo>
                    <a:pt x="105" y="0"/>
                  </a:moveTo>
                  <a:cubicBezTo>
                    <a:pt x="105" y="2"/>
                    <a:pt x="105" y="2"/>
                    <a:pt x="105" y="2"/>
                  </a:cubicBezTo>
                  <a:cubicBezTo>
                    <a:pt x="95" y="8"/>
                    <a:pt x="86" y="14"/>
                    <a:pt x="76" y="20"/>
                  </a:cubicBezTo>
                  <a:cubicBezTo>
                    <a:pt x="54" y="36"/>
                    <a:pt x="27" y="46"/>
                    <a:pt x="0" y="50"/>
                  </a:cubicBezTo>
                  <a:cubicBezTo>
                    <a:pt x="0" y="48"/>
                    <a:pt x="0" y="48"/>
                    <a:pt x="0" y="48"/>
                  </a:cubicBezTo>
                  <a:cubicBezTo>
                    <a:pt x="17" y="45"/>
                    <a:pt x="35" y="41"/>
                    <a:pt x="51" y="33"/>
                  </a:cubicBezTo>
                  <a:cubicBezTo>
                    <a:pt x="70" y="24"/>
                    <a:pt x="87"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9" name="Freeform 66"/>
            <p:cNvSpPr>
              <a:spLocks/>
            </p:cNvSpPr>
            <p:nvPr userDrawn="1"/>
          </p:nvSpPr>
          <p:spPr bwMode="auto">
            <a:xfrm>
              <a:off x="-3502" y="873551"/>
              <a:ext cx="405154" cy="175994"/>
            </a:xfrm>
            <a:custGeom>
              <a:avLst/>
              <a:gdLst>
                <a:gd name="T0" fmla="*/ 105 w 105"/>
                <a:gd name="T1" fmla="*/ 0 h 47"/>
                <a:gd name="T2" fmla="*/ 105 w 105"/>
                <a:gd name="T3" fmla="*/ 3 h 47"/>
                <a:gd name="T4" fmla="*/ 79 w 105"/>
                <a:gd name="T5" fmla="*/ 19 h 47"/>
                <a:gd name="T6" fmla="*/ 0 w 105"/>
                <a:gd name="T7" fmla="*/ 47 h 47"/>
                <a:gd name="T8" fmla="*/ 0 w 105"/>
                <a:gd name="T9" fmla="*/ 45 h 47"/>
                <a:gd name="T10" fmla="*/ 53 w 105"/>
                <a:gd name="T11" fmla="*/ 31 h 47"/>
                <a:gd name="T12" fmla="*/ 105 w 105"/>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105" h="47">
                  <a:moveTo>
                    <a:pt x="105" y="0"/>
                  </a:moveTo>
                  <a:cubicBezTo>
                    <a:pt x="105" y="3"/>
                    <a:pt x="105" y="3"/>
                    <a:pt x="105" y="3"/>
                  </a:cubicBezTo>
                  <a:cubicBezTo>
                    <a:pt x="96" y="8"/>
                    <a:pt x="88" y="13"/>
                    <a:pt x="79" y="19"/>
                  </a:cubicBezTo>
                  <a:cubicBezTo>
                    <a:pt x="55" y="34"/>
                    <a:pt x="28" y="44"/>
                    <a:pt x="0" y="47"/>
                  </a:cubicBezTo>
                  <a:cubicBezTo>
                    <a:pt x="0" y="45"/>
                    <a:pt x="0" y="45"/>
                    <a:pt x="0" y="45"/>
                  </a:cubicBezTo>
                  <a:cubicBezTo>
                    <a:pt x="18" y="43"/>
                    <a:pt x="36" y="39"/>
                    <a:pt x="53" y="31"/>
                  </a:cubicBezTo>
                  <a:cubicBezTo>
                    <a:pt x="72" y="23"/>
                    <a:pt x="88"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70" name="Freeform 67"/>
            <p:cNvSpPr>
              <a:spLocks/>
            </p:cNvSpPr>
            <p:nvPr userDrawn="1"/>
          </p:nvSpPr>
          <p:spPr bwMode="auto">
            <a:xfrm>
              <a:off x="-3502" y="820387"/>
              <a:ext cx="405154" cy="161328"/>
            </a:xfrm>
            <a:custGeom>
              <a:avLst/>
              <a:gdLst>
                <a:gd name="T0" fmla="*/ 105 w 105"/>
                <a:gd name="T1" fmla="*/ 0 h 43"/>
                <a:gd name="T2" fmla="*/ 105 w 105"/>
                <a:gd name="T3" fmla="*/ 2 h 43"/>
                <a:gd name="T4" fmla="*/ 82 w 105"/>
                <a:gd name="T5" fmla="*/ 16 h 43"/>
                <a:gd name="T6" fmla="*/ 0 w 105"/>
                <a:gd name="T7" fmla="*/ 43 h 43"/>
                <a:gd name="T8" fmla="*/ 0 w 105"/>
                <a:gd name="T9" fmla="*/ 40 h 43"/>
                <a:gd name="T10" fmla="*/ 56 w 105"/>
                <a:gd name="T11" fmla="*/ 27 h 43"/>
                <a:gd name="T12" fmla="*/ 105 w 10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105" h="43">
                  <a:moveTo>
                    <a:pt x="105" y="0"/>
                  </a:moveTo>
                  <a:cubicBezTo>
                    <a:pt x="105" y="2"/>
                    <a:pt x="105" y="2"/>
                    <a:pt x="105" y="2"/>
                  </a:cubicBezTo>
                  <a:cubicBezTo>
                    <a:pt x="97" y="6"/>
                    <a:pt x="89" y="11"/>
                    <a:pt x="82" y="16"/>
                  </a:cubicBezTo>
                  <a:cubicBezTo>
                    <a:pt x="57" y="31"/>
                    <a:pt x="29" y="41"/>
                    <a:pt x="0" y="43"/>
                  </a:cubicBezTo>
                  <a:cubicBezTo>
                    <a:pt x="0" y="40"/>
                    <a:pt x="0" y="40"/>
                    <a:pt x="0" y="40"/>
                  </a:cubicBezTo>
                  <a:cubicBezTo>
                    <a:pt x="19" y="39"/>
                    <a:pt x="38" y="35"/>
                    <a:pt x="56" y="27"/>
                  </a:cubicBezTo>
                  <a:cubicBezTo>
                    <a:pt x="74" y="20"/>
                    <a:pt x="89" y="9"/>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71" name="Freeform 68"/>
            <p:cNvSpPr>
              <a:spLocks/>
            </p:cNvSpPr>
            <p:nvPr userDrawn="1"/>
          </p:nvSpPr>
          <p:spPr bwMode="auto">
            <a:xfrm>
              <a:off x="-3502" y="767221"/>
              <a:ext cx="405154" cy="146662"/>
            </a:xfrm>
            <a:custGeom>
              <a:avLst/>
              <a:gdLst>
                <a:gd name="T0" fmla="*/ 105 w 105"/>
                <a:gd name="T1" fmla="*/ 0 h 39"/>
                <a:gd name="T2" fmla="*/ 105 w 105"/>
                <a:gd name="T3" fmla="*/ 2 h 39"/>
                <a:gd name="T4" fmla="*/ 85 w 105"/>
                <a:gd name="T5" fmla="*/ 13 h 39"/>
                <a:gd name="T6" fmla="*/ 0 w 105"/>
                <a:gd name="T7" fmla="*/ 39 h 39"/>
                <a:gd name="T8" fmla="*/ 0 w 105"/>
                <a:gd name="T9" fmla="*/ 36 h 39"/>
                <a:gd name="T10" fmla="*/ 60 w 105"/>
                <a:gd name="T11" fmla="*/ 24 h 39"/>
                <a:gd name="T12" fmla="*/ 105 w 105"/>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05" h="39">
                  <a:moveTo>
                    <a:pt x="105" y="0"/>
                  </a:moveTo>
                  <a:cubicBezTo>
                    <a:pt x="105" y="2"/>
                    <a:pt x="105" y="2"/>
                    <a:pt x="105" y="2"/>
                  </a:cubicBezTo>
                  <a:cubicBezTo>
                    <a:pt x="98" y="5"/>
                    <a:pt x="91" y="9"/>
                    <a:pt x="85" y="13"/>
                  </a:cubicBezTo>
                  <a:cubicBezTo>
                    <a:pt x="59" y="29"/>
                    <a:pt x="30" y="38"/>
                    <a:pt x="0" y="39"/>
                  </a:cubicBezTo>
                  <a:cubicBezTo>
                    <a:pt x="0" y="36"/>
                    <a:pt x="0" y="36"/>
                    <a:pt x="0" y="36"/>
                  </a:cubicBezTo>
                  <a:cubicBezTo>
                    <a:pt x="20" y="36"/>
                    <a:pt x="41" y="32"/>
                    <a:pt x="60" y="24"/>
                  </a:cubicBezTo>
                  <a:cubicBezTo>
                    <a:pt x="76" y="17"/>
                    <a:pt x="90" y="8"/>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72" name="Freeform 69"/>
            <p:cNvSpPr>
              <a:spLocks/>
            </p:cNvSpPr>
            <p:nvPr userDrawn="1"/>
          </p:nvSpPr>
          <p:spPr bwMode="auto">
            <a:xfrm>
              <a:off x="-3502" y="714057"/>
              <a:ext cx="405154" cy="131995"/>
            </a:xfrm>
            <a:custGeom>
              <a:avLst/>
              <a:gdLst>
                <a:gd name="T0" fmla="*/ 105 w 105"/>
                <a:gd name="T1" fmla="*/ 0 h 35"/>
                <a:gd name="T2" fmla="*/ 105 w 105"/>
                <a:gd name="T3" fmla="*/ 2 h 35"/>
                <a:gd name="T4" fmla="*/ 88 w 105"/>
                <a:gd name="T5" fmla="*/ 11 h 35"/>
                <a:gd name="T6" fmla="*/ 0 w 105"/>
                <a:gd name="T7" fmla="*/ 34 h 35"/>
                <a:gd name="T8" fmla="*/ 0 w 105"/>
                <a:gd name="T9" fmla="*/ 32 h 35"/>
                <a:gd name="T10" fmla="*/ 63 w 105"/>
                <a:gd name="T11" fmla="*/ 21 h 35"/>
                <a:gd name="T12" fmla="*/ 105 w 105"/>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105" h="35">
                  <a:moveTo>
                    <a:pt x="105" y="0"/>
                  </a:moveTo>
                  <a:cubicBezTo>
                    <a:pt x="105" y="2"/>
                    <a:pt x="105" y="2"/>
                    <a:pt x="105" y="2"/>
                  </a:cubicBezTo>
                  <a:cubicBezTo>
                    <a:pt x="99" y="5"/>
                    <a:pt x="93" y="8"/>
                    <a:pt x="88" y="11"/>
                  </a:cubicBezTo>
                  <a:cubicBezTo>
                    <a:pt x="61" y="27"/>
                    <a:pt x="31" y="35"/>
                    <a:pt x="0" y="34"/>
                  </a:cubicBezTo>
                  <a:cubicBezTo>
                    <a:pt x="0" y="32"/>
                    <a:pt x="0" y="32"/>
                    <a:pt x="0" y="32"/>
                  </a:cubicBezTo>
                  <a:cubicBezTo>
                    <a:pt x="21" y="33"/>
                    <a:pt x="43" y="29"/>
                    <a:pt x="63" y="21"/>
                  </a:cubicBezTo>
                  <a:cubicBezTo>
                    <a:pt x="78" y="16"/>
                    <a:pt x="91"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73" name="Freeform 70"/>
            <p:cNvSpPr>
              <a:spLocks/>
            </p:cNvSpPr>
            <p:nvPr userDrawn="1"/>
          </p:nvSpPr>
          <p:spPr bwMode="auto">
            <a:xfrm>
              <a:off x="-3502" y="660892"/>
              <a:ext cx="405154" cy="124662"/>
            </a:xfrm>
            <a:custGeom>
              <a:avLst/>
              <a:gdLst>
                <a:gd name="T0" fmla="*/ 105 w 105"/>
                <a:gd name="T1" fmla="*/ 0 h 33"/>
                <a:gd name="T2" fmla="*/ 105 w 105"/>
                <a:gd name="T3" fmla="*/ 2 h 33"/>
                <a:gd name="T4" fmla="*/ 91 w 105"/>
                <a:gd name="T5" fmla="*/ 10 h 33"/>
                <a:gd name="T6" fmla="*/ 0 w 105"/>
                <a:gd name="T7" fmla="*/ 30 h 33"/>
                <a:gd name="T8" fmla="*/ 0 w 105"/>
                <a:gd name="T9" fmla="*/ 28 h 33"/>
                <a:gd name="T10" fmla="*/ 3 w 105"/>
                <a:gd name="T11" fmla="*/ 28 h 33"/>
                <a:gd name="T12" fmla="*/ 67 w 105"/>
                <a:gd name="T13" fmla="*/ 19 h 33"/>
                <a:gd name="T14" fmla="*/ 105 w 105"/>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33">
                  <a:moveTo>
                    <a:pt x="105" y="0"/>
                  </a:moveTo>
                  <a:cubicBezTo>
                    <a:pt x="105" y="2"/>
                    <a:pt x="105" y="2"/>
                    <a:pt x="105" y="2"/>
                  </a:cubicBezTo>
                  <a:cubicBezTo>
                    <a:pt x="100" y="4"/>
                    <a:pt x="96" y="7"/>
                    <a:pt x="91" y="10"/>
                  </a:cubicBezTo>
                  <a:cubicBezTo>
                    <a:pt x="64" y="25"/>
                    <a:pt x="31" y="33"/>
                    <a:pt x="0" y="30"/>
                  </a:cubicBezTo>
                  <a:cubicBezTo>
                    <a:pt x="0" y="28"/>
                    <a:pt x="0" y="28"/>
                    <a:pt x="0" y="28"/>
                  </a:cubicBezTo>
                  <a:cubicBezTo>
                    <a:pt x="1" y="28"/>
                    <a:pt x="2" y="28"/>
                    <a:pt x="3" y="28"/>
                  </a:cubicBezTo>
                  <a:cubicBezTo>
                    <a:pt x="25" y="29"/>
                    <a:pt x="47" y="27"/>
                    <a:pt x="67" y="19"/>
                  </a:cubicBezTo>
                  <a:cubicBezTo>
                    <a:pt x="80" y="14"/>
                    <a:pt x="93"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74" name="Freeform 71"/>
            <p:cNvSpPr>
              <a:spLocks/>
            </p:cNvSpPr>
            <p:nvPr userDrawn="1"/>
          </p:nvSpPr>
          <p:spPr bwMode="auto">
            <a:xfrm>
              <a:off x="-3502" y="657225"/>
              <a:ext cx="328157" cy="64165"/>
            </a:xfrm>
            <a:custGeom>
              <a:avLst/>
              <a:gdLst>
                <a:gd name="T0" fmla="*/ 85 w 85"/>
                <a:gd name="T1" fmla="*/ 0 h 17"/>
                <a:gd name="T2" fmla="*/ 0 w 85"/>
                <a:gd name="T3" fmla="*/ 14 h 17"/>
                <a:gd name="T4" fmla="*/ 0 w 85"/>
                <a:gd name="T5" fmla="*/ 11 h 17"/>
                <a:gd name="T6" fmla="*/ 8 w 85"/>
                <a:gd name="T7" fmla="*/ 12 h 17"/>
                <a:gd name="T8" fmla="*/ 71 w 85"/>
                <a:gd name="T9" fmla="*/ 4 h 17"/>
                <a:gd name="T10" fmla="*/ 80 w 85"/>
                <a:gd name="T11" fmla="*/ 0 h 17"/>
                <a:gd name="T12" fmla="*/ 85 w 8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85" h="17">
                  <a:moveTo>
                    <a:pt x="85" y="0"/>
                  </a:moveTo>
                  <a:cubicBezTo>
                    <a:pt x="58" y="12"/>
                    <a:pt x="29" y="17"/>
                    <a:pt x="0" y="14"/>
                  </a:cubicBezTo>
                  <a:cubicBezTo>
                    <a:pt x="0" y="11"/>
                    <a:pt x="0" y="11"/>
                    <a:pt x="0" y="11"/>
                  </a:cubicBezTo>
                  <a:cubicBezTo>
                    <a:pt x="3" y="12"/>
                    <a:pt x="5" y="12"/>
                    <a:pt x="8" y="12"/>
                  </a:cubicBezTo>
                  <a:cubicBezTo>
                    <a:pt x="29" y="13"/>
                    <a:pt x="51" y="11"/>
                    <a:pt x="71" y="4"/>
                  </a:cubicBezTo>
                  <a:cubicBezTo>
                    <a:pt x="74" y="3"/>
                    <a:pt x="77" y="1"/>
                    <a:pt x="80" y="0"/>
                  </a:cubicBezTo>
                  <a:lnTo>
                    <a:pt x="8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grpSp>
      <p:sp>
        <p:nvSpPr>
          <p:cNvPr id="75" name="Picture Placeholder 4"/>
          <p:cNvSpPr>
            <a:spLocks noGrp="1"/>
          </p:cNvSpPr>
          <p:nvPr>
            <p:ph type="pic" sz="quarter" idx="11" hasCustomPrompt="1"/>
          </p:nvPr>
        </p:nvSpPr>
        <p:spPr>
          <a:xfrm>
            <a:off x="5270500" y="0"/>
            <a:ext cx="6921500" cy="68580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Tree>
    <p:extLst>
      <p:ext uri="{BB962C8B-B14F-4D97-AF65-F5344CB8AC3E}">
        <p14:creationId xmlns:p14="http://schemas.microsoft.com/office/powerpoint/2010/main" val="735931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87375" y="458583"/>
            <a:ext cx="9753600" cy="1386092"/>
          </a:xfrm>
          <a:prstGeom prst="rect">
            <a:avLst/>
          </a:prstGeom>
          <a:effectLst/>
        </p:spPr>
        <p:txBody>
          <a:bodyPr vert="horz" lIns="0" tIns="192024" rIns="0" bIns="0" rtlCol="0" anchor="t" anchorCtr="0">
            <a:noAutofit/>
          </a:bodyPr>
          <a:lstStyle/>
          <a:p>
            <a:r>
              <a:rPr lang="en-US" dirty="0"/>
              <a:t>YOUR TITLE HERE</a:t>
            </a:r>
          </a:p>
        </p:txBody>
      </p:sp>
      <p:sp>
        <p:nvSpPr>
          <p:cNvPr id="6" name="Номер слайда 21"/>
          <p:cNvSpPr>
            <a:spLocks noGrp="1"/>
          </p:cNvSpPr>
          <p:nvPr>
            <p:ph type="sldNum" sz="quarter" idx="4"/>
          </p:nvPr>
        </p:nvSpPr>
        <p:spPr>
          <a:xfrm>
            <a:off x="11339887" y="593223"/>
            <a:ext cx="571468" cy="227164"/>
          </a:xfrm>
          <a:prstGeom prst="rect">
            <a:avLst/>
          </a:prstGeom>
          <a:noFill/>
        </p:spPr>
        <p:txBody>
          <a:bodyPr vert="horz" lIns="0" tIns="0" rIns="0" bIns="0" rtlCol="0" anchor="ctr"/>
          <a:lstStyle>
            <a:lvl1pPr algn="r">
              <a:defRPr sz="1000" b="1" i="0">
                <a:solidFill>
                  <a:schemeClr val="tx1">
                    <a:alpha val="70000"/>
                  </a:schemeClr>
                </a:solidFill>
                <a:latin typeface="+mn-lt"/>
                <a:ea typeface="Montserrat Medium" charset="0"/>
                <a:cs typeface="Montserrat Medium" charset="0"/>
              </a:defRPr>
            </a:lvl1pPr>
          </a:lstStyle>
          <a:p>
            <a:fld id="{D8D877B3-D348-4611-9BDB-C5374591D951}" type="slidenum">
              <a:rPr lang="en-US" smtClean="0"/>
              <a:pPr/>
              <a:t>‹#›</a:t>
            </a:fld>
            <a:endParaRPr lang="en-US" dirty="0"/>
          </a:p>
        </p:txBody>
      </p:sp>
      <p:sp>
        <p:nvSpPr>
          <p:cNvPr id="11" name="Text Placeholder 10"/>
          <p:cNvSpPr>
            <a:spLocks noGrp="1"/>
          </p:cNvSpPr>
          <p:nvPr>
            <p:ph type="body" idx="1"/>
          </p:nvPr>
        </p:nvSpPr>
        <p:spPr>
          <a:xfrm>
            <a:off x="589650" y="2032831"/>
            <a:ext cx="9753600" cy="3110442"/>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a:t>Fourth level</a:t>
            </a:r>
            <a:endParaRPr lang="en-US" dirty="0"/>
          </a:p>
        </p:txBody>
      </p:sp>
      <p:grpSp>
        <p:nvGrpSpPr>
          <p:cNvPr id="81" name="Gruppe 80"/>
          <p:cNvGrpSpPr/>
          <p:nvPr userDrawn="1"/>
        </p:nvGrpSpPr>
        <p:grpSpPr>
          <a:xfrm>
            <a:off x="-3502" y="657225"/>
            <a:ext cx="405154" cy="1182460"/>
            <a:chOff x="320675" y="2816225"/>
            <a:chExt cx="350838" cy="1023938"/>
          </a:xfrm>
          <a:solidFill>
            <a:schemeClr val="tx1"/>
          </a:solidFill>
        </p:grpSpPr>
        <p:sp>
          <p:nvSpPr>
            <p:cNvPr id="62" name="Freeform 53"/>
            <p:cNvSpPr>
              <a:spLocks/>
            </p:cNvSpPr>
            <p:nvPr userDrawn="1"/>
          </p:nvSpPr>
          <p:spPr bwMode="auto">
            <a:xfrm>
              <a:off x="608013" y="3778250"/>
              <a:ext cx="63500" cy="61913"/>
            </a:xfrm>
            <a:custGeom>
              <a:avLst/>
              <a:gdLst>
                <a:gd name="T0" fmla="*/ 19 w 19"/>
                <a:gd name="T1" fmla="*/ 0 h 19"/>
                <a:gd name="T2" fmla="*/ 19 w 19"/>
                <a:gd name="T3" fmla="*/ 4 h 19"/>
                <a:gd name="T4" fmla="*/ 3 w 19"/>
                <a:gd name="T5" fmla="*/ 19 h 19"/>
                <a:gd name="T6" fmla="*/ 0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4"/>
                    <a:pt x="19" y="4"/>
                    <a:pt x="19" y="4"/>
                  </a:cubicBezTo>
                  <a:cubicBezTo>
                    <a:pt x="14" y="9"/>
                    <a:pt x="8" y="14"/>
                    <a:pt x="3" y="19"/>
                  </a:cubicBezTo>
                  <a:cubicBezTo>
                    <a:pt x="0" y="19"/>
                    <a:pt x="0" y="19"/>
                    <a:pt x="0" y="19"/>
                  </a:cubicBezTo>
                  <a:cubicBezTo>
                    <a:pt x="6" y="13"/>
                    <a:pt x="13" y="7"/>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3" name="Freeform 54"/>
            <p:cNvSpPr>
              <a:spLocks/>
            </p:cNvSpPr>
            <p:nvPr userDrawn="1"/>
          </p:nvSpPr>
          <p:spPr bwMode="auto">
            <a:xfrm>
              <a:off x="528638" y="3706813"/>
              <a:ext cx="142875" cy="133350"/>
            </a:xfrm>
            <a:custGeom>
              <a:avLst/>
              <a:gdLst>
                <a:gd name="T0" fmla="*/ 43 w 43"/>
                <a:gd name="T1" fmla="*/ 0 h 41"/>
                <a:gd name="T2" fmla="*/ 43 w 43"/>
                <a:gd name="T3" fmla="*/ 4 h 41"/>
                <a:gd name="T4" fmla="*/ 7 w 43"/>
                <a:gd name="T5" fmla="*/ 38 h 41"/>
                <a:gd name="T6" fmla="*/ 3 w 43"/>
                <a:gd name="T7" fmla="*/ 41 h 41"/>
                <a:gd name="T8" fmla="*/ 0 w 43"/>
                <a:gd name="T9" fmla="*/ 41 h 41"/>
                <a:gd name="T10" fmla="*/ 42 w 43"/>
                <a:gd name="T11" fmla="*/ 1 h 41"/>
                <a:gd name="T12" fmla="*/ 43 w 43"/>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43" h="41">
                  <a:moveTo>
                    <a:pt x="43" y="0"/>
                  </a:moveTo>
                  <a:cubicBezTo>
                    <a:pt x="43" y="4"/>
                    <a:pt x="43" y="4"/>
                    <a:pt x="43" y="4"/>
                  </a:cubicBezTo>
                  <a:cubicBezTo>
                    <a:pt x="31" y="14"/>
                    <a:pt x="19" y="26"/>
                    <a:pt x="7" y="38"/>
                  </a:cubicBezTo>
                  <a:cubicBezTo>
                    <a:pt x="6" y="39"/>
                    <a:pt x="5" y="40"/>
                    <a:pt x="3" y="41"/>
                  </a:cubicBezTo>
                  <a:cubicBezTo>
                    <a:pt x="0" y="41"/>
                    <a:pt x="0" y="41"/>
                    <a:pt x="0" y="41"/>
                  </a:cubicBezTo>
                  <a:cubicBezTo>
                    <a:pt x="14" y="28"/>
                    <a:pt x="27" y="14"/>
                    <a:pt x="42" y="1"/>
                  </a:cubicBezTo>
                  <a:cubicBezTo>
                    <a:pt x="42" y="1"/>
                    <a:pt x="43" y="1"/>
                    <a:pt x="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4" name="Freeform 55"/>
            <p:cNvSpPr>
              <a:spLocks/>
            </p:cNvSpPr>
            <p:nvPr userDrawn="1"/>
          </p:nvSpPr>
          <p:spPr bwMode="auto">
            <a:xfrm>
              <a:off x="431800" y="3636963"/>
              <a:ext cx="239713" cy="203200"/>
            </a:xfrm>
            <a:custGeom>
              <a:avLst/>
              <a:gdLst>
                <a:gd name="T0" fmla="*/ 72 w 72"/>
                <a:gd name="T1" fmla="*/ 0 h 62"/>
                <a:gd name="T2" fmla="*/ 72 w 72"/>
                <a:gd name="T3" fmla="*/ 3 h 62"/>
                <a:gd name="T4" fmla="*/ 35 w 72"/>
                <a:gd name="T5" fmla="*/ 37 h 62"/>
                <a:gd name="T6" fmla="*/ 4 w 72"/>
                <a:gd name="T7" fmla="*/ 62 h 62"/>
                <a:gd name="T8" fmla="*/ 0 w 72"/>
                <a:gd name="T9" fmla="*/ 62 h 62"/>
                <a:gd name="T10" fmla="*/ 7 w 72"/>
                <a:gd name="T11" fmla="*/ 58 h 62"/>
                <a:gd name="T12" fmla="*/ 70 w 72"/>
                <a:gd name="T13" fmla="*/ 2 h 62"/>
                <a:gd name="T14" fmla="*/ 72 w 72"/>
                <a:gd name="T15" fmla="*/ 0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62">
                  <a:moveTo>
                    <a:pt x="72" y="0"/>
                  </a:moveTo>
                  <a:cubicBezTo>
                    <a:pt x="72" y="3"/>
                    <a:pt x="72" y="3"/>
                    <a:pt x="72" y="3"/>
                  </a:cubicBezTo>
                  <a:cubicBezTo>
                    <a:pt x="59" y="14"/>
                    <a:pt x="47" y="25"/>
                    <a:pt x="35" y="37"/>
                  </a:cubicBezTo>
                  <a:cubicBezTo>
                    <a:pt x="26" y="46"/>
                    <a:pt x="15" y="55"/>
                    <a:pt x="4" y="62"/>
                  </a:cubicBezTo>
                  <a:cubicBezTo>
                    <a:pt x="0" y="62"/>
                    <a:pt x="0" y="62"/>
                    <a:pt x="0" y="62"/>
                  </a:cubicBezTo>
                  <a:cubicBezTo>
                    <a:pt x="2" y="61"/>
                    <a:pt x="5" y="59"/>
                    <a:pt x="7" y="58"/>
                  </a:cubicBezTo>
                  <a:cubicBezTo>
                    <a:pt x="30" y="41"/>
                    <a:pt x="48" y="20"/>
                    <a:pt x="70" y="2"/>
                  </a:cubicBezTo>
                  <a:cubicBezTo>
                    <a:pt x="70" y="1"/>
                    <a:pt x="71" y="1"/>
                    <a:pt x="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5" name="Freeform 56"/>
            <p:cNvSpPr>
              <a:spLocks/>
            </p:cNvSpPr>
            <p:nvPr userDrawn="1"/>
          </p:nvSpPr>
          <p:spPr bwMode="auto">
            <a:xfrm>
              <a:off x="320675" y="3568700"/>
              <a:ext cx="350838" cy="261938"/>
            </a:xfrm>
            <a:custGeom>
              <a:avLst/>
              <a:gdLst>
                <a:gd name="T0" fmla="*/ 105 w 105"/>
                <a:gd name="T1" fmla="*/ 0 h 80"/>
                <a:gd name="T2" fmla="*/ 105 w 105"/>
                <a:gd name="T3" fmla="*/ 3 h 80"/>
                <a:gd name="T4" fmla="*/ 67 w 105"/>
                <a:gd name="T5" fmla="*/ 37 h 80"/>
                <a:gd name="T6" fmla="*/ 0 w 105"/>
                <a:gd name="T7" fmla="*/ 80 h 80"/>
                <a:gd name="T8" fmla="*/ 0 w 105"/>
                <a:gd name="T9" fmla="*/ 77 h 80"/>
                <a:gd name="T10" fmla="*/ 39 w 105"/>
                <a:gd name="T11" fmla="*/ 57 h 80"/>
                <a:gd name="T12" fmla="*/ 102 w 105"/>
                <a:gd name="T13" fmla="*/ 3 h 80"/>
                <a:gd name="T14" fmla="*/ 105 w 105"/>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80">
                  <a:moveTo>
                    <a:pt x="105" y="0"/>
                  </a:moveTo>
                  <a:cubicBezTo>
                    <a:pt x="105" y="3"/>
                    <a:pt x="105" y="3"/>
                    <a:pt x="105" y="3"/>
                  </a:cubicBezTo>
                  <a:cubicBezTo>
                    <a:pt x="92" y="14"/>
                    <a:pt x="80" y="25"/>
                    <a:pt x="67" y="37"/>
                  </a:cubicBezTo>
                  <a:cubicBezTo>
                    <a:pt x="48" y="55"/>
                    <a:pt x="25" y="70"/>
                    <a:pt x="0" y="80"/>
                  </a:cubicBezTo>
                  <a:cubicBezTo>
                    <a:pt x="0" y="77"/>
                    <a:pt x="0" y="77"/>
                    <a:pt x="0" y="77"/>
                  </a:cubicBezTo>
                  <a:cubicBezTo>
                    <a:pt x="14" y="72"/>
                    <a:pt x="27" y="65"/>
                    <a:pt x="39" y="57"/>
                  </a:cubicBezTo>
                  <a:cubicBezTo>
                    <a:pt x="62" y="41"/>
                    <a:pt x="81" y="21"/>
                    <a:pt x="102"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6" name="Freeform 57"/>
            <p:cNvSpPr>
              <a:spLocks/>
            </p:cNvSpPr>
            <p:nvPr userDrawn="1"/>
          </p:nvSpPr>
          <p:spPr bwMode="auto">
            <a:xfrm>
              <a:off x="320675" y="3506788"/>
              <a:ext cx="350838" cy="249238"/>
            </a:xfrm>
            <a:custGeom>
              <a:avLst/>
              <a:gdLst>
                <a:gd name="T0" fmla="*/ 105 w 105"/>
                <a:gd name="T1" fmla="*/ 0 h 76"/>
                <a:gd name="T2" fmla="*/ 105 w 105"/>
                <a:gd name="T3" fmla="*/ 2 h 76"/>
                <a:gd name="T4" fmla="*/ 67 w 105"/>
                <a:gd name="T5" fmla="*/ 35 h 76"/>
                <a:gd name="T6" fmla="*/ 0 w 105"/>
                <a:gd name="T7" fmla="*/ 76 h 76"/>
                <a:gd name="T8" fmla="*/ 0 w 105"/>
                <a:gd name="T9" fmla="*/ 74 h 76"/>
                <a:gd name="T10" fmla="*/ 39 w 105"/>
                <a:gd name="T11" fmla="*/ 54 h 76"/>
                <a:gd name="T12" fmla="*/ 101 w 105"/>
                <a:gd name="T13" fmla="*/ 2 h 76"/>
                <a:gd name="T14" fmla="*/ 105 w 105"/>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6">
                  <a:moveTo>
                    <a:pt x="105" y="0"/>
                  </a:moveTo>
                  <a:cubicBezTo>
                    <a:pt x="105" y="2"/>
                    <a:pt x="105" y="2"/>
                    <a:pt x="105" y="2"/>
                  </a:cubicBezTo>
                  <a:cubicBezTo>
                    <a:pt x="92" y="13"/>
                    <a:pt x="79" y="24"/>
                    <a:pt x="67" y="35"/>
                  </a:cubicBezTo>
                  <a:cubicBezTo>
                    <a:pt x="48" y="52"/>
                    <a:pt x="25" y="67"/>
                    <a:pt x="0" y="76"/>
                  </a:cubicBezTo>
                  <a:cubicBezTo>
                    <a:pt x="0" y="74"/>
                    <a:pt x="0" y="74"/>
                    <a:pt x="0" y="74"/>
                  </a:cubicBezTo>
                  <a:cubicBezTo>
                    <a:pt x="14" y="69"/>
                    <a:pt x="27" y="62"/>
                    <a:pt x="39" y="54"/>
                  </a:cubicBezTo>
                  <a:cubicBezTo>
                    <a:pt x="62" y="39"/>
                    <a:pt x="80" y="19"/>
                    <a:pt x="101"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7" name="Freeform 58"/>
            <p:cNvSpPr>
              <a:spLocks/>
            </p:cNvSpPr>
            <p:nvPr userDrawn="1"/>
          </p:nvSpPr>
          <p:spPr bwMode="auto">
            <a:xfrm>
              <a:off x="320675" y="3441700"/>
              <a:ext cx="350838" cy="241300"/>
            </a:xfrm>
            <a:custGeom>
              <a:avLst/>
              <a:gdLst>
                <a:gd name="T0" fmla="*/ 105 w 105"/>
                <a:gd name="T1" fmla="*/ 0 h 74"/>
                <a:gd name="T2" fmla="*/ 105 w 105"/>
                <a:gd name="T3" fmla="*/ 3 h 74"/>
                <a:gd name="T4" fmla="*/ 67 w 105"/>
                <a:gd name="T5" fmla="*/ 34 h 74"/>
                <a:gd name="T6" fmla="*/ 0 w 105"/>
                <a:gd name="T7" fmla="*/ 74 h 74"/>
                <a:gd name="T8" fmla="*/ 0 w 105"/>
                <a:gd name="T9" fmla="*/ 72 h 74"/>
                <a:gd name="T10" fmla="*/ 39 w 105"/>
                <a:gd name="T11" fmla="*/ 52 h 74"/>
                <a:gd name="T12" fmla="*/ 101 w 105"/>
                <a:gd name="T13" fmla="*/ 3 h 74"/>
                <a:gd name="T14" fmla="*/ 105 w 10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105" y="0"/>
                  </a:moveTo>
                  <a:cubicBezTo>
                    <a:pt x="105" y="3"/>
                    <a:pt x="105" y="3"/>
                    <a:pt x="105" y="3"/>
                  </a:cubicBezTo>
                  <a:cubicBezTo>
                    <a:pt x="92" y="13"/>
                    <a:pt x="79" y="24"/>
                    <a:pt x="67" y="34"/>
                  </a:cubicBezTo>
                  <a:cubicBezTo>
                    <a:pt x="47" y="51"/>
                    <a:pt x="25" y="65"/>
                    <a:pt x="0" y="74"/>
                  </a:cubicBezTo>
                  <a:cubicBezTo>
                    <a:pt x="0" y="72"/>
                    <a:pt x="0" y="72"/>
                    <a:pt x="0" y="72"/>
                  </a:cubicBezTo>
                  <a:cubicBezTo>
                    <a:pt x="14" y="67"/>
                    <a:pt x="27" y="60"/>
                    <a:pt x="39" y="52"/>
                  </a:cubicBezTo>
                  <a:cubicBezTo>
                    <a:pt x="62" y="38"/>
                    <a:pt x="80" y="19"/>
                    <a:pt x="101"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8" name="Freeform 59"/>
            <p:cNvSpPr>
              <a:spLocks/>
            </p:cNvSpPr>
            <p:nvPr userDrawn="1"/>
          </p:nvSpPr>
          <p:spPr bwMode="auto">
            <a:xfrm>
              <a:off x="320675" y="3382963"/>
              <a:ext cx="350838" cy="228600"/>
            </a:xfrm>
            <a:custGeom>
              <a:avLst/>
              <a:gdLst>
                <a:gd name="T0" fmla="*/ 105 w 105"/>
                <a:gd name="T1" fmla="*/ 0 h 70"/>
                <a:gd name="T2" fmla="*/ 105 w 105"/>
                <a:gd name="T3" fmla="*/ 2 h 70"/>
                <a:gd name="T4" fmla="*/ 67 w 105"/>
                <a:gd name="T5" fmla="*/ 32 h 70"/>
                <a:gd name="T6" fmla="*/ 0 w 105"/>
                <a:gd name="T7" fmla="*/ 70 h 70"/>
                <a:gd name="T8" fmla="*/ 0 w 105"/>
                <a:gd name="T9" fmla="*/ 68 h 70"/>
                <a:gd name="T10" fmla="*/ 40 w 105"/>
                <a:gd name="T11" fmla="*/ 50 h 70"/>
                <a:gd name="T12" fmla="*/ 102 w 105"/>
                <a:gd name="T13" fmla="*/ 2 h 70"/>
                <a:gd name="T14" fmla="*/ 105 w 105"/>
                <a:gd name="T15" fmla="*/ 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0">
                  <a:moveTo>
                    <a:pt x="105" y="0"/>
                  </a:moveTo>
                  <a:cubicBezTo>
                    <a:pt x="105" y="2"/>
                    <a:pt x="105" y="2"/>
                    <a:pt x="105" y="2"/>
                  </a:cubicBezTo>
                  <a:cubicBezTo>
                    <a:pt x="92" y="12"/>
                    <a:pt x="80" y="22"/>
                    <a:pt x="67" y="32"/>
                  </a:cubicBezTo>
                  <a:cubicBezTo>
                    <a:pt x="48" y="49"/>
                    <a:pt x="25" y="62"/>
                    <a:pt x="0" y="70"/>
                  </a:cubicBezTo>
                  <a:cubicBezTo>
                    <a:pt x="0" y="68"/>
                    <a:pt x="0" y="68"/>
                    <a:pt x="0" y="68"/>
                  </a:cubicBezTo>
                  <a:cubicBezTo>
                    <a:pt x="14" y="63"/>
                    <a:pt x="27" y="57"/>
                    <a:pt x="40" y="50"/>
                  </a:cubicBezTo>
                  <a:cubicBezTo>
                    <a:pt x="62" y="36"/>
                    <a:pt x="81" y="18"/>
                    <a:pt x="102" y="2"/>
                  </a:cubicBezTo>
                  <a:cubicBezTo>
                    <a:pt x="103"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9" name="Freeform 60"/>
            <p:cNvSpPr>
              <a:spLocks/>
            </p:cNvSpPr>
            <p:nvPr userDrawn="1"/>
          </p:nvSpPr>
          <p:spPr bwMode="auto">
            <a:xfrm>
              <a:off x="320675" y="3324225"/>
              <a:ext cx="350838" cy="219075"/>
            </a:xfrm>
            <a:custGeom>
              <a:avLst/>
              <a:gdLst>
                <a:gd name="T0" fmla="*/ 105 w 105"/>
                <a:gd name="T1" fmla="*/ 0 h 67"/>
                <a:gd name="T2" fmla="*/ 105 w 105"/>
                <a:gd name="T3" fmla="*/ 2 h 67"/>
                <a:gd name="T4" fmla="*/ 68 w 105"/>
                <a:gd name="T5" fmla="*/ 31 h 67"/>
                <a:gd name="T6" fmla="*/ 0 w 105"/>
                <a:gd name="T7" fmla="*/ 67 h 67"/>
                <a:gd name="T8" fmla="*/ 0 w 105"/>
                <a:gd name="T9" fmla="*/ 65 h 67"/>
                <a:gd name="T10" fmla="*/ 41 w 105"/>
                <a:gd name="T11" fmla="*/ 47 h 67"/>
                <a:gd name="T12" fmla="*/ 102 w 105"/>
                <a:gd name="T13" fmla="*/ 2 h 67"/>
                <a:gd name="T14" fmla="*/ 105 w 105"/>
                <a:gd name="T15" fmla="*/ 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7">
                  <a:moveTo>
                    <a:pt x="105" y="0"/>
                  </a:moveTo>
                  <a:cubicBezTo>
                    <a:pt x="105" y="2"/>
                    <a:pt x="105" y="2"/>
                    <a:pt x="105" y="2"/>
                  </a:cubicBezTo>
                  <a:cubicBezTo>
                    <a:pt x="92" y="11"/>
                    <a:pt x="80" y="21"/>
                    <a:pt x="68" y="31"/>
                  </a:cubicBezTo>
                  <a:cubicBezTo>
                    <a:pt x="48" y="47"/>
                    <a:pt x="25" y="60"/>
                    <a:pt x="0" y="67"/>
                  </a:cubicBezTo>
                  <a:cubicBezTo>
                    <a:pt x="0" y="65"/>
                    <a:pt x="0" y="65"/>
                    <a:pt x="0" y="65"/>
                  </a:cubicBezTo>
                  <a:cubicBezTo>
                    <a:pt x="14" y="61"/>
                    <a:pt x="28" y="55"/>
                    <a:pt x="41" y="47"/>
                  </a:cubicBezTo>
                  <a:cubicBezTo>
                    <a:pt x="63" y="34"/>
                    <a:pt x="81" y="17"/>
                    <a:pt x="102"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0" name="Freeform 61"/>
            <p:cNvSpPr>
              <a:spLocks/>
            </p:cNvSpPr>
            <p:nvPr userDrawn="1"/>
          </p:nvSpPr>
          <p:spPr bwMode="auto">
            <a:xfrm>
              <a:off x="320675" y="3263900"/>
              <a:ext cx="350838" cy="212725"/>
            </a:xfrm>
            <a:custGeom>
              <a:avLst/>
              <a:gdLst>
                <a:gd name="T0" fmla="*/ 105 w 105"/>
                <a:gd name="T1" fmla="*/ 0 h 65"/>
                <a:gd name="T2" fmla="*/ 105 w 105"/>
                <a:gd name="T3" fmla="*/ 3 h 65"/>
                <a:gd name="T4" fmla="*/ 69 w 105"/>
                <a:gd name="T5" fmla="*/ 29 h 65"/>
                <a:gd name="T6" fmla="*/ 0 w 105"/>
                <a:gd name="T7" fmla="*/ 65 h 65"/>
                <a:gd name="T8" fmla="*/ 0 w 105"/>
                <a:gd name="T9" fmla="*/ 62 h 65"/>
                <a:gd name="T10" fmla="*/ 42 w 105"/>
                <a:gd name="T11" fmla="*/ 45 h 65"/>
                <a:gd name="T12" fmla="*/ 103 w 105"/>
                <a:gd name="T13" fmla="*/ 2 h 65"/>
                <a:gd name="T14" fmla="*/ 105 w 105"/>
                <a:gd name="T15" fmla="*/ 0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5">
                  <a:moveTo>
                    <a:pt x="105" y="0"/>
                  </a:moveTo>
                  <a:cubicBezTo>
                    <a:pt x="105" y="3"/>
                    <a:pt x="105" y="3"/>
                    <a:pt x="105" y="3"/>
                  </a:cubicBezTo>
                  <a:cubicBezTo>
                    <a:pt x="93" y="11"/>
                    <a:pt x="81" y="20"/>
                    <a:pt x="69" y="29"/>
                  </a:cubicBezTo>
                  <a:cubicBezTo>
                    <a:pt x="49" y="45"/>
                    <a:pt x="25" y="58"/>
                    <a:pt x="0" y="65"/>
                  </a:cubicBezTo>
                  <a:cubicBezTo>
                    <a:pt x="0" y="62"/>
                    <a:pt x="0" y="62"/>
                    <a:pt x="0" y="62"/>
                  </a:cubicBezTo>
                  <a:cubicBezTo>
                    <a:pt x="15" y="58"/>
                    <a:pt x="29" y="53"/>
                    <a:pt x="42" y="45"/>
                  </a:cubicBezTo>
                  <a:cubicBezTo>
                    <a:pt x="64" y="33"/>
                    <a:pt x="82" y="16"/>
                    <a:pt x="103" y="2"/>
                  </a:cubicBezTo>
                  <a:cubicBezTo>
                    <a:pt x="104"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1" name="Freeform 62"/>
            <p:cNvSpPr>
              <a:spLocks/>
            </p:cNvSpPr>
            <p:nvPr userDrawn="1"/>
          </p:nvSpPr>
          <p:spPr bwMode="auto">
            <a:xfrm>
              <a:off x="320675" y="3208338"/>
              <a:ext cx="350838" cy="200025"/>
            </a:xfrm>
            <a:custGeom>
              <a:avLst/>
              <a:gdLst>
                <a:gd name="T0" fmla="*/ 105 w 105"/>
                <a:gd name="T1" fmla="*/ 0 h 61"/>
                <a:gd name="T2" fmla="*/ 105 w 105"/>
                <a:gd name="T3" fmla="*/ 3 h 61"/>
                <a:gd name="T4" fmla="*/ 71 w 105"/>
                <a:gd name="T5" fmla="*/ 27 h 61"/>
                <a:gd name="T6" fmla="*/ 0 w 105"/>
                <a:gd name="T7" fmla="*/ 61 h 61"/>
                <a:gd name="T8" fmla="*/ 0 w 105"/>
                <a:gd name="T9" fmla="*/ 59 h 61"/>
                <a:gd name="T10" fmla="*/ 44 w 105"/>
                <a:gd name="T11" fmla="*/ 42 h 61"/>
                <a:gd name="T12" fmla="*/ 104 w 105"/>
                <a:gd name="T13" fmla="*/ 1 h 61"/>
                <a:gd name="T14" fmla="*/ 105 w 105"/>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1">
                  <a:moveTo>
                    <a:pt x="105" y="0"/>
                  </a:moveTo>
                  <a:cubicBezTo>
                    <a:pt x="105" y="3"/>
                    <a:pt x="105" y="3"/>
                    <a:pt x="105" y="3"/>
                  </a:cubicBezTo>
                  <a:cubicBezTo>
                    <a:pt x="93" y="11"/>
                    <a:pt x="82" y="19"/>
                    <a:pt x="71" y="27"/>
                  </a:cubicBezTo>
                  <a:cubicBezTo>
                    <a:pt x="50" y="43"/>
                    <a:pt x="25" y="55"/>
                    <a:pt x="0" y="61"/>
                  </a:cubicBezTo>
                  <a:cubicBezTo>
                    <a:pt x="0" y="59"/>
                    <a:pt x="0" y="59"/>
                    <a:pt x="0" y="59"/>
                  </a:cubicBezTo>
                  <a:cubicBezTo>
                    <a:pt x="15" y="55"/>
                    <a:pt x="30" y="50"/>
                    <a:pt x="44" y="42"/>
                  </a:cubicBezTo>
                  <a:cubicBezTo>
                    <a:pt x="65" y="31"/>
                    <a:pt x="84" y="15"/>
                    <a:pt x="104" y="1"/>
                  </a:cubicBezTo>
                  <a:cubicBezTo>
                    <a:pt x="104" y="1"/>
                    <a:pt x="105"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2" name="Freeform 63"/>
            <p:cNvSpPr>
              <a:spLocks/>
            </p:cNvSpPr>
            <p:nvPr userDrawn="1"/>
          </p:nvSpPr>
          <p:spPr bwMode="auto">
            <a:xfrm>
              <a:off x="320675" y="3155950"/>
              <a:ext cx="350838" cy="190500"/>
            </a:xfrm>
            <a:custGeom>
              <a:avLst/>
              <a:gdLst>
                <a:gd name="T0" fmla="*/ 105 w 105"/>
                <a:gd name="T1" fmla="*/ 0 h 58"/>
                <a:gd name="T2" fmla="*/ 105 w 105"/>
                <a:gd name="T3" fmla="*/ 2 h 58"/>
                <a:gd name="T4" fmla="*/ 72 w 105"/>
                <a:gd name="T5" fmla="*/ 25 h 58"/>
                <a:gd name="T6" fmla="*/ 0 w 105"/>
                <a:gd name="T7" fmla="*/ 58 h 58"/>
                <a:gd name="T8" fmla="*/ 0 w 105"/>
                <a:gd name="T9" fmla="*/ 55 h 58"/>
                <a:gd name="T10" fmla="*/ 46 w 105"/>
                <a:gd name="T11" fmla="*/ 39 h 58"/>
                <a:gd name="T12" fmla="*/ 105 w 10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05" h="58">
                  <a:moveTo>
                    <a:pt x="105" y="0"/>
                  </a:moveTo>
                  <a:cubicBezTo>
                    <a:pt x="105" y="2"/>
                    <a:pt x="105" y="2"/>
                    <a:pt x="105" y="2"/>
                  </a:cubicBezTo>
                  <a:cubicBezTo>
                    <a:pt x="94" y="10"/>
                    <a:pt x="83" y="17"/>
                    <a:pt x="72" y="25"/>
                  </a:cubicBezTo>
                  <a:cubicBezTo>
                    <a:pt x="51" y="41"/>
                    <a:pt x="26" y="52"/>
                    <a:pt x="0" y="58"/>
                  </a:cubicBezTo>
                  <a:cubicBezTo>
                    <a:pt x="0" y="55"/>
                    <a:pt x="0" y="55"/>
                    <a:pt x="0" y="55"/>
                  </a:cubicBezTo>
                  <a:cubicBezTo>
                    <a:pt x="16" y="52"/>
                    <a:pt x="31" y="47"/>
                    <a:pt x="46" y="39"/>
                  </a:cubicBezTo>
                  <a:cubicBezTo>
                    <a:pt x="67" y="28"/>
                    <a:pt x="85" y="13"/>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3" name="Freeform 64"/>
            <p:cNvSpPr>
              <a:spLocks/>
            </p:cNvSpPr>
            <p:nvPr userDrawn="1"/>
          </p:nvSpPr>
          <p:spPr bwMode="auto">
            <a:xfrm>
              <a:off x="320675" y="3103563"/>
              <a:ext cx="350838" cy="177800"/>
            </a:xfrm>
            <a:custGeom>
              <a:avLst/>
              <a:gdLst>
                <a:gd name="T0" fmla="*/ 105 w 105"/>
                <a:gd name="T1" fmla="*/ 0 h 54"/>
                <a:gd name="T2" fmla="*/ 105 w 105"/>
                <a:gd name="T3" fmla="*/ 2 h 54"/>
                <a:gd name="T4" fmla="*/ 74 w 105"/>
                <a:gd name="T5" fmla="*/ 23 h 54"/>
                <a:gd name="T6" fmla="*/ 0 w 105"/>
                <a:gd name="T7" fmla="*/ 54 h 54"/>
                <a:gd name="T8" fmla="*/ 0 w 105"/>
                <a:gd name="T9" fmla="*/ 52 h 54"/>
                <a:gd name="T10" fmla="*/ 48 w 105"/>
                <a:gd name="T11" fmla="*/ 36 h 54"/>
                <a:gd name="T12" fmla="*/ 105 w 105"/>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105" h="54">
                  <a:moveTo>
                    <a:pt x="105" y="0"/>
                  </a:moveTo>
                  <a:cubicBezTo>
                    <a:pt x="105" y="2"/>
                    <a:pt x="105" y="2"/>
                    <a:pt x="105" y="2"/>
                  </a:cubicBezTo>
                  <a:cubicBezTo>
                    <a:pt x="95" y="9"/>
                    <a:pt x="84" y="16"/>
                    <a:pt x="74" y="23"/>
                  </a:cubicBezTo>
                  <a:cubicBezTo>
                    <a:pt x="52" y="38"/>
                    <a:pt x="27" y="49"/>
                    <a:pt x="0" y="54"/>
                  </a:cubicBezTo>
                  <a:cubicBezTo>
                    <a:pt x="0" y="52"/>
                    <a:pt x="0" y="52"/>
                    <a:pt x="0" y="52"/>
                  </a:cubicBezTo>
                  <a:cubicBezTo>
                    <a:pt x="17" y="49"/>
                    <a:pt x="33" y="44"/>
                    <a:pt x="48" y="36"/>
                  </a:cubicBezTo>
                  <a:cubicBezTo>
                    <a:pt x="68" y="26"/>
                    <a:pt x="86" y="12"/>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4" name="Freeform 65"/>
            <p:cNvSpPr>
              <a:spLocks/>
            </p:cNvSpPr>
            <p:nvPr userDrawn="1"/>
          </p:nvSpPr>
          <p:spPr bwMode="auto">
            <a:xfrm>
              <a:off x="320675" y="3055938"/>
              <a:ext cx="350838" cy="163513"/>
            </a:xfrm>
            <a:custGeom>
              <a:avLst/>
              <a:gdLst>
                <a:gd name="T0" fmla="*/ 105 w 105"/>
                <a:gd name="T1" fmla="*/ 0 h 50"/>
                <a:gd name="T2" fmla="*/ 105 w 105"/>
                <a:gd name="T3" fmla="*/ 2 h 50"/>
                <a:gd name="T4" fmla="*/ 76 w 105"/>
                <a:gd name="T5" fmla="*/ 20 h 50"/>
                <a:gd name="T6" fmla="*/ 0 w 105"/>
                <a:gd name="T7" fmla="*/ 50 h 50"/>
                <a:gd name="T8" fmla="*/ 0 w 105"/>
                <a:gd name="T9" fmla="*/ 48 h 50"/>
                <a:gd name="T10" fmla="*/ 51 w 105"/>
                <a:gd name="T11" fmla="*/ 33 h 50"/>
                <a:gd name="T12" fmla="*/ 105 w 105"/>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105" h="50">
                  <a:moveTo>
                    <a:pt x="105" y="0"/>
                  </a:moveTo>
                  <a:cubicBezTo>
                    <a:pt x="105" y="2"/>
                    <a:pt x="105" y="2"/>
                    <a:pt x="105" y="2"/>
                  </a:cubicBezTo>
                  <a:cubicBezTo>
                    <a:pt x="95" y="8"/>
                    <a:pt x="86" y="14"/>
                    <a:pt x="76" y="20"/>
                  </a:cubicBezTo>
                  <a:cubicBezTo>
                    <a:pt x="54" y="36"/>
                    <a:pt x="27" y="46"/>
                    <a:pt x="0" y="50"/>
                  </a:cubicBezTo>
                  <a:cubicBezTo>
                    <a:pt x="0" y="48"/>
                    <a:pt x="0" y="48"/>
                    <a:pt x="0" y="48"/>
                  </a:cubicBezTo>
                  <a:cubicBezTo>
                    <a:pt x="17" y="45"/>
                    <a:pt x="35" y="41"/>
                    <a:pt x="51" y="33"/>
                  </a:cubicBezTo>
                  <a:cubicBezTo>
                    <a:pt x="70" y="24"/>
                    <a:pt x="87"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5" name="Freeform 66"/>
            <p:cNvSpPr>
              <a:spLocks/>
            </p:cNvSpPr>
            <p:nvPr userDrawn="1"/>
          </p:nvSpPr>
          <p:spPr bwMode="auto">
            <a:xfrm>
              <a:off x="320675" y="3003550"/>
              <a:ext cx="350838" cy="152400"/>
            </a:xfrm>
            <a:custGeom>
              <a:avLst/>
              <a:gdLst>
                <a:gd name="T0" fmla="*/ 105 w 105"/>
                <a:gd name="T1" fmla="*/ 0 h 47"/>
                <a:gd name="T2" fmla="*/ 105 w 105"/>
                <a:gd name="T3" fmla="*/ 3 h 47"/>
                <a:gd name="T4" fmla="*/ 79 w 105"/>
                <a:gd name="T5" fmla="*/ 19 h 47"/>
                <a:gd name="T6" fmla="*/ 0 w 105"/>
                <a:gd name="T7" fmla="*/ 47 h 47"/>
                <a:gd name="T8" fmla="*/ 0 w 105"/>
                <a:gd name="T9" fmla="*/ 45 h 47"/>
                <a:gd name="T10" fmla="*/ 53 w 105"/>
                <a:gd name="T11" fmla="*/ 31 h 47"/>
                <a:gd name="T12" fmla="*/ 105 w 105"/>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105" h="47">
                  <a:moveTo>
                    <a:pt x="105" y="0"/>
                  </a:moveTo>
                  <a:cubicBezTo>
                    <a:pt x="105" y="3"/>
                    <a:pt x="105" y="3"/>
                    <a:pt x="105" y="3"/>
                  </a:cubicBezTo>
                  <a:cubicBezTo>
                    <a:pt x="96" y="8"/>
                    <a:pt x="88" y="13"/>
                    <a:pt x="79" y="19"/>
                  </a:cubicBezTo>
                  <a:cubicBezTo>
                    <a:pt x="55" y="34"/>
                    <a:pt x="28" y="44"/>
                    <a:pt x="0" y="47"/>
                  </a:cubicBezTo>
                  <a:cubicBezTo>
                    <a:pt x="0" y="45"/>
                    <a:pt x="0" y="45"/>
                    <a:pt x="0" y="45"/>
                  </a:cubicBezTo>
                  <a:cubicBezTo>
                    <a:pt x="18" y="43"/>
                    <a:pt x="36" y="39"/>
                    <a:pt x="53" y="31"/>
                  </a:cubicBezTo>
                  <a:cubicBezTo>
                    <a:pt x="72" y="23"/>
                    <a:pt x="88"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6" name="Freeform 67"/>
            <p:cNvSpPr>
              <a:spLocks/>
            </p:cNvSpPr>
            <p:nvPr userDrawn="1"/>
          </p:nvSpPr>
          <p:spPr bwMode="auto">
            <a:xfrm>
              <a:off x="320675" y="2957513"/>
              <a:ext cx="350838" cy="139700"/>
            </a:xfrm>
            <a:custGeom>
              <a:avLst/>
              <a:gdLst>
                <a:gd name="T0" fmla="*/ 105 w 105"/>
                <a:gd name="T1" fmla="*/ 0 h 43"/>
                <a:gd name="T2" fmla="*/ 105 w 105"/>
                <a:gd name="T3" fmla="*/ 2 h 43"/>
                <a:gd name="T4" fmla="*/ 82 w 105"/>
                <a:gd name="T5" fmla="*/ 16 h 43"/>
                <a:gd name="T6" fmla="*/ 0 w 105"/>
                <a:gd name="T7" fmla="*/ 43 h 43"/>
                <a:gd name="T8" fmla="*/ 0 w 105"/>
                <a:gd name="T9" fmla="*/ 40 h 43"/>
                <a:gd name="T10" fmla="*/ 56 w 105"/>
                <a:gd name="T11" fmla="*/ 27 h 43"/>
                <a:gd name="T12" fmla="*/ 105 w 10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105" h="43">
                  <a:moveTo>
                    <a:pt x="105" y="0"/>
                  </a:moveTo>
                  <a:cubicBezTo>
                    <a:pt x="105" y="2"/>
                    <a:pt x="105" y="2"/>
                    <a:pt x="105" y="2"/>
                  </a:cubicBezTo>
                  <a:cubicBezTo>
                    <a:pt x="97" y="6"/>
                    <a:pt x="89" y="11"/>
                    <a:pt x="82" y="16"/>
                  </a:cubicBezTo>
                  <a:cubicBezTo>
                    <a:pt x="57" y="31"/>
                    <a:pt x="29" y="41"/>
                    <a:pt x="0" y="43"/>
                  </a:cubicBezTo>
                  <a:cubicBezTo>
                    <a:pt x="0" y="40"/>
                    <a:pt x="0" y="40"/>
                    <a:pt x="0" y="40"/>
                  </a:cubicBezTo>
                  <a:cubicBezTo>
                    <a:pt x="19" y="39"/>
                    <a:pt x="38" y="35"/>
                    <a:pt x="56" y="27"/>
                  </a:cubicBezTo>
                  <a:cubicBezTo>
                    <a:pt x="74" y="20"/>
                    <a:pt x="89" y="9"/>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7" name="Freeform 68"/>
            <p:cNvSpPr>
              <a:spLocks/>
            </p:cNvSpPr>
            <p:nvPr userDrawn="1"/>
          </p:nvSpPr>
          <p:spPr bwMode="auto">
            <a:xfrm>
              <a:off x="320675" y="2911475"/>
              <a:ext cx="350838" cy="127000"/>
            </a:xfrm>
            <a:custGeom>
              <a:avLst/>
              <a:gdLst>
                <a:gd name="T0" fmla="*/ 105 w 105"/>
                <a:gd name="T1" fmla="*/ 0 h 39"/>
                <a:gd name="T2" fmla="*/ 105 w 105"/>
                <a:gd name="T3" fmla="*/ 2 h 39"/>
                <a:gd name="T4" fmla="*/ 85 w 105"/>
                <a:gd name="T5" fmla="*/ 13 h 39"/>
                <a:gd name="T6" fmla="*/ 0 w 105"/>
                <a:gd name="T7" fmla="*/ 39 h 39"/>
                <a:gd name="T8" fmla="*/ 0 w 105"/>
                <a:gd name="T9" fmla="*/ 36 h 39"/>
                <a:gd name="T10" fmla="*/ 60 w 105"/>
                <a:gd name="T11" fmla="*/ 24 h 39"/>
                <a:gd name="T12" fmla="*/ 105 w 105"/>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05" h="39">
                  <a:moveTo>
                    <a:pt x="105" y="0"/>
                  </a:moveTo>
                  <a:cubicBezTo>
                    <a:pt x="105" y="2"/>
                    <a:pt x="105" y="2"/>
                    <a:pt x="105" y="2"/>
                  </a:cubicBezTo>
                  <a:cubicBezTo>
                    <a:pt x="98" y="5"/>
                    <a:pt x="91" y="9"/>
                    <a:pt x="85" y="13"/>
                  </a:cubicBezTo>
                  <a:cubicBezTo>
                    <a:pt x="59" y="29"/>
                    <a:pt x="30" y="38"/>
                    <a:pt x="0" y="39"/>
                  </a:cubicBezTo>
                  <a:cubicBezTo>
                    <a:pt x="0" y="36"/>
                    <a:pt x="0" y="36"/>
                    <a:pt x="0" y="36"/>
                  </a:cubicBezTo>
                  <a:cubicBezTo>
                    <a:pt x="20" y="36"/>
                    <a:pt x="41" y="32"/>
                    <a:pt x="60" y="24"/>
                  </a:cubicBezTo>
                  <a:cubicBezTo>
                    <a:pt x="76" y="17"/>
                    <a:pt x="90" y="8"/>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8" name="Freeform 69"/>
            <p:cNvSpPr>
              <a:spLocks/>
            </p:cNvSpPr>
            <p:nvPr userDrawn="1"/>
          </p:nvSpPr>
          <p:spPr bwMode="auto">
            <a:xfrm>
              <a:off x="320675" y="2865438"/>
              <a:ext cx="350838" cy="114300"/>
            </a:xfrm>
            <a:custGeom>
              <a:avLst/>
              <a:gdLst>
                <a:gd name="T0" fmla="*/ 105 w 105"/>
                <a:gd name="T1" fmla="*/ 0 h 35"/>
                <a:gd name="T2" fmla="*/ 105 w 105"/>
                <a:gd name="T3" fmla="*/ 2 h 35"/>
                <a:gd name="T4" fmla="*/ 88 w 105"/>
                <a:gd name="T5" fmla="*/ 11 h 35"/>
                <a:gd name="T6" fmla="*/ 0 w 105"/>
                <a:gd name="T7" fmla="*/ 34 h 35"/>
                <a:gd name="T8" fmla="*/ 0 w 105"/>
                <a:gd name="T9" fmla="*/ 32 h 35"/>
                <a:gd name="T10" fmla="*/ 63 w 105"/>
                <a:gd name="T11" fmla="*/ 21 h 35"/>
                <a:gd name="T12" fmla="*/ 105 w 105"/>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105" h="35">
                  <a:moveTo>
                    <a:pt x="105" y="0"/>
                  </a:moveTo>
                  <a:cubicBezTo>
                    <a:pt x="105" y="2"/>
                    <a:pt x="105" y="2"/>
                    <a:pt x="105" y="2"/>
                  </a:cubicBezTo>
                  <a:cubicBezTo>
                    <a:pt x="99" y="5"/>
                    <a:pt x="93" y="8"/>
                    <a:pt x="88" y="11"/>
                  </a:cubicBezTo>
                  <a:cubicBezTo>
                    <a:pt x="61" y="27"/>
                    <a:pt x="31" y="35"/>
                    <a:pt x="0" y="34"/>
                  </a:cubicBezTo>
                  <a:cubicBezTo>
                    <a:pt x="0" y="32"/>
                    <a:pt x="0" y="32"/>
                    <a:pt x="0" y="32"/>
                  </a:cubicBezTo>
                  <a:cubicBezTo>
                    <a:pt x="21" y="33"/>
                    <a:pt x="43" y="29"/>
                    <a:pt x="63" y="21"/>
                  </a:cubicBezTo>
                  <a:cubicBezTo>
                    <a:pt x="78" y="16"/>
                    <a:pt x="91"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9" name="Freeform 70"/>
            <p:cNvSpPr>
              <a:spLocks/>
            </p:cNvSpPr>
            <p:nvPr userDrawn="1"/>
          </p:nvSpPr>
          <p:spPr bwMode="auto">
            <a:xfrm>
              <a:off x="320675" y="2819400"/>
              <a:ext cx="350838" cy="107950"/>
            </a:xfrm>
            <a:custGeom>
              <a:avLst/>
              <a:gdLst>
                <a:gd name="T0" fmla="*/ 105 w 105"/>
                <a:gd name="T1" fmla="*/ 0 h 33"/>
                <a:gd name="T2" fmla="*/ 105 w 105"/>
                <a:gd name="T3" fmla="*/ 2 h 33"/>
                <a:gd name="T4" fmla="*/ 91 w 105"/>
                <a:gd name="T5" fmla="*/ 10 h 33"/>
                <a:gd name="T6" fmla="*/ 0 w 105"/>
                <a:gd name="T7" fmla="*/ 30 h 33"/>
                <a:gd name="T8" fmla="*/ 0 w 105"/>
                <a:gd name="T9" fmla="*/ 28 h 33"/>
                <a:gd name="T10" fmla="*/ 3 w 105"/>
                <a:gd name="T11" fmla="*/ 28 h 33"/>
                <a:gd name="T12" fmla="*/ 67 w 105"/>
                <a:gd name="T13" fmla="*/ 19 h 33"/>
                <a:gd name="T14" fmla="*/ 105 w 105"/>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33">
                  <a:moveTo>
                    <a:pt x="105" y="0"/>
                  </a:moveTo>
                  <a:cubicBezTo>
                    <a:pt x="105" y="2"/>
                    <a:pt x="105" y="2"/>
                    <a:pt x="105" y="2"/>
                  </a:cubicBezTo>
                  <a:cubicBezTo>
                    <a:pt x="100" y="4"/>
                    <a:pt x="96" y="7"/>
                    <a:pt x="91" y="10"/>
                  </a:cubicBezTo>
                  <a:cubicBezTo>
                    <a:pt x="64" y="25"/>
                    <a:pt x="31" y="33"/>
                    <a:pt x="0" y="30"/>
                  </a:cubicBezTo>
                  <a:cubicBezTo>
                    <a:pt x="0" y="28"/>
                    <a:pt x="0" y="28"/>
                    <a:pt x="0" y="28"/>
                  </a:cubicBezTo>
                  <a:cubicBezTo>
                    <a:pt x="1" y="28"/>
                    <a:pt x="2" y="28"/>
                    <a:pt x="3" y="28"/>
                  </a:cubicBezTo>
                  <a:cubicBezTo>
                    <a:pt x="25" y="29"/>
                    <a:pt x="47" y="27"/>
                    <a:pt x="67" y="19"/>
                  </a:cubicBezTo>
                  <a:cubicBezTo>
                    <a:pt x="80" y="14"/>
                    <a:pt x="93"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0" name="Freeform 71"/>
            <p:cNvSpPr>
              <a:spLocks/>
            </p:cNvSpPr>
            <p:nvPr userDrawn="1"/>
          </p:nvSpPr>
          <p:spPr bwMode="auto">
            <a:xfrm>
              <a:off x="320675" y="2816225"/>
              <a:ext cx="284163" cy="55563"/>
            </a:xfrm>
            <a:custGeom>
              <a:avLst/>
              <a:gdLst>
                <a:gd name="T0" fmla="*/ 85 w 85"/>
                <a:gd name="T1" fmla="*/ 0 h 17"/>
                <a:gd name="T2" fmla="*/ 0 w 85"/>
                <a:gd name="T3" fmla="*/ 14 h 17"/>
                <a:gd name="T4" fmla="*/ 0 w 85"/>
                <a:gd name="T5" fmla="*/ 11 h 17"/>
                <a:gd name="T6" fmla="*/ 8 w 85"/>
                <a:gd name="T7" fmla="*/ 12 h 17"/>
                <a:gd name="T8" fmla="*/ 71 w 85"/>
                <a:gd name="T9" fmla="*/ 4 h 17"/>
                <a:gd name="T10" fmla="*/ 80 w 85"/>
                <a:gd name="T11" fmla="*/ 0 h 17"/>
                <a:gd name="T12" fmla="*/ 85 w 8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85" h="17">
                  <a:moveTo>
                    <a:pt x="85" y="0"/>
                  </a:moveTo>
                  <a:cubicBezTo>
                    <a:pt x="58" y="12"/>
                    <a:pt x="29" y="17"/>
                    <a:pt x="0" y="14"/>
                  </a:cubicBezTo>
                  <a:cubicBezTo>
                    <a:pt x="0" y="11"/>
                    <a:pt x="0" y="11"/>
                    <a:pt x="0" y="11"/>
                  </a:cubicBezTo>
                  <a:cubicBezTo>
                    <a:pt x="3" y="12"/>
                    <a:pt x="5" y="12"/>
                    <a:pt x="8" y="12"/>
                  </a:cubicBezTo>
                  <a:cubicBezTo>
                    <a:pt x="29" y="13"/>
                    <a:pt x="51" y="11"/>
                    <a:pt x="71" y="4"/>
                  </a:cubicBezTo>
                  <a:cubicBezTo>
                    <a:pt x="74" y="3"/>
                    <a:pt x="77" y="1"/>
                    <a:pt x="80" y="0"/>
                  </a:cubicBezTo>
                  <a:lnTo>
                    <a:pt x="8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grpSp>
        <p:nvGrpSpPr>
          <p:cNvPr id="4" name="Group 4"/>
          <p:cNvGrpSpPr>
            <a:grpSpLocks noChangeAspect="1"/>
          </p:cNvGrpSpPr>
          <p:nvPr userDrawn="1"/>
        </p:nvGrpSpPr>
        <p:grpSpPr bwMode="auto">
          <a:xfrm>
            <a:off x="5492750" y="5903913"/>
            <a:ext cx="1236663" cy="815975"/>
            <a:chOff x="3460" y="3719"/>
            <a:chExt cx="779" cy="514"/>
          </a:xfrm>
        </p:grpSpPr>
        <p:sp>
          <p:nvSpPr>
            <p:cNvPr id="5" name="AutoShape 3"/>
            <p:cNvSpPr>
              <a:spLocks noChangeAspect="1" noChangeArrowheads="1" noTextEdit="1"/>
            </p:cNvSpPr>
            <p:nvPr userDrawn="1"/>
          </p:nvSpPr>
          <p:spPr bwMode="auto">
            <a:xfrm>
              <a:off x="3460" y="3719"/>
              <a:ext cx="779" cy="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5" name="Freeform 5"/>
            <p:cNvSpPr>
              <a:spLocks noEditPoints="1"/>
            </p:cNvSpPr>
            <p:nvPr userDrawn="1"/>
          </p:nvSpPr>
          <p:spPr bwMode="auto">
            <a:xfrm>
              <a:off x="3458" y="4111"/>
              <a:ext cx="38" cy="40"/>
            </a:xfrm>
            <a:custGeom>
              <a:avLst/>
              <a:gdLst>
                <a:gd name="T0" fmla="*/ 8 w 22"/>
                <a:gd name="T1" fmla="*/ 0 h 23"/>
                <a:gd name="T2" fmla="*/ 9 w 22"/>
                <a:gd name="T3" fmla="*/ 0 h 23"/>
                <a:gd name="T4" fmla="*/ 14 w 22"/>
                <a:gd name="T5" fmla="*/ 0 h 23"/>
                <a:gd name="T6" fmla="*/ 15 w 22"/>
                <a:gd name="T7" fmla="*/ 0 h 23"/>
                <a:gd name="T8" fmla="*/ 22 w 22"/>
                <a:gd name="T9" fmla="*/ 23 h 23"/>
                <a:gd name="T10" fmla="*/ 22 w 22"/>
                <a:gd name="T11" fmla="*/ 23 h 23"/>
                <a:gd name="T12" fmla="*/ 17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4 w 22"/>
                <a:gd name="T31" fmla="*/ 14 h 23"/>
                <a:gd name="T32" fmla="*/ 11 w 22"/>
                <a:gd name="T33" fmla="*/ 7 h 23"/>
                <a:gd name="T34" fmla="*/ 11 w 22"/>
                <a:gd name="T35" fmla="*/ 7 h 23"/>
                <a:gd name="T36" fmla="*/ 9 w 22"/>
                <a:gd name="T37" fmla="*/ 14 h 23"/>
                <a:gd name="T38" fmla="*/ 14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9" y="0"/>
                  </a:cubicBezTo>
                  <a:cubicBezTo>
                    <a:pt x="14" y="0"/>
                    <a:pt x="14" y="0"/>
                    <a:pt x="14" y="0"/>
                  </a:cubicBezTo>
                  <a:cubicBezTo>
                    <a:pt x="14" y="0"/>
                    <a:pt x="15" y="0"/>
                    <a:pt x="15" y="0"/>
                  </a:cubicBezTo>
                  <a:cubicBezTo>
                    <a:pt x="22" y="23"/>
                    <a:pt x="22" y="23"/>
                    <a:pt x="22" y="23"/>
                  </a:cubicBezTo>
                  <a:cubicBezTo>
                    <a:pt x="22" y="23"/>
                    <a:pt x="22" y="23"/>
                    <a:pt x="22" y="23"/>
                  </a:cubicBezTo>
                  <a:cubicBezTo>
                    <a:pt x="17" y="23"/>
                    <a:pt x="17" y="23"/>
                    <a:pt x="17"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4" y="14"/>
                  </a:moveTo>
                  <a:cubicBezTo>
                    <a:pt x="11" y="7"/>
                    <a:pt x="11" y="7"/>
                    <a:pt x="11" y="7"/>
                  </a:cubicBezTo>
                  <a:cubicBezTo>
                    <a:pt x="11" y="7"/>
                    <a:pt x="11" y="7"/>
                    <a:pt x="11" y="7"/>
                  </a:cubicBezTo>
                  <a:cubicBezTo>
                    <a:pt x="9" y="14"/>
                    <a:pt x="9" y="14"/>
                    <a:pt x="9" y="14"/>
                  </a:cubicBezTo>
                  <a:lnTo>
                    <a:pt x="14"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6" name="Freeform 6"/>
            <p:cNvSpPr>
              <a:spLocks noEditPoints="1"/>
            </p:cNvSpPr>
            <p:nvPr userDrawn="1"/>
          </p:nvSpPr>
          <p:spPr bwMode="auto">
            <a:xfrm>
              <a:off x="3509" y="4111"/>
              <a:ext cx="38" cy="4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7" name="Freeform 7"/>
            <p:cNvSpPr>
              <a:spLocks/>
            </p:cNvSpPr>
            <p:nvPr userDrawn="1"/>
          </p:nvSpPr>
          <p:spPr bwMode="auto">
            <a:xfrm>
              <a:off x="3562" y="4111"/>
              <a:ext cx="28" cy="4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8" name="Freeform 8"/>
            <p:cNvSpPr>
              <a:spLocks noEditPoints="1"/>
            </p:cNvSpPr>
            <p:nvPr userDrawn="1"/>
          </p:nvSpPr>
          <p:spPr bwMode="auto">
            <a:xfrm>
              <a:off x="3607" y="4111"/>
              <a:ext cx="29" cy="40"/>
            </a:xfrm>
            <a:custGeom>
              <a:avLst/>
              <a:gdLst>
                <a:gd name="T0" fmla="*/ 0 w 17"/>
                <a:gd name="T1" fmla="*/ 0 h 23"/>
                <a:gd name="T2" fmla="*/ 0 w 17"/>
                <a:gd name="T3" fmla="*/ 0 h 23"/>
                <a:gd name="T4" fmla="*/ 10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10" y="0"/>
                    <a:pt x="10" y="0"/>
                    <a:pt x="10"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1" y="19"/>
                    <a:pt x="11" y="18"/>
                    <a:pt x="11" y="16"/>
                  </a:cubicBezTo>
                  <a:cubicBezTo>
                    <a:pt x="11" y="15"/>
                    <a:pt x="11"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9" name="Freeform 9"/>
            <p:cNvSpPr>
              <a:spLocks noEditPoints="1"/>
            </p:cNvSpPr>
            <p:nvPr userDrawn="1"/>
          </p:nvSpPr>
          <p:spPr bwMode="auto">
            <a:xfrm>
              <a:off x="3653" y="4111"/>
              <a:ext cx="32" cy="41"/>
            </a:xfrm>
            <a:custGeom>
              <a:avLst/>
              <a:gdLst>
                <a:gd name="T0" fmla="*/ 1 w 19"/>
                <a:gd name="T1" fmla="*/ 18 h 24"/>
                <a:gd name="T2" fmla="*/ 0 w 19"/>
                <a:gd name="T3" fmla="*/ 12 h 24"/>
                <a:gd name="T4" fmla="*/ 1 w 19"/>
                <a:gd name="T5" fmla="*/ 5 h 24"/>
                <a:gd name="T6" fmla="*/ 9 w 19"/>
                <a:gd name="T7" fmla="*/ 0 h 24"/>
                <a:gd name="T8" fmla="*/ 18 w 19"/>
                <a:gd name="T9" fmla="*/ 5 h 24"/>
                <a:gd name="T10" fmla="*/ 19 w 19"/>
                <a:gd name="T11" fmla="*/ 12 h 24"/>
                <a:gd name="T12" fmla="*/ 18 w 19"/>
                <a:gd name="T13" fmla="*/ 18 h 24"/>
                <a:gd name="T14" fmla="*/ 9 w 19"/>
                <a:gd name="T15" fmla="*/ 24 h 24"/>
                <a:gd name="T16" fmla="*/ 1 w 19"/>
                <a:gd name="T17" fmla="*/ 18 h 24"/>
                <a:gd name="T18" fmla="*/ 12 w 19"/>
                <a:gd name="T19" fmla="*/ 16 h 24"/>
                <a:gd name="T20" fmla="*/ 13 w 19"/>
                <a:gd name="T21" fmla="*/ 12 h 24"/>
                <a:gd name="T22" fmla="*/ 12 w 19"/>
                <a:gd name="T23" fmla="*/ 7 h 24"/>
                <a:gd name="T24" fmla="*/ 9 w 19"/>
                <a:gd name="T25" fmla="*/ 5 h 24"/>
                <a:gd name="T26" fmla="*/ 6 w 19"/>
                <a:gd name="T27" fmla="*/ 7 h 24"/>
                <a:gd name="T28" fmla="*/ 6 w 19"/>
                <a:gd name="T29" fmla="*/ 12 h 24"/>
                <a:gd name="T30" fmla="*/ 6 w 19"/>
                <a:gd name="T31" fmla="*/ 16 h 24"/>
                <a:gd name="T32" fmla="*/ 9 w 19"/>
                <a:gd name="T33" fmla="*/ 18 h 24"/>
                <a:gd name="T34" fmla="*/ 12 w 19"/>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4">
                  <a:moveTo>
                    <a:pt x="1" y="18"/>
                  </a:moveTo>
                  <a:cubicBezTo>
                    <a:pt x="0" y="16"/>
                    <a:pt x="0" y="15"/>
                    <a:pt x="0" y="12"/>
                  </a:cubicBezTo>
                  <a:cubicBezTo>
                    <a:pt x="0" y="9"/>
                    <a:pt x="0" y="7"/>
                    <a:pt x="1" y="5"/>
                  </a:cubicBezTo>
                  <a:cubicBezTo>
                    <a:pt x="2" y="2"/>
                    <a:pt x="5" y="0"/>
                    <a:pt x="9" y="0"/>
                  </a:cubicBezTo>
                  <a:cubicBezTo>
                    <a:pt x="13" y="0"/>
                    <a:pt x="17" y="2"/>
                    <a:pt x="18" y="5"/>
                  </a:cubicBezTo>
                  <a:cubicBezTo>
                    <a:pt x="18" y="7"/>
                    <a:pt x="19" y="9"/>
                    <a:pt x="19" y="12"/>
                  </a:cubicBezTo>
                  <a:cubicBezTo>
                    <a:pt x="19" y="15"/>
                    <a:pt x="18" y="16"/>
                    <a:pt x="18" y="18"/>
                  </a:cubicBezTo>
                  <a:cubicBezTo>
                    <a:pt x="17" y="22"/>
                    <a:pt x="13" y="24"/>
                    <a:pt x="9" y="24"/>
                  </a:cubicBezTo>
                  <a:cubicBezTo>
                    <a:pt x="5" y="24"/>
                    <a:pt x="2" y="22"/>
                    <a:pt x="1" y="18"/>
                  </a:cubicBezTo>
                  <a:close/>
                  <a:moveTo>
                    <a:pt x="12" y="16"/>
                  </a:moveTo>
                  <a:cubicBezTo>
                    <a:pt x="12" y="16"/>
                    <a:pt x="13" y="14"/>
                    <a:pt x="13" y="12"/>
                  </a:cubicBezTo>
                  <a:cubicBezTo>
                    <a:pt x="13"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0" name="Freeform 10"/>
            <p:cNvSpPr>
              <a:spLocks noEditPoints="1"/>
            </p:cNvSpPr>
            <p:nvPr userDrawn="1"/>
          </p:nvSpPr>
          <p:spPr bwMode="auto">
            <a:xfrm>
              <a:off x="3703" y="4111"/>
              <a:ext cx="30" cy="40"/>
            </a:xfrm>
            <a:custGeom>
              <a:avLst/>
              <a:gdLst>
                <a:gd name="T0" fmla="*/ 12 w 18"/>
                <a:gd name="T1" fmla="*/ 23 h 23"/>
                <a:gd name="T2" fmla="*/ 11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9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1" y="23"/>
                  </a:cubicBezTo>
                  <a:cubicBezTo>
                    <a:pt x="8" y="15"/>
                    <a:pt x="8" y="15"/>
                    <a:pt x="8" y="15"/>
                  </a:cubicBezTo>
                  <a:cubicBezTo>
                    <a:pt x="6" y="15"/>
                    <a:pt x="6" y="15"/>
                    <a:pt x="6" y="15"/>
                  </a:cubicBezTo>
                  <a:cubicBezTo>
                    <a:pt x="6" y="15"/>
                    <a:pt x="6" y="15"/>
                    <a:pt x="6" y="15"/>
                  </a:cubicBezTo>
                  <a:cubicBezTo>
                    <a:pt x="6" y="23"/>
                    <a:pt x="6" y="23"/>
                    <a:pt x="6" y="23"/>
                  </a:cubicBezTo>
                  <a:cubicBezTo>
                    <a:pt x="6" y="23"/>
                    <a:pt x="5" y="23"/>
                    <a:pt x="5" y="23"/>
                  </a:cubicBezTo>
                  <a:cubicBezTo>
                    <a:pt x="0" y="23"/>
                    <a:pt x="0" y="23"/>
                    <a:pt x="0" y="23"/>
                  </a:cubicBezTo>
                  <a:cubicBezTo>
                    <a:pt x="0" y="23"/>
                    <a:pt x="0" y="23"/>
                    <a:pt x="0" y="23"/>
                  </a:cubicBezTo>
                  <a:cubicBezTo>
                    <a:pt x="0" y="0"/>
                    <a:pt x="0" y="0"/>
                    <a:pt x="0" y="0"/>
                  </a:cubicBezTo>
                  <a:cubicBezTo>
                    <a:pt x="0" y="0"/>
                    <a:pt x="0" y="0"/>
                    <a:pt x="0" y="0"/>
                  </a:cubicBezTo>
                  <a:cubicBezTo>
                    <a:pt x="9" y="0"/>
                    <a:pt x="9" y="0"/>
                    <a:pt x="9"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1" name="Freeform 11"/>
            <p:cNvSpPr>
              <a:spLocks/>
            </p:cNvSpPr>
            <p:nvPr userDrawn="1"/>
          </p:nvSpPr>
          <p:spPr bwMode="auto">
            <a:xfrm>
              <a:off x="3749" y="4111"/>
              <a:ext cx="32" cy="41"/>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10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7"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10"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9" y="10"/>
                    <a:pt x="19" y="10"/>
                    <a:pt x="19" y="11"/>
                  </a:cubicBezTo>
                  <a:cubicBezTo>
                    <a:pt x="19" y="12"/>
                    <a:pt x="19" y="12"/>
                    <a:pt x="19" y="12"/>
                  </a:cubicBezTo>
                  <a:cubicBezTo>
                    <a:pt x="19" y="15"/>
                    <a:pt x="19"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5" name="Freeform 12"/>
            <p:cNvSpPr>
              <a:spLocks/>
            </p:cNvSpPr>
            <p:nvPr userDrawn="1"/>
          </p:nvSpPr>
          <p:spPr bwMode="auto">
            <a:xfrm>
              <a:off x="3824" y="4111"/>
              <a:ext cx="31" cy="41"/>
            </a:xfrm>
            <a:custGeom>
              <a:avLst/>
              <a:gdLst>
                <a:gd name="T0" fmla="*/ 0 w 18"/>
                <a:gd name="T1" fmla="*/ 14 h 24"/>
                <a:gd name="T2" fmla="*/ 0 w 18"/>
                <a:gd name="T3" fmla="*/ 0 h 24"/>
                <a:gd name="T4" fmla="*/ 0 w 18"/>
                <a:gd name="T5" fmla="*/ 0 h 24"/>
                <a:gd name="T6" fmla="*/ 5 w 18"/>
                <a:gd name="T7" fmla="*/ 0 h 24"/>
                <a:gd name="T8" fmla="*/ 6 w 18"/>
                <a:gd name="T9" fmla="*/ 0 h 24"/>
                <a:gd name="T10" fmla="*/ 6 w 18"/>
                <a:gd name="T11" fmla="*/ 15 h 24"/>
                <a:gd name="T12" fmla="*/ 9 w 18"/>
                <a:gd name="T13" fmla="*/ 18 h 24"/>
                <a:gd name="T14" fmla="*/ 12 w 18"/>
                <a:gd name="T15" fmla="*/ 15 h 24"/>
                <a:gd name="T16" fmla="*/ 12 w 18"/>
                <a:gd name="T17" fmla="*/ 0 h 24"/>
                <a:gd name="T18" fmla="*/ 12 w 18"/>
                <a:gd name="T19" fmla="*/ 0 h 24"/>
                <a:gd name="T20" fmla="*/ 18 w 18"/>
                <a:gd name="T21" fmla="*/ 0 h 24"/>
                <a:gd name="T22" fmla="*/ 18 w 18"/>
                <a:gd name="T23" fmla="*/ 0 h 24"/>
                <a:gd name="T24" fmla="*/ 18 w 18"/>
                <a:gd name="T25" fmla="*/ 14 h 24"/>
                <a:gd name="T26" fmla="*/ 9 w 18"/>
                <a:gd name="T27" fmla="*/ 24 h 24"/>
                <a:gd name="T28" fmla="*/ 0 w 18"/>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4">
                  <a:moveTo>
                    <a:pt x="0" y="14"/>
                  </a:moveTo>
                  <a:cubicBezTo>
                    <a:pt x="0" y="0"/>
                    <a:pt x="0" y="0"/>
                    <a:pt x="0" y="0"/>
                  </a:cubicBezTo>
                  <a:cubicBezTo>
                    <a:pt x="0" y="0"/>
                    <a:pt x="0" y="0"/>
                    <a:pt x="0" y="0"/>
                  </a:cubicBezTo>
                  <a:cubicBezTo>
                    <a:pt x="5" y="0"/>
                    <a:pt x="5" y="0"/>
                    <a:pt x="5" y="0"/>
                  </a:cubicBezTo>
                  <a:cubicBezTo>
                    <a:pt x="5" y="0"/>
                    <a:pt x="6" y="0"/>
                    <a:pt x="6" y="0"/>
                  </a:cubicBezTo>
                  <a:cubicBezTo>
                    <a:pt x="6" y="15"/>
                    <a:pt x="6" y="15"/>
                    <a:pt x="6" y="15"/>
                  </a:cubicBezTo>
                  <a:cubicBezTo>
                    <a:pt x="6" y="17"/>
                    <a:pt x="7" y="18"/>
                    <a:pt x="9" y="18"/>
                  </a:cubicBezTo>
                  <a:cubicBezTo>
                    <a:pt x="11" y="18"/>
                    <a:pt x="12" y="17"/>
                    <a:pt x="12" y="15"/>
                  </a:cubicBezTo>
                  <a:cubicBezTo>
                    <a:pt x="12" y="0"/>
                    <a:pt x="12" y="0"/>
                    <a:pt x="12" y="0"/>
                  </a:cubicBezTo>
                  <a:cubicBezTo>
                    <a:pt x="12" y="0"/>
                    <a:pt x="12" y="0"/>
                    <a:pt x="12" y="0"/>
                  </a:cubicBezTo>
                  <a:cubicBezTo>
                    <a:pt x="18" y="0"/>
                    <a:pt x="18" y="0"/>
                    <a:pt x="18" y="0"/>
                  </a:cubicBezTo>
                  <a:cubicBezTo>
                    <a:pt x="18" y="0"/>
                    <a:pt x="18" y="0"/>
                    <a:pt x="18" y="0"/>
                  </a:cubicBezTo>
                  <a:cubicBezTo>
                    <a:pt x="18" y="14"/>
                    <a:pt x="18" y="14"/>
                    <a:pt x="18" y="14"/>
                  </a:cubicBezTo>
                  <a:cubicBezTo>
                    <a:pt x="18" y="20"/>
                    <a:pt x="14" y="24"/>
                    <a:pt x="9" y="24"/>
                  </a:cubicBezTo>
                  <a:cubicBezTo>
                    <a:pt x="3" y="24"/>
                    <a:pt x="0" y="20"/>
                    <a:pt x="0" y="14"/>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6" name="Freeform 13"/>
            <p:cNvSpPr>
              <a:spLocks/>
            </p:cNvSpPr>
            <p:nvPr userDrawn="1"/>
          </p:nvSpPr>
          <p:spPr bwMode="auto">
            <a:xfrm>
              <a:off x="3872" y="4111"/>
              <a:ext cx="32" cy="4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9 w 19"/>
                <a:gd name="T17" fmla="*/ 0 h 23"/>
                <a:gd name="T18" fmla="*/ 19 w 19"/>
                <a:gd name="T19" fmla="*/ 0 h 23"/>
                <a:gd name="T20" fmla="*/ 19 w 19"/>
                <a:gd name="T21" fmla="*/ 23 h 23"/>
                <a:gd name="T22" fmla="*/ 19 w 19"/>
                <a:gd name="T23" fmla="*/ 23 h 23"/>
                <a:gd name="T24" fmla="*/ 14 w 19"/>
                <a:gd name="T25" fmla="*/ 23 h 23"/>
                <a:gd name="T26" fmla="*/ 13 w 19"/>
                <a:gd name="T27" fmla="*/ 23 h 23"/>
                <a:gd name="T28" fmla="*/ 6 w 19"/>
                <a:gd name="T29" fmla="*/ 10 h 23"/>
                <a:gd name="T30" fmla="*/ 6 w 19"/>
                <a:gd name="T31" fmla="*/ 10 h 23"/>
                <a:gd name="T32" fmla="*/ 6 w 19"/>
                <a:gd name="T33" fmla="*/ 23 h 23"/>
                <a:gd name="T34" fmla="*/ 6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1"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4" y="0"/>
                    <a:pt x="14" y="0"/>
                  </a:cubicBezTo>
                  <a:cubicBezTo>
                    <a:pt x="19" y="0"/>
                    <a:pt x="19" y="0"/>
                    <a:pt x="19" y="0"/>
                  </a:cubicBezTo>
                  <a:cubicBezTo>
                    <a:pt x="19" y="0"/>
                    <a:pt x="19" y="0"/>
                    <a:pt x="19" y="0"/>
                  </a:cubicBezTo>
                  <a:cubicBezTo>
                    <a:pt x="19" y="23"/>
                    <a:pt x="19" y="23"/>
                    <a:pt x="19" y="23"/>
                  </a:cubicBezTo>
                  <a:cubicBezTo>
                    <a:pt x="19" y="23"/>
                    <a:pt x="19" y="23"/>
                    <a:pt x="19" y="23"/>
                  </a:cubicBezTo>
                  <a:cubicBezTo>
                    <a:pt x="14" y="23"/>
                    <a:pt x="14" y="23"/>
                    <a:pt x="14"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7" name="Freeform 14"/>
            <p:cNvSpPr>
              <a:spLocks/>
            </p:cNvSpPr>
            <p:nvPr userDrawn="1"/>
          </p:nvSpPr>
          <p:spPr bwMode="auto">
            <a:xfrm>
              <a:off x="3921" y="4111"/>
              <a:ext cx="10"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8" name="Freeform 15"/>
            <p:cNvSpPr>
              <a:spLocks/>
            </p:cNvSpPr>
            <p:nvPr userDrawn="1"/>
          </p:nvSpPr>
          <p:spPr bwMode="auto">
            <a:xfrm>
              <a:off x="3947" y="4111"/>
              <a:ext cx="36" cy="4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7"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4"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9" name="Freeform 16"/>
            <p:cNvSpPr>
              <a:spLocks/>
            </p:cNvSpPr>
            <p:nvPr userDrawn="1"/>
          </p:nvSpPr>
          <p:spPr bwMode="auto">
            <a:xfrm>
              <a:off x="3998" y="4111"/>
              <a:ext cx="27" cy="4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0" name="Freeform 17"/>
            <p:cNvSpPr>
              <a:spLocks noEditPoints="1"/>
            </p:cNvSpPr>
            <p:nvPr userDrawn="1"/>
          </p:nvSpPr>
          <p:spPr bwMode="auto">
            <a:xfrm>
              <a:off x="4042" y="4111"/>
              <a:ext cx="33" cy="40"/>
            </a:xfrm>
            <a:custGeom>
              <a:avLst/>
              <a:gdLst>
                <a:gd name="T0" fmla="*/ 12 w 19"/>
                <a:gd name="T1" fmla="*/ 23 h 23"/>
                <a:gd name="T2" fmla="*/ 12 w 19"/>
                <a:gd name="T3" fmla="*/ 23 h 23"/>
                <a:gd name="T4" fmla="*/ 8 w 19"/>
                <a:gd name="T5" fmla="*/ 15 h 23"/>
                <a:gd name="T6" fmla="*/ 6 w 19"/>
                <a:gd name="T7" fmla="*/ 15 h 23"/>
                <a:gd name="T8" fmla="*/ 6 w 19"/>
                <a:gd name="T9" fmla="*/ 15 h 23"/>
                <a:gd name="T10" fmla="*/ 6 w 19"/>
                <a:gd name="T11" fmla="*/ 23 h 23"/>
                <a:gd name="T12" fmla="*/ 6 w 19"/>
                <a:gd name="T13" fmla="*/ 23 h 23"/>
                <a:gd name="T14" fmla="*/ 0 w 19"/>
                <a:gd name="T15" fmla="*/ 23 h 23"/>
                <a:gd name="T16" fmla="*/ 0 w 19"/>
                <a:gd name="T17" fmla="*/ 23 h 23"/>
                <a:gd name="T18" fmla="*/ 0 w 19"/>
                <a:gd name="T19" fmla="*/ 0 h 23"/>
                <a:gd name="T20" fmla="*/ 0 w 19"/>
                <a:gd name="T21" fmla="*/ 0 h 23"/>
                <a:gd name="T22" fmla="*/ 10 w 19"/>
                <a:gd name="T23" fmla="*/ 0 h 23"/>
                <a:gd name="T24" fmla="*/ 18 w 19"/>
                <a:gd name="T25" fmla="*/ 8 h 23"/>
                <a:gd name="T26" fmla="*/ 14 w 19"/>
                <a:gd name="T27" fmla="*/ 14 h 23"/>
                <a:gd name="T28" fmla="*/ 18 w 19"/>
                <a:gd name="T29" fmla="*/ 23 h 23"/>
                <a:gd name="T30" fmla="*/ 18 w 19"/>
                <a:gd name="T31" fmla="*/ 23 h 23"/>
                <a:gd name="T32" fmla="*/ 12 w 19"/>
                <a:gd name="T33" fmla="*/ 23 h 23"/>
                <a:gd name="T34" fmla="*/ 12 w 19"/>
                <a:gd name="T35" fmla="*/ 8 h 23"/>
                <a:gd name="T36" fmla="*/ 9 w 19"/>
                <a:gd name="T37" fmla="*/ 5 h 23"/>
                <a:gd name="T38" fmla="*/ 6 w 19"/>
                <a:gd name="T39" fmla="*/ 5 h 23"/>
                <a:gd name="T40" fmla="*/ 6 w 19"/>
                <a:gd name="T41" fmla="*/ 5 h 23"/>
                <a:gd name="T42" fmla="*/ 6 w 19"/>
                <a:gd name="T43" fmla="*/ 10 h 23"/>
                <a:gd name="T44" fmla="*/ 6 w 19"/>
                <a:gd name="T45" fmla="*/ 10 h 23"/>
                <a:gd name="T46" fmla="*/ 9 w 19"/>
                <a:gd name="T47" fmla="*/ 10 h 23"/>
                <a:gd name="T48" fmla="*/ 12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6"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7" y="13"/>
                    <a:pt x="14" y="14"/>
                  </a:cubicBezTo>
                  <a:cubicBezTo>
                    <a:pt x="18" y="23"/>
                    <a:pt x="18" y="23"/>
                    <a:pt x="18" y="23"/>
                  </a:cubicBezTo>
                  <a:cubicBezTo>
                    <a:pt x="19"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1" name="Freeform 18"/>
            <p:cNvSpPr>
              <a:spLocks/>
            </p:cNvSpPr>
            <p:nvPr userDrawn="1"/>
          </p:nvSpPr>
          <p:spPr bwMode="auto">
            <a:xfrm>
              <a:off x="4089" y="4111"/>
              <a:ext cx="32" cy="41"/>
            </a:xfrm>
            <a:custGeom>
              <a:avLst/>
              <a:gdLst>
                <a:gd name="T0" fmla="*/ 0 w 19"/>
                <a:gd name="T1" fmla="*/ 20 h 24"/>
                <a:gd name="T2" fmla="*/ 0 w 19"/>
                <a:gd name="T3" fmla="*/ 20 h 24"/>
                <a:gd name="T4" fmla="*/ 3 w 19"/>
                <a:gd name="T5" fmla="*/ 16 h 24"/>
                <a:gd name="T6" fmla="*/ 4 w 19"/>
                <a:gd name="T7" fmla="*/ 16 h 24"/>
                <a:gd name="T8" fmla="*/ 9 w 19"/>
                <a:gd name="T9" fmla="*/ 19 h 24"/>
                <a:gd name="T10" fmla="*/ 13 w 19"/>
                <a:gd name="T11" fmla="*/ 16 h 24"/>
                <a:gd name="T12" fmla="*/ 10 w 19"/>
                <a:gd name="T13" fmla="*/ 14 h 24"/>
                <a:gd name="T14" fmla="*/ 9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10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4" y="16"/>
                  </a:cubicBezTo>
                  <a:cubicBezTo>
                    <a:pt x="5" y="17"/>
                    <a:pt x="7" y="19"/>
                    <a:pt x="9" y="19"/>
                  </a:cubicBezTo>
                  <a:cubicBezTo>
                    <a:pt x="12" y="19"/>
                    <a:pt x="13" y="18"/>
                    <a:pt x="13" y="16"/>
                  </a:cubicBezTo>
                  <a:cubicBezTo>
                    <a:pt x="13" y="15"/>
                    <a:pt x="12" y="15"/>
                    <a:pt x="10" y="14"/>
                  </a:cubicBezTo>
                  <a:cubicBezTo>
                    <a:pt x="9" y="14"/>
                    <a:pt x="9" y="14"/>
                    <a:pt x="9" y="14"/>
                  </a:cubicBezTo>
                  <a:cubicBezTo>
                    <a:pt x="4"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10" y="5"/>
                  </a:cubicBezTo>
                  <a:cubicBezTo>
                    <a:pt x="8" y="5"/>
                    <a:pt x="7" y="6"/>
                    <a:pt x="7" y="7"/>
                  </a:cubicBezTo>
                  <a:cubicBezTo>
                    <a:pt x="7" y="8"/>
                    <a:pt x="8" y="8"/>
                    <a:pt x="10" y="9"/>
                  </a:cubicBezTo>
                  <a:cubicBezTo>
                    <a:pt x="11" y="9"/>
                    <a:pt x="11" y="9"/>
                    <a:pt x="11" y="9"/>
                  </a:cubicBezTo>
                  <a:cubicBezTo>
                    <a:pt x="16" y="10"/>
                    <a:pt x="19" y="12"/>
                    <a:pt x="19" y="16"/>
                  </a:cubicBezTo>
                  <a:cubicBezTo>
                    <a:pt x="19" y="21"/>
                    <a:pt x="16" y="24"/>
                    <a:pt x="9" y="24"/>
                  </a:cubicBezTo>
                  <a:cubicBezTo>
                    <a:pt x="6" y="24"/>
                    <a:pt x="2" y="22"/>
                    <a:pt x="0" y="20"/>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2" name="Freeform 19"/>
            <p:cNvSpPr>
              <a:spLocks/>
            </p:cNvSpPr>
            <p:nvPr userDrawn="1"/>
          </p:nvSpPr>
          <p:spPr bwMode="auto">
            <a:xfrm>
              <a:off x="4136" y="4111"/>
              <a:ext cx="11"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3" name="Freeform 20"/>
            <p:cNvSpPr>
              <a:spLocks/>
            </p:cNvSpPr>
            <p:nvPr userDrawn="1"/>
          </p:nvSpPr>
          <p:spPr bwMode="auto">
            <a:xfrm>
              <a:off x="4164" y="4111"/>
              <a:ext cx="31" cy="40"/>
            </a:xfrm>
            <a:custGeom>
              <a:avLst/>
              <a:gdLst>
                <a:gd name="T0" fmla="*/ 6 w 18"/>
                <a:gd name="T1" fmla="*/ 23 h 23"/>
                <a:gd name="T2" fmla="*/ 6 w 18"/>
                <a:gd name="T3" fmla="*/ 23 h 23"/>
                <a:gd name="T4" fmla="*/ 6 w 18"/>
                <a:gd name="T5" fmla="*/ 23 h 23"/>
                <a:gd name="T6" fmla="*/ 6 w 18"/>
                <a:gd name="T7" fmla="*/ 23 h 23"/>
                <a:gd name="T8" fmla="*/ 6 w 18"/>
                <a:gd name="T9" fmla="*/ 23 h 23"/>
                <a:gd name="T10" fmla="*/ 6 w 18"/>
                <a:gd name="T11" fmla="*/ 6 h 23"/>
                <a:gd name="T12" fmla="*/ 6 w 18"/>
                <a:gd name="T13" fmla="*/ 5 h 23"/>
                <a:gd name="T14" fmla="*/ 6 w 18"/>
                <a:gd name="T15" fmla="*/ 5 h 23"/>
                <a:gd name="T16" fmla="*/ 0 w 18"/>
                <a:gd name="T17" fmla="*/ 5 h 23"/>
                <a:gd name="T18" fmla="*/ 0 w 18"/>
                <a:gd name="T19" fmla="*/ 5 h 23"/>
                <a:gd name="T20" fmla="*/ 0 w 18"/>
                <a:gd name="T21" fmla="*/ 5 h 23"/>
                <a:gd name="T22" fmla="*/ 0 w 18"/>
                <a:gd name="T23" fmla="*/ 5 h 23"/>
                <a:gd name="T24" fmla="*/ 0 w 18"/>
                <a:gd name="T25" fmla="*/ 5 h 23"/>
                <a:gd name="T26" fmla="*/ 0 w 18"/>
                <a:gd name="T27" fmla="*/ 5 h 23"/>
                <a:gd name="T28" fmla="*/ 0 w 18"/>
                <a:gd name="T29" fmla="*/ 0 h 23"/>
                <a:gd name="T30" fmla="*/ 0 w 18"/>
                <a:gd name="T31" fmla="*/ 0 h 23"/>
                <a:gd name="T32" fmla="*/ 0 w 18"/>
                <a:gd name="T33" fmla="*/ 0 h 23"/>
                <a:gd name="T34" fmla="*/ 18 w 18"/>
                <a:gd name="T35" fmla="*/ 0 h 23"/>
                <a:gd name="T36" fmla="*/ 18 w 18"/>
                <a:gd name="T37" fmla="*/ 0 h 23"/>
                <a:gd name="T38" fmla="*/ 18 w 18"/>
                <a:gd name="T39" fmla="*/ 0 h 23"/>
                <a:gd name="T40" fmla="*/ 18 w 18"/>
                <a:gd name="T41" fmla="*/ 0 h 23"/>
                <a:gd name="T42" fmla="*/ 18 w 18"/>
                <a:gd name="T43" fmla="*/ 5 h 23"/>
                <a:gd name="T44" fmla="*/ 18 w 18"/>
                <a:gd name="T45" fmla="*/ 5 h 23"/>
                <a:gd name="T46" fmla="*/ 18 w 18"/>
                <a:gd name="T47" fmla="*/ 5 h 23"/>
                <a:gd name="T48" fmla="*/ 18 w 18"/>
                <a:gd name="T49" fmla="*/ 5 h 23"/>
                <a:gd name="T50" fmla="*/ 12 w 18"/>
                <a:gd name="T51" fmla="*/ 5 h 23"/>
                <a:gd name="T52" fmla="*/ 12 w 18"/>
                <a:gd name="T53" fmla="*/ 5 h 23"/>
                <a:gd name="T54" fmla="*/ 12 w 18"/>
                <a:gd name="T55" fmla="*/ 6 h 23"/>
                <a:gd name="T56" fmla="*/ 12 w 18"/>
                <a:gd name="T57" fmla="*/ 6 h 23"/>
                <a:gd name="T58" fmla="*/ 12 w 18"/>
                <a:gd name="T59" fmla="*/ 23 h 23"/>
                <a:gd name="T60" fmla="*/ 12 w 18"/>
                <a:gd name="T61" fmla="*/ 23 h 23"/>
                <a:gd name="T62" fmla="*/ 12 w 18"/>
                <a:gd name="T63" fmla="*/ 23 h 23"/>
                <a:gd name="T64" fmla="*/ 11 w 18"/>
                <a:gd name="T65" fmla="*/ 23 h 23"/>
                <a:gd name="T66" fmla="*/ 6 w 18"/>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 h="23">
                  <a:moveTo>
                    <a:pt x="6" y="23"/>
                  </a:moveTo>
                  <a:cubicBezTo>
                    <a:pt x="6" y="23"/>
                    <a:pt x="6" y="23"/>
                    <a:pt x="6" y="23"/>
                  </a:cubicBezTo>
                  <a:cubicBezTo>
                    <a:pt x="6" y="23"/>
                    <a:pt x="6"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0" y="0"/>
                    <a:pt x="0" y="0"/>
                    <a:pt x="0" y="0"/>
                  </a:cubicBezTo>
                  <a:cubicBezTo>
                    <a:pt x="18" y="0"/>
                    <a:pt x="18" y="0"/>
                    <a:pt x="18" y="0"/>
                  </a:cubicBezTo>
                  <a:cubicBezTo>
                    <a:pt x="18" y="0"/>
                    <a:pt x="18" y="0"/>
                    <a:pt x="18" y="0"/>
                  </a:cubicBezTo>
                  <a:cubicBezTo>
                    <a:pt x="18" y="0"/>
                    <a:pt x="18" y="0"/>
                    <a:pt x="18" y="0"/>
                  </a:cubicBezTo>
                  <a:cubicBezTo>
                    <a:pt x="18" y="0"/>
                    <a:pt x="18" y="0"/>
                    <a:pt x="18" y="0"/>
                  </a:cubicBezTo>
                  <a:cubicBezTo>
                    <a:pt x="18" y="5"/>
                    <a:pt x="18" y="5"/>
                    <a:pt x="18" y="5"/>
                  </a:cubicBezTo>
                  <a:cubicBezTo>
                    <a:pt x="18" y="5"/>
                    <a:pt x="18" y="5"/>
                    <a:pt x="18" y="5"/>
                  </a:cubicBezTo>
                  <a:cubicBezTo>
                    <a:pt x="18" y="5"/>
                    <a:pt x="18" y="5"/>
                    <a:pt x="18" y="5"/>
                  </a:cubicBezTo>
                  <a:cubicBezTo>
                    <a:pt x="18" y="5"/>
                    <a:pt x="18" y="5"/>
                    <a:pt x="18" y="5"/>
                  </a:cubicBezTo>
                  <a:cubicBezTo>
                    <a:pt x="12" y="5"/>
                    <a:pt x="12" y="5"/>
                    <a:pt x="12" y="5"/>
                  </a:cubicBezTo>
                  <a:cubicBezTo>
                    <a:pt x="12"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1" y="23"/>
                    <a:pt x="11" y="23"/>
                  </a:cubicBezTo>
                  <a:lnTo>
                    <a:pt x="6"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4" name="Freeform 21"/>
            <p:cNvSpPr>
              <a:spLocks/>
            </p:cNvSpPr>
            <p:nvPr userDrawn="1"/>
          </p:nvSpPr>
          <p:spPr bwMode="auto">
            <a:xfrm>
              <a:off x="4206" y="4111"/>
              <a:ext cx="35" cy="40"/>
            </a:xfrm>
            <a:custGeom>
              <a:avLst/>
              <a:gdLst>
                <a:gd name="T0" fmla="*/ 8 w 20"/>
                <a:gd name="T1" fmla="*/ 23 h 23"/>
                <a:gd name="T2" fmla="*/ 7 w 20"/>
                <a:gd name="T3" fmla="*/ 23 h 23"/>
                <a:gd name="T4" fmla="*/ 7 w 20"/>
                <a:gd name="T5" fmla="*/ 14 h 23"/>
                <a:gd name="T6" fmla="*/ 0 w 20"/>
                <a:gd name="T7" fmla="*/ 1 h 23"/>
                <a:gd name="T8" fmla="*/ 1 w 20"/>
                <a:gd name="T9" fmla="*/ 0 h 23"/>
                <a:gd name="T10" fmla="*/ 6 w 20"/>
                <a:gd name="T11" fmla="*/ 0 h 23"/>
                <a:gd name="T12" fmla="*/ 7 w 20"/>
                <a:gd name="T13" fmla="*/ 0 h 23"/>
                <a:gd name="T14" fmla="*/ 10 w 20"/>
                <a:gd name="T15" fmla="*/ 8 h 23"/>
                <a:gd name="T16" fmla="*/ 11 w 20"/>
                <a:gd name="T17" fmla="*/ 8 h 23"/>
                <a:gd name="T18" fmla="*/ 14 w 20"/>
                <a:gd name="T19" fmla="*/ 0 h 23"/>
                <a:gd name="T20" fmla="*/ 15 w 20"/>
                <a:gd name="T21" fmla="*/ 0 h 23"/>
                <a:gd name="T22" fmla="*/ 20 w 20"/>
                <a:gd name="T23" fmla="*/ 0 h 23"/>
                <a:gd name="T24" fmla="*/ 20 w 20"/>
                <a:gd name="T25" fmla="*/ 1 h 23"/>
                <a:gd name="T26" fmla="*/ 13 w 20"/>
                <a:gd name="T27" fmla="*/ 14 h 23"/>
                <a:gd name="T28" fmla="*/ 13 w 20"/>
                <a:gd name="T29" fmla="*/ 23 h 23"/>
                <a:gd name="T30" fmla="*/ 13 w 20"/>
                <a:gd name="T31" fmla="*/ 23 h 23"/>
                <a:gd name="T32" fmla="*/ 8 w 20"/>
                <a:gd name="T3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23">
                  <a:moveTo>
                    <a:pt x="8" y="23"/>
                  </a:moveTo>
                  <a:cubicBezTo>
                    <a:pt x="8" y="23"/>
                    <a:pt x="7" y="23"/>
                    <a:pt x="7" y="23"/>
                  </a:cubicBezTo>
                  <a:cubicBezTo>
                    <a:pt x="7" y="14"/>
                    <a:pt x="7" y="14"/>
                    <a:pt x="7" y="14"/>
                  </a:cubicBezTo>
                  <a:cubicBezTo>
                    <a:pt x="0" y="1"/>
                    <a:pt x="0" y="1"/>
                    <a:pt x="0" y="1"/>
                  </a:cubicBezTo>
                  <a:cubicBezTo>
                    <a:pt x="0" y="0"/>
                    <a:pt x="0" y="0"/>
                    <a:pt x="1" y="0"/>
                  </a:cubicBezTo>
                  <a:cubicBezTo>
                    <a:pt x="6" y="0"/>
                    <a:pt x="6" y="0"/>
                    <a:pt x="6" y="0"/>
                  </a:cubicBezTo>
                  <a:cubicBezTo>
                    <a:pt x="6" y="0"/>
                    <a:pt x="6" y="0"/>
                    <a:pt x="7" y="0"/>
                  </a:cubicBezTo>
                  <a:cubicBezTo>
                    <a:pt x="10" y="8"/>
                    <a:pt x="10" y="8"/>
                    <a:pt x="10" y="8"/>
                  </a:cubicBezTo>
                  <a:cubicBezTo>
                    <a:pt x="11" y="8"/>
                    <a:pt x="11" y="8"/>
                    <a:pt x="11" y="8"/>
                  </a:cubicBezTo>
                  <a:cubicBezTo>
                    <a:pt x="14" y="0"/>
                    <a:pt x="14" y="0"/>
                    <a:pt x="14" y="0"/>
                  </a:cubicBezTo>
                  <a:cubicBezTo>
                    <a:pt x="14" y="0"/>
                    <a:pt x="15" y="0"/>
                    <a:pt x="15" y="0"/>
                  </a:cubicBezTo>
                  <a:cubicBezTo>
                    <a:pt x="20" y="0"/>
                    <a:pt x="20" y="0"/>
                    <a:pt x="20" y="0"/>
                  </a:cubicBezTo>
                  <a:cubicBezTo>
                    <a:pt x="20" y="0"/>
                    <a:pt x="20" y="0"/>
                    <a:pt x="20" y="1"/>
                  </a:cubicBezTo>
                  <a:cubicBezTo>
                    <a:pt x="13" y="14"/>
                    <a:pt x="13" y="14"/>
                    <a:pt x="13" y="14"/>
                  </a:cubicBezTo>
                  <a:cubicBezTo>
                    <a:pt x="13" y="23"/>
                    <a:pt x="13" y="23"/>
                    <a:pt x="13" y="23"/>
                  </a:cubicBezTo>
                  <a:cubicBezTo>
                    <a:pt x="13" y="23"/>
                    <a:pt x="13"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5" name="Freeform 22"/>
            <p:cNvSpPr>
              <a:spLocks noEditPoints="1"/>
            </p:cNvSpPr>
            <p:nvPr userDrawn="1"/>
          </p:nvSpPr>
          <p:spPr bwMode="auto">
            <a:xfrm>
              <a:off x="3692" y="4194"/>
              <a:ext cx="26" cy="39"/>
            </a:xfrm>
            <a:custGeom>
              <a:avLst/>
              <a:gdLst>
                <a:gd name="T0" fmla="*/ 0 w 15"/>
                <a:gd name="T1" fmla="*/ 0 h 23"/>
                <a:gd name="T2" fmla="*/ 0 w 15"/>
                <a:gd name="T3" fmla="*/ 0 h 23"/>
                <a:gd name="T4" fmla="*/ 7 w 15"/>
                <a:gd name="T5" fmla="*/ 0 h 23"/>
                <a:gd name="T6" fmla="*/ 15 w 15"/>
                <a:gd name="T7" fmla="*/ 5 h 23"/>
                <a:gd name="T8" fmla="*/ 15 w 15"/>
                <a:gd name="T9" fmla="*/ 12 h 23"/>
                <a:gd name="T10" fmla="*/ 15 w 15"/>
                <a:gd name="T11" fmla="*/ 19 h 23"/>
                <a:gd name="T12" fmla="*/ 7 w 15"/>
                <a:gd name="T13" fmla="*/ 23 h 23"/>
                <a:gd name="T14" fmla="*/ 0 w 15"/>
                <a:gd name="T15" fmla="*/ 23 h 23"/>
                <a:gd name="T16" fmla="*/ 0 w 15"/>
                <a:gd name="T17" fmla="*/ 23 h 23"/>
                <a:gd name="T18" fmla="*/ 0 w 15"/>
                <a:gd name="T19" fmla="*/ 0 h 23"/>
                <a:gd name="T20" fmla="*/ 2 w 15"/>
                <a:gd name="T21" fmla="*/ 21 h 23"/>
                <a:gd name="T22" fmla="*/ 7 w 15"/>
                <a:gd name="T23" fmla="*/ 21 h 23"/>
                <a:gd name="T24" fmla="*/ 13 w 15"/>
                <a:gd name="T25" fmla="*/ 18 h 23"/>
                <a:gd name="T26" fmla="*/ 14 w 15"/>
                <a:gd name="T27" fmla="*/ 12 h 23"/>
                <a:gd name="T28" fmla="*/ 13 w 15"/>
                <a:gd name="T29" fmla="*/ 5 h 23"/>
                <a:gd name="T30" fmla="*/ 7 w 15"/>
                <a:gd name="T31" fmla="*/ 2 h 23"/>
                <a:gd name="T32" fmla="*/ 2 w 15"/>
                <a:gd name="T33" fmla="*/ 2 h 23"/>
                <a:gd name="T34" fmla="*/ 2 w 15"/>
                <a:gd name="T35" fmla="*/ 2 h 23"/>
                <a:gd name="T36" fmla="*/ 2 w 15"/>
                <a:gd name="T37" fmla="*/ 21 h 23"/>
                <a:gd name="T38" fmla="*/ 2 w 15"/>
                <a:gd name="T3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23">
                  <a:moveTo>
                    <a:pt x="0" y="0"/>
                  </a:moveTo>
                  <a:cubicBezTo>
                    <a:pt x="0" y="0"/>
                    <a:pt x="0" y="0"/>
                    <a:pt x="0" y="0"/>
                  </a:cubicBezTo>
                  <a:cubicBezTo>
                    <a:pt x="7" y="0"/>
                    <a:pt x="7" y="0"/>
                    <a:pt x="7" y="0"/>
                  </a:cubicBezTo>
                  <a:cubicBezTo>
                    <a:pt x="11" y="0"/>
                    <a:pt x="14" y="2"/>
                    <a:pt x="15" y="5"/>
                  </a:cubicBezTo>
                  <a:cubicBezTo>
                    <a:pt x="15" y="6"/>
                    <a:pt x="15" y="8"/>
                    <a:pt x="15" y="12"/>
                  </a:cubicBezTo>
                  <a:cubicBezTo>
                    <a:pt x="15" y="16"/>
                    <a:pt x="15" y="17"/>
                    <a:pt x="15" y="19"/>
                  </a:cubicBezTo>
                  <a:cubicBezTo>
                    <a:pt x="14" y="22"/>
                    <a:pt x="11" y="23"/>
                    <a:pt x="7" y="23"/>
                  </a:cubicBezTo>
                  <a:cubicBezTo>
                    <a:pt x="0" y="23"/>
                    <a:pt x="0" y="23"/>
                    <a:pt x="0" y="23"/>
                  </a:cubicBezTo>
                  <a:cubicBezTo>
                    <a:pt x="0" y="23"/>
                    <a:pt x="0" y="23"/>
                    <a:pt x="0" y="23"/>
                  </a:cubicBezTo>
                  <a:lnTo>
                    <a:pt x="0" y="0"/>
                  </a:lnTo>
                  <a:close/>
                  <a:moveTo>
                    <a:pt x="2" y="21"/>
                  </a:moveTo>
                  <a:cubicBezTo>
                    <a:pt x="7" y="21"/>
                    <a:pt x="7" y="21"/>
                    <a:pt x="7" y="21"/>
                  </a:cubicBezTo>
                  <a:cubicBezTo>
                    <a:pt x="10" y="21"/>
                    <a:pt x="12" y="20"/>
                    <a:pt x="13" y="18"/>
                  </a:cubicBezTo>
                  <a:cubicBezTo>
                    <a:pt x="13" y="17"/>
                    <a:pt x="14" y="16"/>
                    <a:pt x="14" y="12"/>
                  </a:cubicBezTo>
                  <a:cubicBezTo>
                    <a:pt x="14" y="8"/>
                    <a:pt x="13" y="7"/>
                    <a:pt x="13" y="5"/>
                  </a:cubicBezTo>
                  <a:cubicBezTo>
                    <a:pt x="12" y="3"/>
                    <a:pt x="10" y="2"/>
                    <a:pt x="7" y="2"/>
                  </a:cubicBezTo>
                  <a:cubicBezTo>
                    <a:pt x="2" y="2"/>
                    <a:pt x="2" y="2"/>
                    <a:pt x="2" y="2"/>
                  </a:cubicBezTo>
                  <a:cubicBezTo>
                    <a:pt x="2" y="2"/>
                    <a:pt x="2" y="2"/>
                    <a:pt x="2" y="2"/>
                  </a:cubicBezTo>
                  <a:cubicBezTo>
                    <a:pt x="2" y="21"/>
                    <a:pt x="2" y="21"/>
                    <a:pt x="2" y="21"/>
                  </a:cubicBezTo>
                  <a:cubicBezTo>
                    <a:pt x="2" y="21"/>
                    <a:pt x="2" y="21"/>
                    <a:pt x="2" y="2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6" name="Freeform 23"/>
            <p:cNvSpPr>
              <a:spLocks/>
            </p:cNvSpPr>
            <p:nvPr userDrawn="1"/>
          </p:nvSpPr>
          <p:spPr bwMode="auto">
            <a:xfrm>
              <a:off x="3740" y="4194"/>
              <a:ext cx="24" cy="39"/>
            </a:xfrm>
            <a:custGeom>
              <a:avLst/>
              <a:gdLst>
                <a:gd name="T0" fmla="*/ 0 w 14"/>
                <a:gd name="T1" fmla="*/ 0 h 23"/>
                <a:gd name="T2" fmla="*/ 0 w 14"/>
                <a:gd name="T3" fmla="*/ 0 h 23"/>
                <a:gd name="T4" fmla="*/ 13 w 14"/>
                <a:gd name="T5" fmla="*/ 0 h 23"/>
                <a:gd name="T6" fmla="*/ 14 w 14"/>
                <a:gd name="T7" fmla="*/ 0 h 23"/>
                <a:gd name="T8" fmla="*/ 14 w 14"/>
                <a:gd name="T9" fmla="*/ 2 h 23"/>
                <a:gd name="T10" fmla="*/ 13 w 14"/>
                <a:gd name="T11" fmla="*/ 2 h 23"/>
                <a:gd name="T12" fmla="*/ 2 w 14"/>
                <a:gd name="T13" fmla="*/ 2 h 23"/>
                <a:gd name="T14" fmla="*/ 2 w 14"/>
                <a:gd name="T15" fmla="*/ 2 h 23"/>
                <a:gd name="T16" fmla="*/ 2 w 14"/>
                <a:gd name="T17" fmla="*/ 10 h 23"/>
                <a:gd name="T18" fmla="*/ 2 w 14"/>
                <a:gd name="T19" fmla="*/ 11 h 23"/>
                <a:gd name="T20" fmla="*/ 12 w 14"/>
                <a:gd name="T21" fmla="*/ 11 h 23"/>
                <a:gd name="T22" fmla="*/ 12 w 14"/>
                <a:gd name="T23" fmla="*/ 11 h 23"/>
                <a:gd name="T24" fmla="*/ 12 w 14"/>
                <a:gd name="T25" fmla="*/ 12 h 23"/>
                <a:gd name="T26" fmla="*/ 12 w 14"/>
                <a:gd name="T27" fmla="*/ 12 h 23"/>
                <a:gd name="T28" fmla="*/ 2 w 14"/>
                <a:gd name="T29" fmla="*/ 12 h 23"/>
                <a:gd name="T30" fmla="*/ 2 w 14"/>
                <a:gd name="T31" fmla="*/ 13 h 23"/>
                <a:gd name="T32" fmla="*/ 2 w 14"/>
                <a:gd name="T33" fmla="*/ 21 h 23"/>
                <a:gd name="T34" fmla="*/ 2 w 14"/>
                <a:gd name="T35" fmla="*/ 21 h 23"/>
                <a:gd name="T36" fmla="*/ 13 w 14"/>
                <a:gd name="T37" fmla="*/ 21 h 23"/>
                <a:gd name="T38" fmla="*/ 14 w 14"/>
                <a:gd name="T39" fmla="*/ 22 h 23"/>
                <a:gd name="T40" fmla="*/ 14 w 14"/>
                <a:gd name="T41" fmla="*/ 23 h 23"/>
                <a:gd name="T42" fmla="*/ 13 w 14"/>
                <a:gd name="T43" fmla="*/ 23 h 23"/>
                <a:gd name="T44" fmla="*/ 0 w 14"/>
                <a:gd name="T45" fmla="*/ 23 h 23"/>
                <a:gd name="T46" fmla="*/ 0 w 14"/>
                <a:gd name="T47" fmla="*/ 23 h 23"/>
                <a:gd name="T48" fmla="*/ 0 w 14"/>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 h="23">
                  <a:moveTo>
                    <a:pt x="0" y="0"/>
                  </a:moveTo>
                  <a:cubicBezTo>
                    <a:pt x="0" y="0"/>
                    <a:pt x="0" y="0"/>
                    <a:pt x="0" y="0"/>
                  </a:cubicBezTo>
                  <a:cubicBezTo>
                    <a:pt x="13" y="0"/>
                    <a:pt x="13" y="0"/>
                    <a:pt x="13" y="0"/>
                  </a:cubicBezTo>
                  <a:cubicBezTo>
                    <a:pt x="14" y="0"/>
                    <a:pt x="14" y="0"/>
                    <a:pt x="14" y="0"/>
                  </a:cubicBezTo>
                  <a:cubicBezTo>
                    <a:pt x="14" y="2"/>
                    <a:pt x="14" y="2"/>
                    <a:pt x="14" y="2"/>
                  </a:cubicBezTo>
                  <a:cubicBezTo>
                    <a:pt x="14" y="2"/>
                    <a:pt x="14" y="2"/>
                    <a:pt x="13" y="2"/>
                  </a:cubicBezTo>
                  <a:cubicBezTo>
                    <a:pt x="2" y="2"/>
                    <a:pt x="2" y="2"/>
                    <a:pt x="2" y="2"/>
                  </a:cubicBezTo>
                  <a:cubicBezTo>
                    <a:pt x="2" y="2"/>
                    <a:pt x="2" y="2"/>
                    <a:pt x="2" y="2"/>
                  </a:cubicBezTo>
                  <a:cubicBezTo>
                    <a:pt x="2" y="10"/>
                    <a:pt x="2" y="10"/>
                    <a:pt x="2" y="10"/>
                  </a:cubicBezTo>
                  <a:cubicBezTo>
                    <a:pt x="2" y="11"/>
                    <a:pt x="2" y="11"/>
                    <a:pt x="2" y="11"/>
                  </a:cubicBezTo>
                  <a:cubicBezTo>
                    <a:pt x="12" y="11"/>
                    <a:pt x="12" y="11"/>
                    <a:pt x="12" y="11"/>
                  </a:cubicBezTo>
                  <a:cubicBezTo>
                    <a:pt x="12" y="11"/>
                    <a:pt x="12" y="11"/>
                    <a:pt x="12" y="11"/>
                  </a:cubicBezTo>
                  <a:cubicBezTo>
                    <a:pt x="12" y="12"/>
                    <a:pt x="12" y="12"/>
                    <a:pt x="12" y="12"/>
                  </a:cubicBezTo>
                  <a:cubicBezTo>
                    <a:pt x="12" y="12"/>
                    <a:pt x="12" y="12"/>
                    <a:pt x="12" y="12"/>
                  </a:cubicBezTo>
                  <a:cubicBezTo>
                    <a:pt x="2" y="12"/>
                    <a:pt x="2" y="12"/>
                    <a:pt x="2" y="12"/>
                  </a:cubicBezTo>
                  <a:cubicBezTo>
                    <a:pt x="2" y="12"/>
                    <a:pt x="2" y="13"/>
                    <a:pt x="2" y="13"/>
                  </a:cubicBezTo>
                  <a:cubicBezTo>
                    <a:pt x="2" y="21"/>
                    <a:pt x="2" y="21"/>
                    <a:pt x="2" y="21"/>
                  </a:cubicBezTo>
                  <a:cubicBezTo>
                    <a:pt x="2" y="21"/>
                    <a:pt x="2" y="21"/>
                    <a:pt x="2" y="21"/>
                  </a:cubicBezTo>
                  <a:cubicBezTo>
                    <a:pt x="13" y="21"/>
                    <a:pt x="13" y="21"/>
                    <a:pt x="13" y="21"/>
                  </a:cubicBezTo>
                  <a:cubicBezTo>
                    <a:pt x="14" y="21"/>
                    <a:pt x="14" y="22"/>
                    <a:pt x="14" y="22"/>
                  </a:cubicBezTo>
                  <a:cubicBezTo>
                    <a:pt x="14" y="23"/>
                    <a:pt x="14" y="23"/>
                    <a:pt x="14" y="23"/>
                  </a:cubicBezTo>
                  <a:cubicBezTo>
                    <a:pt x="14" y="23"/>
                    <a:pt x="14" y="23"/>
                    <a:pt x="13"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7" name="Freeform 24"/>
            <p:cNvSpPr>
              <a:spLocks/>
            </p:cNvSpPr>
            <p:nvPr userDrawn="1"/>
          </p:nvSpPr>
          <p:spPr bwMode="auto">
            <a:xfrm>
              <a:off x="3783" y="4194"/>
              <a:ext cx="27" cy="39"/>
            </a:xfrm>
            <a:custGeom>
              <a:avLst/>
              <a:gdLst>
                <a:gd name="T0" fmla="*/ 0 w 16"/>
                <a:gd name="T1" fmla="*/ 0 h 23"/>
                <a:gd name="T2" fmla="*/ 1 w 16"/>
                <a:gd name="T3" fmla="*/ 0 h 23"/>
                <a:gd name="T4" fmla="*/ 2 w 16"/>
                <a:gd name="T5" fmla="*/ 0 h 23"/>
                <a:gd name="T6" fmla="*/ 3 w 16"/>
                <a:gd name="T7" fmla="*/ 0 h 23"/>
                <a:gd name="T8" fmla="*/ 14 w 16"/>
                <a:gd name="T9" fmla="*/ 20 h 23"/>
                <a:gd name="T10" fmla="*/ 14 w 16"/>
                <a:gd name="T11" fmla="*/ 20 h 23"/>
                <a:gd name="T12" fmla="*/ 14 w 16"/>
                <a:gd name="T13" fmla="*/ 0 h 23"/>
                <a:gd name="T14" fmla="*/ 15 w 16"/>
                <a:gd name="T15" fmla="*/ 0 h 23"/>
                <a:gd name="T16" fmla="*/ 16 w 16"/>
                <a:gd name="T17" fmla="*/ 0 h 23"/>
                <a:gd name="T18" fmla="*/ 16 w 16"/>
                <a:gd name="T19" fmla="*/ 0 h 23"/>
                <a:gd name="T20" fmla="*/ 16 w 16"/>
                <a:gd name="T21" fmla="*/ 23 h 23"/>
                <a:gd name="T22" fmla="*/ 16 w 16"/>
                <a:gd name="T23" fmla="*/ 23 h 23"/>
                <a:gd name="T24" fmla="*/ 15 w 16"/>
                <a:gd name="T25" fmla="*/ 23 h 23"/>
                <a:gd name="T26" fmla="*/ 14 w 16"/>
                <a:gd name="T27" fmla="*/ 23 h 23"/>
                <a:gd name="T28" fmla="*/ 3 w 16"/>
                <a:gd name="T29" fmla="*/ 4 h 23"/>
                <a:gd name="T30" fmla="*/ 2 w 16"/>
                <a:gd name="T31" fmla="*/ 4 h 23"/>
                <a:gd name="T32" fmla="*/ 2 w 16"/>
                <a:gd name="T33" fmla="*/ 23 h 23"/>
                <a:gd name="T34" fmla="*/ 2 w 16"/>
                <a:gd name="T35" fmla="*/ 23 h 23"/>
                <a:gd name="T36" fmla="*/ 1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1" y="0"/>
                    <a:pt x="1" y="0"/>
                  </a:cubicBezTo>
                  <a:cubicBezTo>
                    <a:pt x="2" y="0"/>
                    <a:pt x="2" y="0"/>
                    <a:pt x="2" y="0"/>
                  </a:cubicBezTo>
                  <a:cubicBezTo>
                    <a:pt x="2" y="0"/>
                    <a:pt x="3" y="0"/>
                    <a:pt x="3" y="0"/>
                  </a:cubicBezTo>
                  <a:cubicBezTo>
                    <a:pt x="14" y="20"/>
                    <a:pt x="14" y="20"/>
                    <a:pt x="14" y="20"/>
                  </a:cubicBezTo>
                  <a:cubicBezTo>
                    <a:pt x="14" y="20"/>
                    <a:pt x="14" y="20"/>
                    <a:pt x="14" y="20"/>
                  </a:cubicBezTo>
                  <a:cubicBezTo>
                    <a:pt x="14" y="0"/>
                    <a:pt x="14" y="0"/>
                    <a:pt x="14" y="0"/>
                  </a:cubicBezTo>
                  <a:cubicBezTo>
                    <a:pt x="14" y="0"/>
                    <a:pt x="14" y="0"/>
                    <a:pt x="15" y="0"/>
                  </a:cubicBezTo>
                  <a:cubicBezTo>
                    <a:pt x="16" y="0"/>
                    <a:pt x="16" y="0"/>
                    <a:pt x="16" y="0"/>
                  </a:cubicBezTo>
                  <a:cubicBezTo>
                    <a:pt x="16" y="0"/>
                    <a:pt x="16" y="0"/>
                    <a:pt x="16" y="0"/>
                  </a:cubicBezTo>
                  <a:cubicBezTo>
                    <a:pt x="16" y="23"/>
                    <a:pt x="16" y="23"/>
                    <a:pt x="16" y="23"/>
                  </a:cubicBezTo>
                  <a:cubicBezTo>
                    <a:pt x="16" y="23"/>
                    <a:pt x="16" y="23"/>
                    <a:pt x="16" y="23"/>
                  </a:cubicBezTo>
                  <a:cubicBezTo>
                    <a:pt x="15" y="23"/>
                    <a:pt x="15" y="23"/>
                    <a:pt x="15" y="23"/>
                  </a:cubicBezTo>
                  <a:cubicBezTo>
                    <a:pt x="14" y="23"/>
                    <a:pt x="14" y="23"/>
                    <a:pt x="14" y="23"/>
                  </a:cubicBezTo>
                  <a:cubicBezTo>
                    <a:pt x="3" y="4"/>
                    <a:pt x="3" y="4"/>
                    <a:pt x="3" y="4"/>
                  </a:cubicBezTo>
                  <a:cubicBezTo>
                    <a:pt x="2" y="4"/>
                    <a:pt x="2" y="4"/>
                    <a:pt x="2" y="4"/>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8" name="Freeform 25"/>
            <p:cNvSpPr>
              <a:spLocks/>
            </p:cNvSpPr>
            <p:nvPr userDrawn="1"/>
          </p:nvSpPr>
          <p:spPr bwMode="auto">
            <a:xfrm>
              <a:off x="3832" y="4194"/>
              <a:ext cx="35" cy="39"/>
            </a:xfrm>
            <a:custGeom>
              <a:avLst/>
              <a:gdLst>
                <a:gd name="T0" fmla="*/ 0 w 20"/>
                <a:gd name="T1" fmla="*/ 0 h 23"/>
                <a:gd name="T2" fmla="*/ 1 w 20"/>
                <a:gd name="T3" fmla="*/ 0 h 23"/>
                <a:gd name="T4" fmla="*/ 2 w 20"/>
                <a:gd name="T5" fmla="*/ 0 h 23"/>
                <a:gd name="T6" fmla="*/ 3 w 20"/>
                <a:gd name="T7" fmla="*/ 0 h 23"/>
                <a:gd name="T8" fmla="*/ 10 w 20"/>
                <a:gd name="T9" fmla="*/ 17 h 23"/>
                <a:gd name="T10" fmla="*/ 10 w 20"/>
                <a:gd name="T11" fmla="*/ 17 h 23"/>
                <a:gd name="T12" fmla="*/ 18 w 20"/>
                <a:gd name="T13" fmla="*/ 0 h 23"/>
                <a:gd name="T14" fmla="*/ 18 w 20"/>
                <a:gd name="T15" fmla="*/ 0 h 23"/>
                <a:gd name="T16" fmla="*/ 19 w 20"/>
                <a:gd name="T17" fmla="*/ 0 h 23"/>
                <a:gd name="T18" fmla="*/ 20 w 20"/>
                <a:gd name="T19" fmla="*/ 0 h 23"/>
                <a:gd name="T20" fmla="*/ 20 w 20"/>
                <a:gd name="T21" fmla="*/ 23 h 23"/>
                <a:gd name="T22" fmla="*/ 19 w 20"/>
                <a:gd name="T23" fmla="*/ 23 h 23"/>
                <a:gd name="T24" fmla="*/ 18 w 20"/>
                <a:gd name="T25" fmla="*/ 23 h 23"/>
                <a:gd name="T26" fmla="*/ 18 w 20"/>
                <a:gd name="T27" fmla="*/ 23 h 23"/>
                <a:gd name="T28" fmla="*/ 18 w 20"/>
                <a:gd name="T29" fmla="*/ 5 h 23"/>
                <a:gd name="T30" fmla="*/ 18 w 20"/>
                <a:gd name="T31" fmla="*/ 5 h 23"/>
                <a:gd name="T32" fmla="*/ 11 w 20"/>
                <a:gd name="T33" fmla="*/ 20 h 23"/>
                <a:gd name="T34" fmla="*/ 10 w 20"/>
                <a:gd name="T35" fmla="*/ 20 h 23"/>
                <a:gd name="T36" fmla="*/ 10 w 20"/>
                <a:gd name="T37" fmla="*/ 20 h 23"/>
                <a:gd name="T38" fmla="*/ 9 w 20"/>
                <a:gd name="T39" fmla="*/ 20 h 23"/>
                <a:gd name="T40" fmla="*/ 2 w 20"/>
                <a:gd name="T41" fmla="*/ 5 h 23"/>
                <a:gd name="T42" fmla="*/ 2 w 20"/>
                <a:gd name="T43" fmla="*/ 5 h 23"/>
                <a:gd name="T44" fmla="*/ 2 w 20"/>
                <a:gd name="T45" fmla="*/ 23 h 23"/>
                <a:gd name="T46" fmla="*/ 2 w 20"/>
                <a:gd name="T47" fmla="*/ 23 h 23"/>
                <a:gd name="T48" fmla="*/ 1 w 20"/>
                <a:gd name="T49" fmla="*/ 23 h 23"/>
                <a:gd name="T50" fmla="*/ 0 w 20"/>
                <a:gd name="T51" fmla="*/ 23 h 23"/>
                <a:gd name="T52" fmla="*/ 0 w 20"/>
                <a:gd name="T5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23">
                  <a:moveTo>
                    <a:pt x="0" y="0"/>
                  </a:moveTo>
                  <a:cubicBezTo>
                    <a:pt x="0" y="0"/>
                    <a:pt x="1" y="0"/>
                    <a:pt x="1" y="0"/>
                  </a:cubicBezTo>
                  <a:cubicBezTo>
                    <a:pt x="2" y="0"/>
                    <a:pt x="2" y="0"/>
                    <a:pt x="2" y="0"/>
                  </a:cubicBezTo>
                  <a:cubicBezTo>
                    <a:pt x="2" y="0"/>
                    <a:pt x="2" y="0"/>
                    <a:pt x="3" y="0"/>
                  </a:cubicBezTo>
                  <a:cubicBezTo>
                    <a:pt x="10" y="17"/>
                    <a:pt x="10" y="17"/>
                    <a:pt x="10" y="17"/>
                  </a:cubicBezTo>
                  <a:cubicBezTo>
                    <a:pt x="10" y="17"/>
                    <a:pt x="10" y="17"/>
                    <a:pt x="10" y="17"/>
                  </a:cubicBezTo>
                  <a:cubicBezTo>
                    <a:pt x="18" y="0"/>
                    <a:pt x="18" y="0"/>
                    <a:pt x="18" y="0"/>
                  </a:cubicBezTo>
                  <a:cubicBezTo>
                    <a:pt x="18" y="0"/>
                    <a:pt x="18" y="0"/>
                    <a:pt x="18" y="0"/>
                  </a:cubicBezTo>
                  <a:cubicBezTo>
                    <a:pt x="19" y="0"/>
                    <a:pt x="19" y="0"/>
                    <a:pt x="19" y="0"/>
                  </a:cubicBezTo>
                  <a:cubicBezTo>
                    <a:pt x="20" y="0"/>
                    <a:pt x="20" y="0"/>
                    <a:pt x="20" y="0"/>
                  </a:cubicBezTo>
                  <a:cubicBezTo>
                    <a:pt x="20" y="23"/>
                    <a:pt x="20" y="23"/>
                    <a:pt x="20" y="23"/>
                  </a:cubicBezTo>
                  <a:cubicBezTo>
                    <a:pt x="20" y="23"/>
                    <a:pt x="20" y="23"/>
                    <a:pt x="19" y="23"/>
                  </a:cubicBezTo>
                  <a:cubicBezTo>
                    <a:pt x="18" y="23"/>
                    <a:pt x="18" y="23"/>
                    <a:pt x="18" y="23"/>
                  </a:cubicBezTo>
                  <a:cubicBezTo>
                    <a:pt x="18" y="23"/>
                    <a:pt x="18" y="23"/>
                    <a:pt x="18" y="23"/>
                  </a:cubicBezTo>
                  <a:cubicBezTo>
                    <a:pt x="18" y="5"/>
                    <a:pt x="18" y="5"/>
                    <a:pt x="18" y="5"/>
                  </a:cubicBezTo>
                  <a:cubicBezTo>
                    <a:pt x="18" y="5"/>
                    <a:pt x="18" y="5"/>
                    <a:pt x="18" y="5"/>
                  </a:cubicBezTo>
                  <a:cubicBezTo>
                    <a:pt x="11" y="20"/>
                    <a:pt x="11" y="20"/>
                    <a:pt x="11" y="20"/>
                  </a:cubicBezTo>
                  <a:cubicBezTo>
                    <a:pt x="11" y="20"/>
                    <a:pt x="11" y="20"/>
                    <a:pt x="10" y="20"/>
                  </a:cubicBezTo>
                  <a:cubicBezTo>
                    <a:pt x="10" y="20"/>
                    <a:pt x="10" y="20"/>
                    <a:pt x="10" y="20"/>
                  </a:cubicBezTo>
                  <a:cubicBezTo>
                    <a:pt x="9" y="20"/>
                    <a:pt x="9" y="20"/>
                    <a:pt x="9" y="20"/>
                  </a:cubicBezTo>
                  <a:cubicBezTo>
                    <a:pt x="2" y="5"/>
                    <a:pt x="2" y="5"/>
                    <a:pt x="2" y="5"/>
                  </a:cubicBezTo>
                  <a:cubicBezTo>
                    <a:pt x="2" y="5"/>
                    <a:pt x="2" y="5"/>
                    <a:pt x="2" y="5"/>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9" name="Freeform 26"/>
            <p:cNvSpPr>
              <a:spLocks noEditPoints="1"/>
            </p:cNvSpPr>
            <p:nvPr userDrawn="1"/>
          </p:nvSpPr>
          <p:spPr bwMode="auto">
            <a:xfrm>
              <a:off x="3885" y="4194"/>
              <a:ext cx="31" cy="39"/>
            </a:xfrm>
            <a:custGeom>
              <a:avLst/>
              <a:gdLst>
                <a:gd name="T0" fmla="*/ 8 w 18"/>
                <a:gd name="T1" fmla="*/ 0 h 23"/>
                <a:gd name="T2" fmla="*/ 8 w 18"/>
                <a:gd name="T3" fmla="*/ 0 h 23"/>
                <a:gd name="T4" fmla="*/ 9 w 18"/>
                <a:gd name="T5" fmla="*/ 0 h 23"/>
                <a:gd name="T6" fmla="*/ 10 w 18"/>
                <a:gd name="T7" fmla="*/ 0 h 23"/>
                <a:gd name="T8" fmla="*/ 18 w 18"/>
                <a:gd name="T9" fmla="*/ 23 h 23"/>
                <a:gd name="T10" fmla="*/ 18 w 18"/>
                <a:gd name="T11" fmla="*/ 23 h 23"/>
                <a:gd name="T12" fmla="*/ 16 w 18"/>
                <a:gd name="T13" fmla="*/ 23 h 23"/>
                <a:gd name="T14" fmla="*/ 16 w 18"/>
                <a:gd name="T15" fmla="*/ 23 h 23"/>
                <a:gd name="T16" fmla="*/ 14 w 18"/>
                <a:gd name="T17" fmla="*/ 17 h 23"/>
                <a:gd name="T18" fmla="*/ 4 w 18"/>
                <a:gd name="T19" fmla="*/ 17 h 23"/>
                <a:gd name="T20" fmla="*/ 2 w 18"/>
                <a:gd name="T21" fmla="*/ 23 h 23"/>
                <a:gd name="T22" fmla="*/ 1 w 18"/>
                <a:gd name="T23" fmla="*/ 23 h 23"/>
                <a:gd name="T24" fmla="*/ 0 w 18"/>
                <a:gd name="T25" fmla="*/ 23 h 23"/>
                <a:gd name="T26" fmla="*/ 0 w 18"/>
                <a:gd name="T27" fmla="*/ 23 h 23"/>
                <a:gd name="T28" fmla="*/ 8 w 18"/>
                <a:gd name="T29" fmla="*/ 0 h 23"/>
                <a:gd name="T30" fmla="*/ 13 w 18"/>
                <a:gd name="T31" fmla="*/ 15 h 23"/>
                <a:gd name="T32" fmla="*/ 9 w 18"/>
                <a:gd name="T33" fmla="*/ 3 h 23"/>
                <a:gd name="T34" fmla="*/ 9 w 18"/>
                <a:gd name="T35" fmla="*/ 3 h 23"/>
                <a:gd name="T36" fmla="*/ 4 w 18"/>
                <a:gd name="T37" fmla="*/ 15 h 23"/>
                <a:gd name="T38" fmla="*/ 13 w 18"/>
                <a:gd name="T39" fmla="*/ 1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3">
                  <a:moveTo>
                    <a:pt x="8" y="0"/>
                  </a:moveTo>
                  <a:cubicBezTo>
                    <a:pt x="8" y="0"/>
                    <a:pt x="8" y="0"/>
                    <a:pt x="8" y="0"/>
                  </a:cubicBezTo>
                  <a:cubicBezTo>
                    <a:pt x="9" y="0"/>
                    <a:pt x="9" y="0"/>
                    <a:pt x="9" y="0"/>
                  </a:cubicBezTo>
                  <a:cubicBezTo>
                    <a:pt x="10" y="0"/>
                    <a:pt x="10" y="0"/>
                    <a:pt x="10" y="0"/>
                  </a:cubicBezTo>
                  <a:cubicBezTo>
                    <a:pt x="18" y="23"/>
                    <a:pt x="18" y="23"/>
                    <a:pt x="18" y="23"/>
                  </a:cubicBezTo>
                  <a:cubicBezTo>
                    <a:pt x="18" y="23"/>
                    <a:pt x="18" y="23"/>
                    <a:pt x="18" y="23"/>
                  </a:cubicBezTo>
                  <a:cubicBezTo>
                    <a:pt x="16" y="23"/>
                    <a:pt x="16" y="23"/>
                    <a:pt x="16" y="23"/>
                  </a:cubicBezTo>
                  <a:cubicBezTo>
                    <a:pt x="16" y="23"/>
                    <a:pt x="16" y="23"/>
                    <a:pt x="16" y="23"/>
                  </a:cubicBezTo>
                  <a:cubicBezTo>
                    <a:pt x="14" y="17"/>
                    <a:pt x="14" y="17"/>
                    <a:pt x="14" y="17"/>
                  </a:cubicBezTo>
                  <a:cubicBezTo>
                    <a:pt x="4" y="17"/>
                    <a:pt x="4" y="17"/>
                    <a:pt x="4" y="17"/>
                  </a:cubicBezTo>
                  <a:cubicBezTo>
                    <a:pt x="2" y="23"/>
                    <a:pt x="2" y="23"/>
                    <a:pt x="2" y="23"/>
                  </a:cubicBezTo>
                  <a:cubicBezTo>
                    <a:pt x="2" y="23"/>
                    <a:pt x="1" y="23"/>
                    <a:pt x="1" y="23"/>
                  </a:cubicBezTo>
                  <a:cubicBezTo>
                    <a:pt x="0" y="23"/>
                    <a:pt x="0" y="23"/>
                    <a:pt x="0" y="23"/>
                  </a:cubicBezTo>
                  <a:cubicBezTo>
                    <a:pt x="0" y="23"/>
                    <a:pt x="0" y="23"/>
                    <a:pt x="0" y="23"/>
                  </a:cubicBezTo>
                  <a:lnTo>
                    <a:pt x="8" y="0"/>
                  </a:lnTo>
                  <a:close/>
                  <a:moveTo>
                    <a:pt x="13" y="15"/>
                  </a:moveTo>
                  <a:cubicBezTo>
                    <a:pt x="9" y="3"/>
                    <a:pt x="9" y="3"/>
                    <a:pt x="9" y="3"/>
                  </a:cubicBezTo>
                  <a:cubicBezTo>
                    <a:pt x="9" y="3"/>
                    <a:pt x="9" y="3"/>
                    <a:pt x="9" y="3"/>
                  </a:cubicBezTo>
                  <a:cubicBezTo>
                    <a:pt x="4" y="15"/>
                    <a:pt x="4" y="15"/>
                    <a:pt x="4" y="15"/>
                  </a:cubicBezTo>
                  <a:lnTo>
                    <a:pt x="13" y="15"/>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0" name="Freeform 27"/>
            <p:cNvSpPr>
              <a:spLocks noEditPoints="1"/>
            </p:cNvSpPr>
            <p:nvPr userDrawn="1"/>
          </p:nvSpPr>
          <p:spPr bwMode="auto">
            <a:xfrm>
              <a:off x="3935" y="4194"/>
              <a:ext cx="27" cy="39"/>
            </a:xfrm>
            <a:custGeom>
              <a:avLst/>
              <a:gdLst>
                <a:gd name="T0" fmla="*/ 14 w 16"/>
                <a:gd name="T1" fmla="*/ 23 h 23"/>
                <a:gd name="T2" fmla="*/ 13 w 16"/>
                <a:gd name="T3" fmla="*/ 23 h 23"/>
                <a:gd name="T4" fmla="*/ 8 w 16"/>
                <a:gd name="T5" fmla="*/ 13 h 23"/>
                <a:gd name="T6" fmla="*/ 8 w 16"/>
                <a:gd name="T7" fmla="*/ 13 h 23"/>
                <a:gd name="T8" fmla="*/ 2 w 16"/>
                <a:gd name="T9" fmla="*/ 13 h 23"/>
                <a:gd name="T10" fmla="*/ 2 w 16"/>
                <a:gd name="T11" fmla="*/ 13 h 23"/>
                <a:gd name="T12" fmla="*/ 2 w 16"/>
                <a:gd name="T13" fmla="*/ 23 h 23"/>
                <a:gd name="T14" fmla="*/ 2 w 16"/>
                <a:gd name="T15" fmla="*/ 23 h 23"/>
                <a:gd name="T16" fmla="*/ 0 w 16"/>
                <a:gd name="T17" fmla="*/ 23 h 23"/>
                <a:gd name="T18" fmla="*/ 0 w 16"/>
                <a:gd name="T19" fmla="*/ 23 h 23"/>
                <a:gd name="T20" fmla="*/ 0 w 16"/>
                <a:gd name="T21" fmla="*/ 0 h 23"/>
                <a:gd name="T22" fmla="*/ 0 w 16"/>
                <a:gd name="T23" fmla="*/ 0 h 23"/>
                <a:gd name="T24" fmla="*/ 8 w 16"/>
                <a:gd name="T25" fmla="*/ 0 h 23"/>
                <a:gd name="T26" fmla="*/ 15 w 16"/>
                <a:gd name="T27" fmla="*/ 7 h 23"/>
                <a:gd name="T28" fmla="*/ 10 w 16"/>
                <a:gd name="T29" fmla="*/ 13 h 23"/>
                <a:gd name="T30" fmla="*/ 15 w 16"/>
                <a:gd name="T31" fmla="*/ 23 h 23"/>
                <a:gd name="T32" fmla="*/ 15 w 16"/>
                <a:gd name="T33" fmla="*/ 23 h 23"/>
                <a:gd name="T34" fmla="*/ 14 w 16"/>
                <a:gd name="T35" fmla="*/ 23 h 23"/>
                <a:gd name="T36" fmla="*/ 13 w 16"/>
                <a:gd name="T37" fmla="*/ 7 h 23"/>
                <a:gd name="T38" fmla="*/ 8 w 16"/>
                <a:gd name="T39" fmla="*/ 2 h 23"/>
                <a:gd name="T40" fmla="*/ 2 w 16"/>
                <a:gd name="T41" fmla="*/ 2 h 23"/>
                <a:gd name="T42" fmla="*/ 2 w 16"/>
                <a:gd name="T43" fmla="*/ 2 h 23"/>
                <a:gd name="T44" fmla="*/ 2 w 16"/>
                <a:gd name="T45" fmla="*/ 11 h 23"/>
                <a:gd name="T46" fmla="*/ 2 w 16"/>
                <a:gd name="T47" fmla="*/ 11 h 23"/>
                <a:gd name="T48" fmla="*/ 8 w 16"/>
                <a:gd name="T49" fmla="*/ 11 h 23"/>
                <a:gd name="T50" fmla="*/ 13 w 16"/>
                <a:gd name="T51"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 h="23">
                  <a:moveTo>
                    <a:pt x="14" y="23"/>
                  </a:moveTo>
                  <a:cubicBezTo>
                    <a:pt x="13" y="23"/>
                    <a:pt x="13" y="23"/>
                    <a:pt x="13" y="23"/>
                  </a:cubicBezTo>
                  <a:cubicBezTo>
                    <a:pt x="8" y="13"/>
                    <a:pt x="8" y="13"/>
                    <a:pt x="8" y="13"/>
                  </a:cubicBezTo>
                  <a:cubicBezTo>
                    <a:pt x="8" y="13"/>
                    <a:pt x="8" y="13"/>
                    <a:pt x="8" y="13"/>
                  </a:cubicBezTo>
                  <a:cubicBezTo>
                    <a:pt x="2" y="13"/>
                    <a:pt x="2" y="13"/>
                    <a:pt x="2" y="13"/>
                  </a:cubicBezTo>
                  <a:cubicBezTo>
                    <a:pt x="2" y="13"/>
                    <a:pt x="2" y="13"/>
                    <a:pt x="2" y="13"/>
                  </a:cubicBezTo>
                  <a:cubicBezTo>
                    <a:pt x="2" y="23"/>
                    <a:pt x="2" y="23"/>
                    <a:pt x="2" y="23"/>
                  </a:cubicBezTo>
                  <a:cubicBezTo>
                    <a:pt x="2" y="23"/>
                    <a:pt x="2" y="23"/>
                    <a:pt x="2" y="23"/>
                  </a:cubicBezTo>
                  <a:cubicBezTo>
                    <a:pt x="0" y="23"/>
                    <a:pt x="0" y="23"/>
                    <a:pt x="0" y="23"/>
                  </a:cubicBezTo>
                  <a:cubicBezTo>
                    <a:pt x="0" y="23"/>
                    <a:pt x="0" y="23"/>
                    <a:pt x="0" y="23"/>
                  </a:cubicBezTo>
                  <a:cubicBezTo>
                    <a:pt x="0" y="0"/>
                    <a:pt x="0" y="0"/>
                    <a:pt x="0" y="0"/>
                  </a:cubicBezTo>
                  <a:cubicBezTo>
                    <a:pt x="0" y="0"/>
                    <a:pt x="0" y="0"/>
                    <a:pt x="0" y="0"/>
                  </a:cubicBezTo>
                  <a:cubicBezTo>
                    <a:pt x="8" y="0"/>
                    <a:pt x="8" y="0"/>
                    <a:pt x="8" y="0"/>
                  </a:cubicBezTo>
                  <a:cubicBezTo>
                    <a:pt x="12" y="0"/>
                    <a:pt x="15" y="3"/>
                    <a:pt x="15" y="7"/>
                  </a:cubicBezTo>
                  <a:cubicBezTo>
                    <a:pt x="15" y="10"/>
                    <a:pt x="13" y="12"/>
                    <a:pt x="10" y="13"/>
                  </a:cubicBezTo>
                  <a:cubicBezTo>
                    <a:pt x="15" y="23"/>
                    <a:pt x="15" y="23"/>
                    <a:pt x="15" y="23"/>
                  </a:cubicBezTo>
                  <a:cubicBezTo>
                    <a:pt x="16" y="23"/>
                    <a:pt x="15" y="23"/>
                    <a:pt x="15" y="23"/>
                  </a:cubicBezTo>
                  <a:lnTo>
                    <a:pt x="14" y="23"/>
                  </a:lnTo>
                  <a:close/>
                  <a:moveTo>
                    <a:pt x="13" y="7"/>
                  </a:moveTo>
                  <a:cubicBezTo>
                    <a:pt x="13" y="4"/>
                    <a:pt x="11" y="2"/>
                    <a:pt x="8" y="2"/>
                  </a:cubicBezTo>
                  <a:cubicBezTo>
                    <a:pt x="2" y="2"/>
                    <a:pt x="2" y="2"/>
                    <a:pt x="2" y="2"/>
                  </a:cubicBezTo>
                  <a:cubicBezTo>
                    <a:pt x="2" y="2"/>
                    <a:pt x="2" y="2"/>
                    <a:pt x="2" y="2"/>
                  </a:cubicBezTo>
                  <a:cubicBezTo>
                    <a:pt x="2" y="11"/>
                    <a:pt x="2" y="11"/>
                    <a:pt x="2" y="11"/>
                  </a:cubicBezTo>
                  <a:cubicBezTo>
                    <a:pt x="2" y="11"/>
                    <a:pt x="2" y="11"/>
                    <a:pt x="2" y="11"/>
                  </a:cubicBezTo>
                  <a:cubicBezTo>
                    <a:pt x="8" y="11"/>
                    <a:pt x="8" y="11"/>
                    <a:pt x="8" y="11"/>
                  </a:cubicBezTo>
                  <a:cubicBezTo>
                    <a:pt x="11" y="11"/>
                    <a:pt x="13" y="9"/>
                    <a:pt x="13" y="7"/>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1" name="Freeform 28"/>
            <p:cNvSpPr>
              <a:spLocks/>
            </p:cNvSpPr>
            <p:nvPr userDrawn="1"/>
          </p:nvSpPr>
          <p:spPr bwMode="auto">
            <a:xfrm>
              <a:off x="3983" y="4194"/>
              <a:ext cx="27" cy="39"/>
            </a:xfrm>
            <a:custGeom>
              <a:avLst/>
              <a:gdLst>
                <a:gd name="T0" fmla="*/ 0 w 16"/>
                <a:gd name="T1" fmla="*/ 0 h 23"/>
                <a:gd name="T2" fmla="*/ 0 w 16"/>
                <a:gd name="T3" fmla="*/ 0 h 23"/>
                <a:gd name="T4" fmla="*/ 1 w 16"/>
                <a:gd name="T5" fmla="*/ 0 h 23"/>
                <a:gd name="T6" fmla="*/ 2 w 16"/>
                <a:gd name="T7" fmla="*/ 0 h 23"/>
                <a:gd name="T8" fmla="*/ 2 w 16"/>
                <a:gd name="T9" fmla="*/ 14 h 23"/>
                <a:gd name="T10" fmla="*/ 13 w 16"/>
                <a:gd name="T11" fmla="*/ 0 h 23"/>
                <a:gd name="T12" fmla="*/ 13 w 16"/>
                <a:gd name="T13" fmla="*/ 0 h 23"/>
                <a:gd name="T14" fmla="*/ 15 w 16"/>
                <a:gd name="T15" fmla="*/ 0 h 23"/>
                <a:gd name="T16" fmla="*/ 15 w 16"/>
                <a:gd name="T17" fmla="*/ 1 h 23"/>
                <a:gd name="T18" fmla="*/ 8 w 16"/>
                <a:gd name="T19" fmla="*/ 9 h 23"/>
                <a:gd name="T20" fmla="*/ 15 w 16"/>
                <a:gd name="T21" fmla="*/ 23 h 23"/>
                <a:gd name="T22" fmla="*/ 15 w 16"/>
                <a:gd name="T23" fmla="*/ 23 h 23"/>
                <a:gd name="T24" fmla="*/ 14 w 16"/>
                <a:gd name="T25" fmla="*/ 23 h 23"/>
                <a:gd name="T26" fmla="*/ 13 w 16"/>
                <a:gd name="T27" fmla="*/ 23 h 23"/>
                <a:gd name="T28" fmla="*/ 6 w 16"/>
                <a:gd name="T29" fmla="*/ 11 h 23"/>
                <a:gd name="T30" fmla="*/ 2 w 16"/>
                <a:gd name="T31" fmla="*/ 16 h 23"/>
                <a:gd name="T32" fmla="*/ 2 w 16"/>
                <a:gd name="T33" fmla="*/ 23 h 23"/>
                <a:gd name="T34" fmla="*/ 1 w 16"/>
                <a:gd name="T35" fmla="*/ 23 h 23"/>
                <a:gd name="T36" fmla="*/ 0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0" y="0"/>
                    <a:pt x="0" y="0"/>
                  </a:cubicBezTo>
                  <a:cubicBezTo>
                    <a:pt x="1" y="0"/>
                    <a:pt x="1" y="0"/>
                    <a:pt x="1" y="0"/>
                  </a:cubicBezTo>
                  <a:cubicBezTo>
                    <a:pt x="1" y="0"/>
                    <a:pt x="2" y="0"/>
                    <a:pt x="2" y="0"/>
                  </a:cubicBezTo>
                  <a:cubicBezTo>
                    <a:pt x="2" y="14"/>
                    <a:pt x="2" y="14"/>
                    <a:pt x="2" y="14"/>
                  </a:cubicBezTo>
                  <a:cubicBezTo>
                    <a:pt x="13" y="0"/>
                    <a:pt x="13" y="0"/>
                    <a:pt x="13" y="0"/>
                  </a:cubicBezTo>
                  <a:cubicBezTo>
                    <a:pt x="13" y="0"/>
                    <a:pt x="13" y="0"/>
                    <a:pt x="13" y="0"/>
                  </a:cubicBezTo>
                  <a:cubicBezTo>
                    <a:pt x="15" y="0"/>
                    <a:pt x="15" y="0"/>
                    <a:pt x="15" y="0"/>
                  </a:cubicBezTo>
                  <a:cubicBezTo>
                    <a:pt x="15" y="0"/>
                    <a:pt x="15" y="0"/>
                    <a:pt x="15" y="1"/>
                  </a:cubicBezTo>
                  <a:cubicBezTo>
                    <a:pt x="8" y="9"/>
                    <a:pt x="8" y="9"/>
                    <a:pt x="8" y="9"/>
                  </a:cubicBezTo>
                  <a:cubicBezTo>
                    <a:pt x="15" y="23"/>
                    <a:pt x="15" y="23"/>
                    <a:pt x="15" y="23"/>
                  </a:cubicBezTo>
                  <a:cubicBezTo>
                    <a:pt x="16" y="23"/>
                    <a:pt x="16" y="23"/>
                    <a:pt x="15" y="23"/>
                  </a:cubicBezTo>
                  <a:cubicBezTo>
                    <a:pt x="14" y="23"/>
                    <a:pt x="14" y="23"/>
                    <a:pt x="14" y="23"/>
                  </a:cubicBezTo>
                  <a:cubicBezTo>
                    <a:pt x="14" y="23"/>
                    <a:pt x="13" y="23"/>
                    <a:pt x="13" y="23"/>
                  </a:cubicBezTo>
                  <a:cubicBezTo>
                    <a:pt x="6" y="11"/>
                    <a:pt x="6" y="11"/>
                    <a:pt x="6" y="11"/>
                  </a:cubicBezTo>
                  <a:cubicBezTo>
                    <a:pt x="2" y="16"/>
                    <a:pt x="2" y="16"/>
                    <a:pt x="2" y="16"/>
                  </a:cubicBezTo>
                  <a:cubicBezTo>
                    <a:pt x="2" y="23"/>
                    <a:pt x="2" y="23"/>
                    <a:pt x="2" y="23"/>
                  </a:cubicBezTo>
                  <a:cubicBezTo>
                    <a:pt x="2" y="23"/>
                    <a:pt x="1" y="23"/>
                    <a:pt x="1"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2" name="Freeform 29"/>
            <p:cNvSpPr>
              <a:spLocks noEditPoints="1"/>
            </p:cNvSpPr>
            <p:nvPr userDrawn="1"/>
          </p:nvSpPr>
          <p:spPr bwMode="auto">
            <a:xfrm>
              <a:off x="3458" y="4111"/>
              <a:ext cx="38" cy="40"/>
            </a:xfrm>
            <a:custGeom>
              <a:avLst/>
              <a:gdLst>
                <a:gd name="T0" fmla="*/ 8 w 22"/>
                <a:gd name="T1" fmla="*/ 0 h 23"/>
                <a:gd name="T2" fmla="*/ 9 w 22"/>
                <a:gd name="T3" fmla="*/ 0 h 23"/>
                <a:gd name="T4" fmla="*/ 14 w 22"/>
                <a:gd name="T5" fmla="*/ 0 h 23"/>
                <a:gd name="T6" fmla="*/ 15 w 22"/>
                <a:gd name="T7" fmla="*/ 0 h 23"/>
                <a:gd name="T8" fmla="*/ 22 w 22"/>
                <a:gd name="T9" fmla="*/ 23 h 23"/>
                <a:gd name="T10" fmla="*/ 22 w 22"/>
                <a:gd name="T11" fmla="*/ 23 h 23"/>
                <a:gd name="T12" fmla="*/ 17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4 w 22"/>
                <a:gd name="T31" fmla="*/ 14 h 23"/>
                <a:gd name="T32" fmla="*/ 11 w 22"/>
                <a:gd name="T33" fmla="*/ 7 h 23"/>
                <a:gd name="T34" fmla="*/ 11 w 22"/>
                <a:gd name="T35" fmla="*/ 7 h 23"/>
                <a:gd name="T36" fmla="*/ 9 w 22"/>
                <a:gd name="T37" fmla="*/ 14 h 23"/>
                <a:gd name="T38" fmla="*/ 14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9" y="0"/>
                  </a:cubicBezTo>
                  <a:cubicBezTo>
                    <a:pt x="14" y="0"/>
                    <a:pt x="14" y="0"/>
                    <a:pt x="14" y="0"/>
                  </a:cubicBezTo>
                  <a:cubicBezTo>
                    <a:pt x="14" y="0"/>
                    <a:pt x="15" y="0"/>
                    <a:pt x="15" y="0"/>
                  </a:cubicBezTo>
                  <a:cubicBezTo>
                    <a:pt x="22" y="23"/>
                    <a:pt x="22" y="23"/>
                    <a:pt x="22" y="23"/>
                  </a:cubicBezTo>
                  <a:cubicBezTo>
                    <a:pt x="22" y="23"/>
                    <a:pt x="22" y="23"/>
                    <a:pt x="22" y="23"/>
                  </a:cubicBezTo>
                  <a:cubicBezTo>
                    <a:pt x="17" y="23"/>
                    <a:pt x="17" y="23"/>
                    <a:pt x="17"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4" y="14"/>
                  </a:moveTo>
                  <a:cubicBezTo>
                    <a:pt x="11" y="7"/>
                    <a:pt x="11" y="7"/>
                    <a:pt x="11" y="7"/>
                  </a:cubicBezTo>
                  <a:cubicBezTo>
                    <a:pt x="11" y="7"/>
                    <a:pt x="11" y="7"/>
                    <a:pt x="11" y="7"/>
                  </a:cubicBezTo>
                  <a:cubicBezTo>
                    <a:pt x="9" y="14"/>
                    <a:pt x="9" y="14"/>
                    <a:pt x="9" y="14"/>
                  </a:cubicBezTo>
                  <a:lnTo>
                    <a:pt x="14"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3" name="Freeform 30"/>
            <p:cNvSpPr>
              <a:spLocks noEditPoints="1"/>
            </p:cNvSpPr>
            <p:nvPr userDrawn="1"/>
          </p:nvSpPr>
          <p:spPr bwMode="auto">
            <a:xfrm>
              <a:off x="3509" y="4111"/>
              <a:ext cx="38" cy="4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4" name="Freeform 31"/>
            <p:cNvSpPr>
              <a:spLocks/>
            </p:cNvSpPr>
            <p:nvPr userDrawn="1"/>
          </p:nvSpPr>
          <p:spPr bwMode="auto">
            <a:xfrm>
              <a:off x="3562" y="4111"/>
              <a:ext cx="28" cy="4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5" name="Freeform 32"/>
            <p:cNvSpPr>
              <a:spLocks noEditPoints="1"/>
            </p:cNvSpPr>
            <p:nvPr userDrawn="1"/>
          </p:nvSpPr>
          <p:spPr bwMode="auto">
            <a:xfrm>
              <a:off x="3607" y="4111"/>
              <a:ext cx="29" cy="40"/>
            </a:xfrm>
            <a:custGeom>
              <a:avLst/>
              <a:gdLst>
                <a:gd name="T0" fmla="*/ 0 w 17"/>
                <a:gd name="T1" fmla="*/ 0 h 23"/>
                <a:gd name="T2" fmla="*/ 0 w 17"/>
                <a:gd name="T3" fmla="*/ 0 h 23"/>
                <a:gd name="T4" fmla="*/ 10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10" y="0"/>
                    <a:pt x="10" y="0"/>
                    <a:pt x="10"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1" y="19"/>
                    <a:pt x="11" y="18"/>
                    <a:pt x="11" y="16"/>
                  </a:cubicBezTo>
                  <a:cubicBezTo>
                    <a:pt x="11" y="15"/>
                    <a:pt x="11"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6" name="Freeform 33"/>
            <p:cNvSpPr>
              <a:spLocks noEditPoints="1"/>
            </p:cNvSpPr>
            <p:nvPr userDrawn="1"/>
          </p:nvSpPr>
          <p:spPr bwMode="auto">
            <a:xfrm>
              <a:off x="3653" y="4111"/>
              <a:ext cx="32" cy="41"/>
            </a:xfrm>
            <a:custGeom>
              <a:avLst/>
              <a:gdLst>
                <a:gd name="T0" fmla="*/ 1 w 19"/>
                <a:gd name="T1" fmla="*/ 18 h 24"/>
                <a:gd name="T2" fmla="*/ 0 w 19"/>
                <a:gd name="T3" fmla="*/ 12 h 24"/>
                <a:gd name="T4" fmla="*/ 1 w 19"/>
                <a:gd name="T5" fmla="*/ 5 h 24"/>
                <a:gd name="T6" fmla="*/ 9 w 19"/>
                <a:gd name="T7" fmla="*/ 0 h 24"/>
                <a:gd name="T8" fmla="*/ 18 w 19"/>
                <a:gd name="T9" fmla="*/ 5 h 24"/>
                <a:gd name="T10" fmla="*/ 19 w 19"/>
                <a:gd name="T11" fmla="*/ 12 h 24"/>
                <a:gd name="T12" fmla="*/ 18 w 19"/>
                <a:gd name="T13" fmla="*/ 18 h 24"/>
                <a:gd name="T14" fmla="*/ 9 w 19"/>
                <a:gd name="T15" fmla="*/ 24 h 24"/>
                <a:gd name="T16" fmla="*/ 1 w 19"/>
                <a:gd name="T17" fmla="*/ 18 h 24"/>
                <a:gd name="T18" fmla="*/ 12 w 19"/>
                <a:gd name="T19" fmla="*/ 16 h 24"/>
                <a:gd name="T20" fmla="*/ 13 w 19"/>
                <a:gd name="T21" fmla="*/ 12 h 24"/>
                <a:gd name="T22" fmla="*/ 12 w 19"/>
                <a:gd name="T23" fmla="*/ 7 h 24"/>
                <a:gd name="T24" fmla="*/ 9 w 19"/>
                <a:gd name="T25" fmla="*/ 5 h 24"/>
                <a:gd name="T26" fmla="*/ 6 w 19"/>
                <a:gd name="T27" fmla="*/ 7 h 24"/>
                <a:gd name="T28" fmla="*/ 6 w 19"/>
                <a:gd name="T29" fmla="*/ 12 h 24"/>
                <a:gd name="T30" fmla="*/ 6 w 19"/>
                <a:gd name="T31" fmla="*/ 16 h 24"/>
                <a:gd name="T32" fmla="*/ 9 w 19"/>
                <a:gd name="T33" fmla="*/ 18 h 24"/>
                <a:gd name="T34" fmla="*/ 12 w 19"/>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4">
                  <a:moveTo>
                    <a:pt x="1" y="18"/>
                  </a:moveTo>
                  <a:cubicBezTo>
                    <a:pt x="0" y="16"/>
                    <a:pt x="0" y="15"/>
                    <a:pt x="0" y="12"/>
                  </a:cubicBezTo>
                  <a:cubicBezTo>
                    <a:pt x="0" y="9"/>
                    <a:pt x="0" y="7"/>
                    <a:pt x="1" y="5"/>
                  </a:cubicBezTo>
                  <a:cubicBezTo>
                    <a:pt x="2" y="2"/>
                    <a:pt x="5" y="0"/>
                    <a:pt x="9" y="0"/>
                  </a:cubicBezTo>
                  <a:cubicBezTo>
                    <a:pt x="13" y="0"/>
                    <a:pt x="17" y="2"/>
                    <a:pt x="18" y="5"/>
                  </a:cubicBezTo>
                  <a:cubicBezTo>
                    <a:pt x="18" y="7"/>
                    <a:pt x="19" y="9"/>
                    <a:pt x="19" y="12"/>
                  </a:cubicBezTo>
                  <a:cubicBezTo>
                    <a:pt x="19" y="15"/>
                    <a:pt x="18" y="16"/>
                    <a:pt x="18" y="18"/>
                  </a:cubicBezTo>
                  <a:cubicBezTo>
                    <a:pt x="17" y="22"/>
                    <a:pt x="13" y="24"/>
                    <a:pt x="9" y="24"/>
                  </a:cubicBezTo>
                  <a:cubicBezTo>
                    <a:pt x="5" y="24"/>
                    <a:pt x="2" y="22"/>
                    <a:pt x="1" y="18"/>
                  </a:cubicBezTo>
                  <a:close/>
                  <a:moveTo>
                    <a:pt x="12" y="16"/>
                  </a:moveTo>
                  <a:cubicBezTo>
                    <a:pt x="12" y="16"/>
                    <a:pt x="13" y="14"/>
                    <a:pt x="13" y="12"/>
                  </a:cubicBezTo>
                  <a:cubicBezTo>
                    <a:pt x="13"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7" name="Freeform 34"/>
            <p:cNvSpPr>
              <a:spLocks noEditPoints="1"/>
            </p:cNvSpPr>
            <p:nvPr userDrawn="1"/>
          </p:nvSpPr>
          <p:spPr bwMode="auto">
            <a:xfrm>
              <a:off x="3703" y="4111"/>
              <a:ext cx="30" cy="40"/>
            </a:xfrm>
            <a:custGeom>
              <a:avLst/>
              <a:gdLst>
                <a:gd name="T0" fmla="*/ 12 w 18"/>
                <a:gd name="T1" fmla="*/ 23 h 23"/>
                <a:gd name="T2" fmla="*/ 11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9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1" y="23"/>
                  </a:cubicBezTo>
                  <a:cubicBezTo>
                    <a:pt x="8" y="15"/>
                    <a:pt x="8" y="15"/>
                    <a:pt x="8" y="15"/>
                  </a:cubicBezTo>
                  <a:cubicBezTo>
                    <a:pt x="6" y="15"/>
                    <a:pt x="6" y="15"/>
                    <a:pt x="6" y="15"/>
                  </a:cubicBezTo>
                  <a:cubicBezTo>
                    <a:pt x="6" y="15"/>
                    <a:pt x="6" y="15"/>
                    <a:pt x="6" y="15"/>
                  </a:cubicBezTo>
                  <a:cubicBezTo>
                    <a:pt x="6" y="23"/>
                    <a:pt x="6" y="23"/>
                    <a:pt x="6" y="23"/>
                  </a:cubicBezTo>
                  <a:cubicBezTo>
                    <a:pt x="6" y="23"/>
                    <a:pt x="5" y="23"/>
                    <a:pt x="5" y="23"/>
                  </a:cubicBezTo>
                  <a:cubicBezTo>
                    <a:pt x="0" y="23"/>
                    <a:pt x="0" y="23"/>
                    <a:pt x="0" y="23"/>
                  </a:cubicBezTo>
                  <a:cubicBezTo>
                    <a:pt x="0" y="23"/>
                    <a:pt x="0" y="23"/>
                    <a:pt x="0" y="23"/>
                  </a:cubicBezTo>
                  <a:cubicBezTo>
                    <a:pt x="0" y="0"/>
                    <a:pt x="0" y="0"/>
                    <a:pt x="0" y="0"/>
                  </a:cubicBezTo>
                  <a:cubicBezTo>
                    <a:pt x="0" y="0"/>
                    <a:pt x="0" y="0"/>
                    <a:pt x="0" y="0"/>
                  </a:cubicBezTo>
                  <a:cubicBezTo>
                    <a:pt x="9" y="0"/>
                    <a:pt x="9" y="0"/>
                    <a:pt x="9"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8" name="Freeform 35"/>
            <p:cNvSpPr>
              <a:spLocks/>
            </p:cNvSpPr>
            <p:nvPr userDrawn="1"/>
          </p:nvSpPr>
          <p:spPr bwMode="auto">
            <a:xfrm>
              <a:off x="3749" y="4111"/>
              <a:ext cx="32" cy="41"/>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10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7"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10"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9" y="10"/>
                    <a:pt x="19" y="10"/>
                    <a:pt x="19" y="11"/>
                  </a:cubicBezTo>
                  <a:cubicBezTo>
                    <a:pt x="19" y="12"/>
                    <a:pt x="19" y="12"/>
                    <a:pt x="19" y="12"/>
                  </a:cubicBezTo>
                  <a:cubicBezTo>
                    <a:pt x="19" y="15"/>
                    <a:pt x="19"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4" name="Freeform 36"/>
            <p:cNvSpPr>
              <a:spLocks/>
            </p:cNvSpPr>
            <p:nvPr userDrawn="1"/>
          </p:nvSpPr>
          <p:spPr bwMode="auto">
            <a:xfrm>
              <a:off x="3824" y="4111"/>
              <a:ext cx="31" cy="41"/>
            </a:xfrm>
            <a:custGeom>
              <a:avLst/>
              <a:gdLst>
                <a:gd name="T0" fmla="*/ 0 w 18"/>
                <a:gd name="T1" fmla="*/ 14 h 24"/>
                <a:gd name="T2" fmla="*/ 0 w 18"/>
                <a:gd name="T3" fmla="*/ 0 h 24"/>
                <a:gd name="T4" fmla="*/ 0 w 18"/>
                <a:gd name="T5" fmla="*/ 0 h 24"/>
                <a:gd name="T6" fmla="*/ 5 w 18"/>
                <a:gd name="T7" fmla="*/ 0 h 24"/>
                <a:gd name="T8" fmla="*/ 6 w 18"/>
                <a:gd name="T9" fmla="*/ 0 h 24"/>
                <a:gd name="T10" fmla="*/ 6 w 18"/>
                <a:gd name="T11" fmla="*/ 15 h 24"/>
                <a:gd name="T12" fmla="*/ 9 w 18"/>
                <a:gd name="T13" fmla="*/ 18 h 24"/>
                <a:gd name="T14" fmla="*/ 12 w 18"/>
                <a:gd name="T15" fmla="*/ 15 h 24"/>
                <a:gd name="T16" fmla="*/ 12 w 18"/>
                <a:gd name="T17" fmla="*/ 0 h 24"/>
                <a:gd name="T18" fmla="*/ 12 w 18"/>
                <a:gd name="T19" fmla="*/ 0 h 24"/>
                <a:gd name="T20" fmla="*/ 18 w 18"/>
                <a:gd name="T21" fmla="*/ 0 h 24"/>
                <a:gd name="T22" fmla="*/ 18 w 18"/>
                <a:gd name="T23" fmla="*/ 0 h 24"/>
                <a:gd name="T24" fmla="*/ 18 w 18"/>
                <a:gd name="T25" fmla="*/ 14 h 24"/>
                <a:gd name="T26" fmla="*/ 9 w 18"/>
                <a:gd name="T27" fmla="*/ 24 h 24"/>
                <a:gd name="T28" fmla="*/ 0 w 18"/>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4">
                  <a:moveTo>
                    <a:pt x="0" y="14"/>
                  </a:moveTo>
                  <a:cubicBezTo>
                    <a:pt x="0" y="0"/>
                    <a:pt x="0" y="0"/>
                    <a:pt x="0" y="0"/>
                  </a:cubicBezTo>
                  <a:cubicBezTo>
                    <a:pt x="0" y="0"/>
                    <a:pt x="0" y="0"/>
                    <a:pt x="0" y="0"/>
                  </a:cubicBezTo>
                  <a:cubicBezTo>
                    <a:pt x="5" y="0"/>
                    <a:pt x="5" y="0"/>
                    <a:pt x="5" y="0"/>
                  </a:cubicBezTo>
                  <a:cubicBezTo>
                    <a:pt x="5" y="0"/>
                    <a:pt x="6" y="0"/>
                    <a:pt x="6" y="0"/>
                  </a:cubicBezTo>
                  <a:cubicBezTo>
                    <a:pt x="6" y="15"/>
                    <a:pt x="6" y="15"/>
                    <a:pt x="6" y="15"/>
                  </a:cubicBezTo>
                  <a:cubicBezTo>
                    <a:pt x="6" y="17"/>
                    <a:pt x="7" y="18"/>
                    <a:pt x="9" y="18"/>
                  </a:cubicBezTo>
                  <a:cubicBezTo>
                    <a:pt x="11" y="18"/>
                    <a:pt x="12" y="17"/>
                    <a:pt x="12" y="15"/>
                  </a:cubicBezTo>
                  <a:cubicBezTo>
                    <a:pt x="12" y="0"/>
                    <a:pt x="12" y="0"/>
                    <a:pt x="12" y="0"/>
                  </a:cubicBezTo>
                  <a:cubicBezTo>
                    <a:pt x="12" y="0"/>
                    <a:pt x="12" y="0"/>
                    <a:pt x="12" y="0"/>
                  </a:cubicBezTo>
                  <a:cubicBezTo>
                    <a:pt x="18" y="0"/>
                    <a:pt x="18" y="0"/>
                    <a:pt x="18" y="0"/>
                  </a:cubicBezTo>
                  <a:cubicBezTo>
                    <a:pt x="18" y="0"/>
                    <a:pt x="18" y="0"/>
                    <a:pt x="18" y="0"/>
                  </a:cubicBezTo>
                  <a:cubicBezTo>
                    <a:pt x="18" y="14"/>
                    <a:pt x="18" y="14"/>
                    <a:pt x="18" y="14"/>
                  </a:cubicBezTo>
                  <a:cubicBezTo>
                    <a:pt x="18" y="20"/>
                    <a:pt x="14" y="24"/>
                    <a:pt x="9" y="24"/>
                  </a:cubicBezTo>
                  <a:cubicBezTo>
                    <a:pt x="3" y="24"/>
                    <a:pt x="0" y="20"/>
                    <a:pt x="0" y="14"/>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5" name="Freeform 37"/>
            <p:cNvSpPr>
              <a:spLocks/>
            </p:cNvSpPr>
            <p:nvPr userDrawn="1"/>
          </p:nvSpPr>
          <p:spPr bwMode="auto">
            <a:xfrm>
              <a:off x="3872" y="4111"/>
              <a:ext cx="32" cy="4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9 w 19"/>
                <a:gd name="T17" fmla="*/ 0 h 23"/>
                <a:gd name="T18" fmla="*/ 19 w 19"/>
                <a:gd name="T19" fmla="*/ 0 h 23"/>
                <a:gd name="T20" fmla="*/ 19 w 19"/>
                <a:gd name="T21" fmla="*/ 23 h 23"/>
                <a:gd name="T22" fmla="*/ 19 w 19"/>
                <a:gd name="T23" fmla="*/ 23 h 23"/>
                <a:gd name="T24" fmla="*/ 14 w 19"/>
                <a:gd name="T25" fmla="*/ 23 h 23"/>
                <a:gd name="T26" fmla="*/ 13 w 19"/>
                <a:gd name="T27" fmla="*/ 23 h 23"/>
                <a:gd name="T28" fmla="*/ 6 w 19"/>
                <a:gd name="T29" fmla="*/ 10 h 23"/>
                <a:gd name="T30" fmla="*/ 6 w 19"/>
                <a:gd name="T31" fmla="*/ 10 h 23"/>
                <a:gd name="T32" fmla="*/ 6 w 19"/>
                <a:gd name="T33" fmla="*/ 23 h 23"/>
                <a:gd name="T34" fmla="*/ 6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1"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4" y="0"/>
                    <a:pt x="14" y="0"/>
                  </a:cubicBezTo>
                  <a:cubicBezTo>
                    <a:pt x="19" y="0"/>
                    <a:pt x="19" y="0"/>
                    <a:pt x="19" y="0"/>
                  </a:cubicBezTo>
                  <a:cubicBezTo>
                    <a:pt x="19" y="0"/>
                    <a:pt x="19" y="0"/>
                    <a:pt x="19" y="0"/>
                  </a:cubicBezTo>
                  <a:cubicBezTo>
                    <a:pt x="19" y="23"/>
                    <a:pt x="19" y="23"/>
                    <a:pt x="19" y="23"/>
                  </a:cubicBezTo>
                  <a:cubicBezTo>
                    <a:pt x="19" y="23"/>
                    <a:pt x="19" y="23"/>
                    <a:pt x="19" y="23"/>
                  </a:cubicBezTo>
                  <a:cubicBezTo>
                    <a:pt x="14" y="23"/>
                    <a:pt x="14" y="23"/>
                    <a:pt x="14"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6" name="Freeform 38"/>
            <p:cNvSpPr>
              <a:spLocks/>
            </p:cNvSpPr>
            <p:nvPr userDrawn="1"/>
          </p:nvSpPr>
          <p:spPr bwMode="auto">
            <a:xfrm>
              <a:off x="3921" y="4111"/>
              <a:ext cx="10"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7" name="Freeform 39"/>
            <p:cNvSpPr>
              <a:spLocks/>
            </p:cNvSpPr>
            <p:nvPr userDrawn="1"/>
          </p:nvSpPr>
          <p:spPr bwMode="auto">
            <a:xfrm>
              <a:off x="3947" y="4111"/>
              <a:ext cx="36" cy="4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7"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4"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8" name="Freeform 40"/>
            <p:cNvSpPr>
              <a:spLocks/>
            </p:cNvSpPr>
            <p:nvPr userDrawn="1"/>
          </p:nvSpPr>
          <p:spPr bwMode="auto">
            <a:xfrm>
              <a:off x="3998" y="4111"/>
              <a:ext cx="27" cy="4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9" name="Freeform 41"/>
            <p:cNvSpPr>
              <a:spLocks noEditPoints="1"/>
            </p:cNvSpPr>
            <p:nvPr userDrawn="1"/>
          </p:nvSpPr>
          <p:spPr bwMode="auto">
            <a:xfrm>
              <a:off x="4042" y="4111"/>
              <a:ext cx="33" cy="40"/>
            </a:xfrm>
            <a:custGeom>
              <a:avLst/>
              <a:gdLst>
                <a:gd name="T0" fmla="*/ 12 w 19"/>
                <a:gd name="T1" fmla="*/ 23 h 23"/>
                <a:gd name="T2" fmla="*/ 12 w 19"/>
                <a:gd name="T3" fmla="*/ 23 h 23"/>
                <a:gd name="T4" fmla="*/ 8 w 19"/>
                <a:gd name="T5" fmla="*/ 15 h 23"/>
                <a:gd name="T6" fmla="*/ 6 w 19"/>
                <a:gd name="T7" fmla="*/ 15 h 23"/>
                <a:gd name="T8" fmla="*/ 6 w 19"/>
                <a:gd name="T9" fmla="*/ 15 h 23"/>
                <a:gd name="T10" fmla="*/ 6 w 19"/>
                <a:gd name="T11" fmla="*/ 23 h 23"/>
                <a:gd name="T12" fmla="*/ 6 w 19"/>
                <a:gd name="T13" fmla="*/ 23 h 23"/>
                <a:gd name="T14" fmla="*/ 0 w 19"/>
                <a:gd name="T15" fmla="*/ 23 h 23"/>
                <a:gd name="T16" fmla="*/ 0 w 19"/>
                <a:gd name="T17" fmla="*/ 23 h 23"/>
                <a:gd name="T18" fmla="*/ 0 w 19"/>
                <a:gd name="T19" fmla="*/ 0 h 23"/>
                <a:gd name="T20" fmla="*/ 0 w 19"/>
                <a:gd name="T21" fmla="*/ 0 h 23"/>
                <a:gd name="T22" fmla="*/ 10 w 19"/>
                <a:gd name="T23" fmla="*/ 0 h 23"/>
                <a:gd name="T24" fmla="*/ 18 w 19"/>
                <a:gd name="T25" fmla="*/ 8 h 23"/>
                <a:gd name="T26" fmla="*/ 14 w 19"/>
                <a:gd name="T27" fmla="*/ 14 h 23"/>
                <a:gd name="T28" fmla="*/ 18 w 19"/>
                <a:gd name="T29" fmla="*/ 23 h 23"/>
                <a:gd name="T30" fmla="*/ 18 w 19"/>
                <a:gd name="T31" fmla="*/ 23 h 23"/>
                <a:gd name="T32" fmla="*/ 12 w 19"/>
                <a:gd name="T33" fmla="*/ 23 h 23"/>
                <a:gd name="T34" fmla="*/ 12 w 19"/>
                <a:gd name="T35" fmla="*/ 8 h 23"/>
                <a:gd name="T36" fmla="*/ 9 w 19"/>
                <a:gd name="T37" fmla="*/ 5 h 23"/>
                <a:gd name="T38" fmla="*/ 6 w 19"/>
                <a:gd name="T39" fmla="*/ 5 h 23"/>
                <a:gd name="T40" fmla="*/ 6 w 19"/>
                <a:gd name="T41" fmla="*/ 5 h 23"/>
                <a:gd name="T42" fmla="*/ 6 w 19"/>
                <a:gd name="T43" fmla="*/ 10 h 23"/>
                <a:gd name="T44" fmla="*/ 6 w 19"/>
                <a:gd name="T45" fmla="*/ 10 h 23"/>
                <a:gd name="T46" fmla="*/ 9 w 19"/>
                <a:gd name="T47" fmla="*/ 10 h 23"/>
                <a:gd name="T48" fmla="*/ 12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6"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7" y="13"/>
                    <a:pt x="14" y="14"/>
                  </a:cubicBezTo>
                  <a:cubicBezTo>
                    <a:pt x="18" y="23"/>
                    <a:pt x="18" y="23"/>
                    <a:pt x="18" y="23"/>
                  </a:cubicBezTo>
                  <a:cubicBezTo>
                    <a:pt x="19"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4" name="Freeform 42"/>
            <p:cNvSpPr>
              <a:spLocks/>
            </p:cNvSpPr>
            <p:nvPr userDrawn="1"/>
          </p:nvSpPr>
          <p:spPr bwMode="auto">
            <a:xfrm>
              <a:off x="4089" y="4111"/>
              <a:ext cx="32" cy="41"/>
            </a:xfrm>
            <a:custGeom>
              <a:avLst/>
              <a:gdLst>
                <a:gd name="T0" fmla="*/ 0 w 19"/>
                <a:gd name="T1" fmla="*/ 20 h 24"/>
                <a:gd name="T2" fmla="*/ 0 w 19"/>
                <a:gd name="T3" fmla="*/ 20 h 24"/>
                <a:gd name="T4" fmla="*/ 3 w 19"/>
                <a:gd name="T5" fmla="*/ 16 h 24"/>
                <a:gd name="T6" fmla="*/ 4 w 19"/>
                <a:gd name="T7" fmla="*/ 16 h 24"/>
                <a:gd name="T8" fmla="*/ 9 w 19"/>
                <a:gd name="T9" fmla="*/ 19 h 24"/>
                <a:gd name="T10" fmla="*/ 13 w 19"/>
                <a:gd name="T11" fmla="*/ 16 h 24"/>
                <a:gd name="T12" fmla="*/ 10 w 19"/>
                <a:gd name="T13" fmla="*/ 14 h 24"/>
                <a:gd name="T14" fmla="*/ 9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10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4" y="16"/>
                  </a:cubicBezTo>
                  <a:cubicBezTo>
                    <a:pt x="5" y="17"/>
                    <a:pt x="7" y="19"/>
                    <a:pt x="9" y="19"/>
                  </a:cubicBezTo>
                  <a:cubicBezTo>
                    <a:pt x="12" y="19"/>
                    <a:pt x="13" y="18"/>
                    <a:pt x="13" y="16"/>
                  </a:cubicBezTo>
                  <a:cubicBezTo>
                    <a:pt x="13" y="15"/>
                    <a:pt x="12" y="15"/>
                    <a:pt x="10" y="14"/>
                  </a:cubicBezTo>
                  <a:cubicBezTo>
                    <a:pt x="9" y="14"/>
                    <a:pt x="9" y="14"/>
                    <a:pt x="9" y="14"/>
                  </a:cubicBezTo>
                  <a:cubicBezTo>
                    <a:pt x="4"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10" y="5"/>
                  </a:cubicBezTo>
                  <a:cubicBezTo>
                    <a:pt x="8" y="5"/>
                    <a:pt x="7" y="6"/>
                    <a:pt x="7" y="7"/>
                  </a:cubicBezTo>
                  <a:cubicBezTo>
                    <a:pt x="7" y="8"/>
                    <a:pt x="8" y="8"/>
                    <a:pt x="10" y="9"/>
                  </a:cubicBezTo>
                  <a:cubicBezTo>
                    <a:pt x="11" y="9"/>
                    <a:pt x="11" y="9"/>
                    <a:pt x="11" y="9"/>
                  </a:cubicBezTo>
                  <a:cubicBezTo>
                    <a:pt x="16" y="10"/>
                    <a:pt x="19" y="12"/>
                    <a:pt x="19" y="16"/>
                  </a:cubicBezTo>
                  <a:cubicBezTo>
                    <a:pt x="19" y="21"/>
                    <a:pt x="16" y="24"/>
                    <a:pt x="9" y="24"/>
                  </a:cubicBezTo>
                  <a:cubicBezTo>
                    <a:pt x="6" y="24"/>
                    <a:pt x="2" y="22"/>
                    <a:pt x="0" y="20"/>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5" name="Freeform 43"/>
            <p:cNvSpPr>
              <a:spLocks/>
            </p:cNvSpPr>
            <p:nvPr userDrawn="1"/>
          </p:nvSpPr>
          <p:spPr bwMode="auto">
            <a:xfrm>
              <a:off x="4136" y="4111"/>
              <a:ext cx="11"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6" name="Freeform 44"/>
            <p:cNvSpPr>
              <a:spLocks/>
            </p:cNvSpPr>
            <p:nvPr userDrawn="1"/>
          </p:nvSpPr>
          <p:spPr bwMode="auto">
            <a:xfrm>
              <a:off x="4164" y="4111"/>
              <a:ext cx="31" cy="40"/>
            </a:xfrm>
            <a:custGeom>
              <a:avLst/>
              <a:gdLst>
                <a:gd name="T0" fmla="*/ 6 w 18"/>
                <a:gd name="T1" fmla="*/ 23 h 23"/>
                <a:gd name="T2" fmla="*/ 6 w 18"/>
                <a:gd name="T3" fmla="*/ 23 h 23"/>
                <a:gd name="T4" fmla="*/ 6 w 18"/>
                <a:gd name="T5" fmla="*/ 23 h 23"/>
                <a:gd name="T6" fmla="*/ 6 w 18"/>
                <a:gd name="T7" fmla="*/ 23 h 23"/>
                <a:gd name="T8" fmla="*/ 6 w 18"/>
                <a:gd name="T9" fmla="*/ 23 h 23"/>
                <a:gd name="T10" fmla="*/ 6 w 18"/>
                <a:gd name="T11" fmla="*/ 6 h 23"/>
                <a:gd name="T12" fmla="*/ 6 w 18"/>
                <a:gd name="T13" fmla="*/ 5 h 23"/>
                <a:gd name="T14" fmla="*/ 6 w 18"/>
                <a:gd name="T15" fmla="*/ 5 h 23"/>
                <a:gd name="T16" fmla="*/ 0 w 18"/>
                <a:gd name="T17" fmla="*/ 5 h 23"/>
                <a:gd name="T18" fmla="*/ 0 w 18"/>
                <a:gd name="T19" fmla="*/ 5 h 23"/>
                <a:gd name="T20" fmla="*/ 0 w 18"/>
                <a:gd name="T21" fmla="*/ 5 h 23"/>
                <a:gd name="T22" fmla="*/ 0 w 18"/>
                <a:gd name="T23" fmla="*/ 5 h 23"/>
                <a:gd name="T24" fmla="*/ 0 w 18"/>
                <a:gd name="T25" fmla="*/ 5 h 23"/>
                <a:gd name="T26" fmla="*/ 0 w 18"/>
                <a:gd name="T27" fmla="*/ 5 h 23"/>
                <a:gd name="T28" fmla="*/ 0 w 18"/>
                <a:gd name="T29" fmla="*/ 0 h 23"/>
                <a:gd name="T30" fmla="*/ 0 w 18"/>
                <a:gd name="T31" fmla="*/ 0 h 23"/>
                <a:gd name="T32" fmla="*/ 0 w 18"/>
                <a:gd name="T33" fmla="*/ 0 h 23"/>
                <a:gd name="T34" fmla="*/ 18 w 18"/>
                <a:gd name="T35" fmla="*/ 0 h 23"/>
                <a:gd name="T36" fmla="*/ 18 w 18"/>
                <a:gd name="T37" fmla="*/ 0 h 23"/>
                <a:gd name="T38" fmla="*/ 18 w 18"/>
                <a:gd name="T39" fmla="*/ 0 h 23"/>
                <a:gd name="T40" fmla="*/ 18 w 18"/>
                <a:gd name="T41" fmla="*/ 0 h 23"/>
                <a:gd name="T42" fmla="*/ 18 w 18"/>
                <a:gd name="T43" fmla="*/ 5 h 23"/>
                <a:gd name="T44" fmla="*/ 18 w 18"/>
                <a:gd name="T45" fmla="*/ 5 h 23"/>
                <a:gd name="T46" fmla="*/ 18 w 18"/>
                <a:gd name="T47" fmla="*/ 5 h 23"/>
                <a:gd name="T48" fmla="*/ 18 w 18"/>
                <a:gd name="T49" fmla="*/ 5 h 23"/>
                <a:gd name="T50" fmla="*/ 12 w 18"/>
                <a:gd name="T51" fmla="*/ 5 h 23"/>
                <a:gd name="T52" fmla="*/ 12 w 18"/>
                <a:gd name="T53" fmla="*/ 5 h 23"/>
                <a:gd name="T54" fmla="*/ 12 w 18"/>
                <a:gd name="T55" fmla="*/ 6 h 23"/>
                <a:gd name="T56" fmla="*/ 12 w 18"/>
                <a:gd name="T57" fmla="*/ 6 h 23"/>
                <a:gd name="T58" fmla="*/ 12 w 18"/>
                <a:gd name="T59" fmla="*/ 23 h 23"/>
                <a:gd name="T60" fmla="*/ 12 w 18"/>
                <a:gd name="T61" fmla="*/ 23 h 23"/>
                <a:gd name="T62" fmla="*/ 12 w 18"/>
                <a:gd name="T63" fmla="*/ 23 h 23"/>
                <a:gd name="T64" fmla="*/ 11 w 18"/>
                <a:gd name="T65" fmla="*/ 23 h 23"/>
                <a:gd name="T66" fmla="*/ 6 w 18"/>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 h="23">
                  <a:moveTo>
                    <a:pt x="6" y="23"/>
                  </a:moveTo>
                  <a:cubicBezTo>
                    <a:pt x="6" y="23"/>
                    <a:pt x="6" y="23"/>
                    <a:pt x="6" y="23"/>
                  </a:cubicBezTo>
                  <a:cubicBezTo>
                    <a:pt x="6" y="23"/>
                    <a:pt x="6"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0" y="0"/>
                    <a:pt x="0" y="0"/>
                    <a:pt x="0" y="0"/>
                  </a:cubicBezTo>
                  <a:cubicBezTo>
                    <a:pt x="18" y="0"/>
                    <a:pt x="18" y="0"/>
                    <a:pt x="18" y="0"/>
                  </a:cubicBezTo>
                  <a:cubicBezTo>
                    <a:pt x="18" y="0"/>
                    <a:pt x="18" y="0"/>
                    <a:pt x="18" y="0"/>
                  </a:cubicBezTo>
                  <a:cubicBezTo>
                    <a:pt x="18" y="0"/>
                    <a:pt x="18" y="0"/>
                    <a:pt x="18" y="0"/>
                  </a:cubicBezTo>
                  <a:cubicBezTo>
                    <a:pt x="18" y="0"/>
                    <a:pt x="18" y="0"/>
                    <a:pt x="18" y="0"/>
                  </a:cubicBezTo>
                  <a:cubicBezTo>
                    <a:pt x="18" y="5"/>
                    <a:pt x="18" y="5"/>
                    <a:pt x="18" y="5"/>
                  </a:cubicBezTo>
                  <a:cubicBezTo>
                    <a:pt x="18" y="5"/>
                    <a:pt x="18" y="5"/>
                    <a:pt x="18" y="5"/>
                  </a:cubicBezTo>
                  <a:cubicBezTo>
                    <a:pt x="18" y="5"/>
                    <a:pt x="18" y="5"/>
                    <a:pt x="18" y="5"/>
                  </a:cubicBezTo>
                  <a:cubicBezTo>
                    <a:pt x="18" y="5"/>
                    <a:pt x="18" y="5"/>
                    <a:pt x="18" y="5"/>
                  </a:cubicBezTo>
                  <a:cubicBezTo>
                    <a:pt x="12" y="5"/>
                    <a:pt x="12" y="5"/>
                    <a:pt x="12" y="5"/>
                  </a:cubicBezTo>
                  <a:cubicBezTo>
                    <a:pt x="12"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1" y="23"/>
                    <a:pt x="11" y="23"/>
                  </a:cubicBezTo>
                  <a:lnTo>
                    <a:pt x="6"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7" name="Freeform 45"/>
            <p:cNvSpPr>
              <a:spLocks/>
            </p:cNvSpPr>
            <p:nvPr userDrawn="1"/>
          </p:nvSpPr>
          <p:spPr bwMode="auto">
            <a:xfrm>
              <a:off x="4206" y="4111"/>
              <a:ext cx="35" cy="40"/>
            </a:xfrm>
            <a:custGeom>
              <a:avLst/>
              <a:gdLst>
                <a:gd name="T0" fmla="*/ 8 w 20"/>
                <a:gd name="T1" fmla="*/ 23 h 23"/>
                <a:gd name="T2" fmla="*/ 7 w 20"/>
                <a:gd name="T3" fmla="*/ 23 h 23"/>
                <a:gd name="T4" fmla="*/ 7 w 20"/>
                <a:gd name="T5" fmla="*/ 14 h 23"/>
                <a:gd name="T6" fmla="*/ 0 w 20"/>
                <a:gd name="T7" fmla="*/ 1 h 23"/>
                <a:gd name="T8" fmla="*/ 1 w 20"/>
                <a:gd name="T9" fmla="*/ 0 h 23"/>
                <a:gd name="T10" fmla="*/ 6 w 20"/>
                <a:gd name="T11" fmla="*/ 0 h 23"/>
                <a:gd name="T12" fmla="*/ 7 w 20"/>
                <a:gd name="T13" fmla="*/ 0 h 23"/>
                <a:gd name="T14" fmla="*/ 10 w 20"/>
                <a:gd name="T15" fmla="*/ 8 h 23"/>
                <a:gd name="T16" fmla="*/ 11 w 20"/>
                <a:gd name="T17" fmla="*/ 8 h 23"/>
                <a:gd name="T18" fmla="*/ 14 w 20"/>
                <a:gd name="T19" fmla="*/ 0 h 23"/>
                <a:gd name="T20" fmla="*/ 15 w 20"/>
                <a:gd name="T21" fmla="*/ 0 h 23"/>
                <a:gd name="T22" fmla="*/ 20 w 20"/>
                <a:gd name="T23" fmla="*/ 0 h 23"/>
                <a:gd name="T24" fmla="*/ 20 w 20"/>
                <a:gd name="T25" fmla="*/ 1 h 23"/>
                <a:gd name="T26" fmla="*/ 13 w 20"/>
                <a:gd name="T27" fmla="*/ 14 h 23"/>
                <a:gd name="T28" fmla="*/ 13 w 20"/>
                <a:gd name="T29" fmla="*/ 23 h 23"/>
                <a:gd name="T30" fmla="*/ 13 w 20"/>
                <a:gd name="T31" fmla="*/ 23 h 23"/>
                <a:gd name="T32" fmla="*/ 8 w 20"/>
                <a:gd name="T3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23">
                  <a:moveTo>
                    <a:pt x="8" y="23"/>
                  </a:moveTo>
                  <a:cubicBezTo>
                    <a:pt x="8" y="23"/>
                    <a:pt x="7" y="23"/>
                    <a:pt x="7" y="23"/>
                  </a:cubicBezTo>
                  <a:cubicBezTo>
                    <a:pt x="7" y="14"/>
                    <a:pt x="7" y="14"/>
                    <a:pt x="7" y="14"/>
                  </a:cubicBezTo>
                  <a:cubicBezTo>
                    <a:pt x="0" y="1"/>
                    <a:pt x="0" y="1"/>
                    <a:pt x="0" y="1"/>
                  </a:cubicBezTo>
                  <a:cubicBezTo>
                    <a:pt x="0" y="0"/>
                    <a:pt x="0" y="0"/>
                    <a:pt x="1" y="0"/>
                  </a:cubicBezTo>
                  <a:cubicBezTo>
                    <a:pt x="6" y="0"/>
                    <a:pt x="6" y="0"/>
                    <a:pt x="6" y="0"/>
                  </a:cubicBezTo>
                  <a:cubicBezTo>
                    <a:pt x="6" y="0"/>
                    <a:pt x="6" y="0"/>
                    <a:pt x="7" y="0"/>
                  </a:cubicBezTo>
                  <a:cubicBezTo>
                    <a:pt x="10" y="8"/>
                    <a:pt x="10" y="8"/>
                    <a:pt x="10" y="8"/>
                  </a:cubicBezTo>
                  <a:cubicBezTo>
                    <a:pt x="11" y="8"/>
                    <a:pt x="11" y="8"/>
                    <a:pt x="11" y="8"/>
                  </a:cubicBezTo>
                  <a:cubicBezTo>
                    <a:pt x="14" y="0"/>
                    <a:pt x="14" y="0"/>
                    <a:pt x="14" y="0"/>
                  </a:cubicBezTo>
                  <a:cubicBezTo>
                    <a:pt x="14" y="0"/>
                    <a:pt x="15" y="0"/>
                    <a:pt x="15" y="0"/>
                  </a:cubicBezTo>
                  <a:cubicBezTo>
                    <a:pt x="20" y="0"/>
                    <a:pt x="20" y="0"/>
                    <a:pt x="20" y="0"/>
                  </a:cubicBezTo>
                  <a:cubicBezTo>
                    <a:pt x="20" y="0"/>
                    <a:pt x="20" y="0"/>
                    <a:pt x="20" y="1"/>
                  </a:cubicBezTo>
                  <a:cubicBezTo>
                    <a:pt x="13" y="14"/>
                    <a:pt x="13" y="14"/>
                    <a:pt x="13" y="14"/>
                  </a:cubicBezTo>
                  <a:cubicBezTo>
                    <a:pt x="13" y="23"/>
                    <a:pt x="13" y="23"/>
                    <a:pt x="13" y="23"/>
                  </a:cubicBezTo>
                  <a:cubicBezTo>
                    <a:pt x="13" y="23"/>
                    <a:pt x="13"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8" name="Freeform 46"/>
            <p:cNvSpPr>
              <a:spLocks noEditPoints="1"/>
            </p:cNvSpPr>
            <p:nvPr userDrawn="1"/>
          </p:nvSpPr>
          <p:spPr bwMode="auto">
            <a:xfrm>
              <a:off x="3692" y="4194"/>
              <a:ext cx="26" cy="39"/>
            </a:xfrm>
            <a:custGeom>
              <a:avLst/>
              <a:gdLst>
                <a:gd name="T0" fmla="*/ 0 w 15"/>
                <a:gd name="T1" fmla="*/ 0 h 23"/>
                <a:gd name="T2" fmla="*/ 0 w 15"/>
                <a:gd name="T3" fmla="*/ 0 h 23"/>
                <a:gd name="T4" fmla="*/ 7 w 15"/>
                <a:gd name="T5" fmla="*/ 0 h 23"/>
                <a:gd name="T6" fmla="*/ 15 w 15"/>
                <a:gd name="T7" fmla="*/ 5 h 23"/>
                <a:gd name="T8" fmla="*/ 15 w 15"/>
                <a:gd name="T9" fmla="*/ 12 h 23"/>
                <a:gd name="T10" fmla="*/ 15 w 15"/>
                <a:gd name="T11" fmla="*/ 19 h 23"/>
                <a:gd name="T12" fmla="*/ 7 w 15"/>
                <a:gd name="T13" fmla="*/ 23 h 23"/>
                <a:gd name="T14" fmla="*/ 0 w 15"/>
                <a:gd name="T15" fmla="*/ 23 h 23"/>
                <a:gd name="T16" fmla="*/ 0 w 15"/>
                <a:gd name="T17" fmla="*/ 23 h 23"/>
                <a:gd name="T18" fmla="*/ 0 w 15"/>
                <a:gd name="T19" fmla="*/ 0 h 23"/>
                <a:gd name="T20" fmla="*/ 2 w 15"/>
                <a:gd name="T21" fmla="*/ 21 h 23"/>
                <a:gd name="T22" fmla="*/ 7 w 15"/>
                <a:gd name="T23" fmla="*/ 21 h 23"/>
                <a:gd name="T24" fmla="*/ 13 w 15"/>
                <a:gd name="T25" fmla="*/ 18 h 23"/>
                <a:gd name="T26" fmla="*/ 14 w 15"/>
                <a:gd name="T27" fmla="*/ 12 h 23"/>
                <a:gd name="T28" fmla="*/ 13 w 15"/>
                <a:gd name="T29" fmla="*/ 5 h 23"/>
                <a:gd name="T30" fmla="*/ 7 w 15"/>
                <a:gd name="T31" fmla="*/ 2 h 23"/>
                <a:gd name="T32" fmla="*/ 2 w 15"/>
                <a:gd name="T33" fmla="*/ 2 h 23"/>
                <a:gd name="T34" fmla="*/ 2 w 15"/>
                <a:gd name="T35" fmla="*/ 2 h 23"/>
                <a:gd name="T36" fmla="*/ 2 w 15"/>
                <a:gd name="T37" fmla="*/ 21 h 23"/>
                <a:gd name="T38" fmla="*/ 2 w 15"/>
                <a:gd name="T3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23">
                  <a:moveTo>
                    <a:pt x="0" y="0"/>
                  </a:moveTo>
                  <a:cubicBezTo>
                    <a:pt x="0" y="0"/>
                    <a:pt x="0" y="0"/>
                    <a:pt x="0" y="0"/>
                  </a:cubicBezTo>
                  <a:cubicBezTo>
                    <a:pt x="7" y="0"/>
                    <a:pt x="7" y="0"/>
                    <a:pt x="7" y="0"/>
                  </a:cubicBezTo>
                  <a:cubicBezTo>
                    <a:pt x="11" y="0"/>
                    <a:pt x="14" y="2"/>
                    <a:pt x="15" y="5"/>
                  </a:cubicBezTo>
                  <a:cubicBezTo>
                    <a:pt x="15" y="6"/>
                    <a:pt x="15" y="8"/>
                    <a:pt x="15" y="12"/>
                  </a:cubicBezTo>
                  <a:cubicBezTo>
                    <a:pt x="15" y="16"/>
                    <a:pt x="15" y="17"/>
                    <a:pt x="15" y="19"/>
                  </a:cubicBezTo>
                  <a:cubicBezTo>
                    <a:pt x="14" y="22"/>
                    <a:pt x="11" y="23"/>
                    <a:pt x="7" y="23"/>
                  </a:cubicBezTo>
                  <a:cubicBezTo>
                    <a:pt x="0" y="23"/>
                    <a:pt x="0" y="23"/>
                    <a:pt x="0" y="23"/>
                  </a:cubicBezTo>
                  <a:cubicBezTo>
                    <a:pt x="0" y="23"/>
                    <a:pt x="0" y="23"/>
                    <a:pt x="0" y="23"/>
                  </a:cubicBezTo>
                  <a:lnTo>
                    <a:pt x="0" y="0"/>
                  </a:lnTo>
                  <a:close/>
                  <a:moveTo>
                    <a:pt x="2" y="21"/>
                  </a:moveTo>
                  <a:cubicBezTo>
                    <a:pt x="7" y="21"/>
                    <a:pt x="7" y="21"/>
                    <a:pt x="7" y="21"/>
                  </a:cubicBezTo>
                  <a:cubicBezTo>
                    <a:pt x="10" y="21"/>
                    <a:pt x="12" y="20"/>
                    <a:pt x="13" y="18"/>
                  </a:cubicBezTo>
                  <a:cubicBezTo>
                    <a:pt x="13" y="17"/>
                    <a:pt x="14" y="16"/>
                    <a:pt x="14" y="12"/>
                  </a:cubicBezTo>
                  <a:cubicBezTo>
                    <a:pt x="14" y="8"/>
                    <a:pt x="13" y="7"/>
                    <a:pt x="13" y="5"/>
                  </a:cubicBezTo>
                  <a:cubicBezTo>
                    <a:pt x="12" y="3"/>
                    <a:pt x="10" y="2"/>
                    <a:pt x="7" y="2"/>
                  </a:cubicBezTo>
                  <a:cubicBezTo>
                    <a:pt x="2" y="2"/>
                    <a:pt x="2" y="2"/>
                    <a:pt x="2" y="2"/>
                  </a:cubicBezTo>
                  <a:cubicBezTo>
                    <a:pt x="2" y="2"/>
                    <a:pt x="2" y="2"/>
                    <a:pt x="2" y="2"/>
                  </a:cubicBezTo>
                  <a:cubicBezTo>
                    <a:pt x="2" y="21"/>
                    <a:pt x="2" y="21"/>
                    <a:pt x="2" y="21"/>
                  </a:cubicBezTo>
                  <a:cubicBezTo>
                    <a:pt x="2" y="21"/>
                    <a:pt x="2" y="21"/>
                    <a:pt x="2" y="2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9" name="Freeform 47"/>
            <p:cNvSpPr>
              <a:spLocks/>
            </p:cNvSpPr>
            <p:nvPr userDrawn="1"/>
          </p:nvSpPr>
          <p:spPr bwMode="auto">
            <a:xfrm>
              <a:off x="3740" y="4194"/>
              <a:ext cx="24" cy="39"/>
            </a:xfrm>
            <a:custGeom>
              <a:avLst/>
              <a:gdLst>
                <a:gd name="T0" fmla="*/ 0 w 14"/>
                <a:gd name="T1" fmla="*/ 0 h 23"/>
                <a:gd name="T2" fmla="*/ 0 w 14"/>
                <a:gd name="T3" fmla="*/ 0 h 23"/>
                <a:gd name="T4" fmla="*/ 13 w 14"/>
                <a:gd name="T5" fmla="*/ 0 h 23"/>
                <a:gd name="T6" fmla="*/ 14 w 14"/>
                <a:gd name="T7" fmla="*/ 0 h 23"/>
                <a:gd name="T8" fmla="*/ 14 w 14"/>
                <a:gd name="T9" fmla="*/ 2 h 23"/>
                <a:gd name="T10" fmla="*/ 13 w 14"/>
                <a:gd name="T11" fmla="*/ 2 h 23"/>
                <a:gd name="T12" fmla="*/ 2 w 14"/>
                <a:gd name="T13" fmla="*/ 2 h 23"/>
                <a:gd name="T14" fmla="*/ 2 w 14"/>
                <a:gd name="T15" fmla="*/ 2 h 23"/>
                <a:gd name="T16" fmla="*/ 2 w 14"/>
                <a:gd name="T17" fmla="*/ 10 h 23"/>
                <a:gd name="T18" fmla="*/ 2 w 14"/>
                <a:gd name="T19" fmla="*/ 11 h 23"/>
                <a:gd name="T20" fmla="*/ 12 w 14"/>
                <a:gd name="T21" fmla="*/ 11 h 23"/>
                <a:gd name="T22" fmla="*/ 12 w 14"/>
                <a:gd name="T23" fmla="*/ 11 h 23"/>
                <a:gd name="T24" fmla="*/ 12 w 14"/>
                <a:gd name="T25" fmla="*/ 12 h 23"/>
                <a:gd name="T26" fmla="*/ 12 w 14"/>
                <a:gd name="T27" fmla="*/ 12 h 23"/>
                <a:gd name="T28" fmla="*/ 2 w 14"/>
                <a:gd name="T29" fmla="*/ 12 h 23"/>
                <a:gd name="T30" fmla="*/ 2 w 14"/>
                <a:gd name="T31" fmla="*/ 13 h 23"/>
                <a:gd name="T32" fmla="*/ 2 w 14"/>
                <a:gd name="T33" fmla="*/ 21 h 23"/>
                <a:gd name="T34" fmla="*/ 2 w 14"/>
                <a:gd name="T35" fmla="*/ 21 h 23"/>
                <a:gd name="T36" fmla="*/ 13 w 14"/>
                <a:gd name="T37" fmla="*/ 21 h 23"/>
                <a:gd name="T38" fmla="*/ 14 w 14"/>
                <a:gd name="T39" fmla="*/ 22 h 23"/>
                <a:gd name="T40" fmla="*/ 14 w 14"/>
                <a:gd name="T41" fmla="*/ 23 h 23"/>
                <a:gd name="T42" fmla="*/ 13 w 14"/>
                <a:gd name="T43" fmla="*/ 23 h 23"/>
                <a:gd name="T44" fmla="*/ 0 w 14"/>
                <a:gd name="T45" fmla="*/ 23 h 23"/>
                <a:gd name="T46" fmla="*/ 0 w 14"/>
                <a:gd name="T47" fmla="*/ 23 h 23"/>
                <a:gd name="T48" fmla="*/ 0 w 14"/>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 h="23">
                  <a:moveTo>
                    <a:pt x="0" y="0"/>
                  </a:moveTo>
                  <a:cubicBezTo>
                    <a:pt x="0" y="0"/>
                    <a:pt x="0" y="0"/>
                    <a:pt x="0" y="0"/>
                  </a:cubicBezTo>
                  <a:cubicBezTo>
                    <a:pt x="13" y="0"/>
                    <a:pt x="13" y="0"/>
                    <a:pt x="13" y="0"/>
                  </a:cubicBezTo>
                  <a:cubicBezTo>
                    <a:pt x="14" y="0"/>
                    <a:pt x="14" y="0"/>
                    <a:pt x="14" y="0"/>
                  </a:cubicBezTo>
                  <a:cubicBezTo>
                    <a:pt x="14" y="2"/>
                    <a:pt x="14" y="2"/>
                    <a:pt x="14" y="2"/>
                  </a:cubicBezTo>
                  <a:cubicBezTo>
                    <a:pt x="14" y="2"/>
                    <a:pt x="14" y="2"/>
                    <a:pt x="13" y="2"/>
                  </a:cubicBezTo>
                  <a:cubicBezTo>
                    <a:pt x="2" y="2"/>
                    <a:pt x="2" y="2"/>
                    <a:pt x="2" y="2"/>
                  </a:cubicBezTo>
                  <a:cubicBezTo>
                    <a:pt x="2" y="2"/>
                    <a:pt x="2" y="2"/>
                    <a:pt x="2" y="2"/>
                  </a:cubicBezTo>
                  <a:cubicBezTo>
                    <a:pt x="2" y="10"/>
                    <a:pt x="2" y="10"/>
                    <a:pt x="2" y="10"/>
                  </a:cubicBezTo>
                  <a:cubicBezTo>
                    <a:pt x="2" y="11"/>
                    <a:pt x="2" y="11"/>
                    <a:pt x="2" y="11"/>
                  </a:cubicBezTo>
                  <a:cubicBezTo>
                    <a:pt x="12" y="11"/>
                    <a:pt x="12" y="11"/>
                    <a:pt x="12" y="11"/>
                  </a:cubicBezTo>
                  <a:cubicBezTo>
                    <a:pt x="12" y="11"/>
                    <a:pt x="12" y="11"/>
                    <a:pt x="12" y="11"/>
                  </a:cubicBezTo>
                  <a:cubicBezTo>
                    <a:pt x="12" y="12"/>
                    <a:pt x="12" y="12"/>
                    <a:pt x="12" y="12"/>
                  </a:cubicBezTo>
                  <a:cubicBezTo>
                    <a:pt x="12" y="12"/>
                    <a:pt x="12" y="12"/>
                    <a:pt x="12" y="12"/>
                  </a:cubicBezTo>
                  <a:cubicBezTo>
                    <a:pt x="2" y="12"/>
                    <a:pt x="2" y="12"/>
                    <a:pt x="2" y="12"/>
                  </a:cubicBezTo>
                  <a:cubicBezTo>
                    <a:pt x="2" y="12"/>
                    <a:pt x="2" y="13"/>
                    <a:pt x="2" y="13"/>
                  </a:cubicBezTo>
                  <a:cubicBezTo>
                    <a:pt x="2" y="21"/>
                    <a:pt x="2" y="21"/>
                    <a:pt x="2" y="21"/>
                  </a:cubicBezTo>
                  <a:cubicBezTo>
                    <a:pt x="2" y="21"/>
                    <a:pt x="2" y="21"/>
                    <a:pt x="2" y="21"/>
                  </a:cubicBezTo>
                  <a:cubicBezTo>
                    <a:pt x="13" y="21"/>
                    <a:pt x="13" y="21"/>
                    <a:pt x="13" y="21"/>
                  </a:cubicBezTo>
                  <a:cubicBezTo>
                    <a:pt x="14" y="21"/>
                    <a:pt x="14" y="22"/>
                    <a:pt x="14" y="22"/>
                  </a:cubicBezTo>
                  <a:cubicBezTo>
                    <a:pt x="14" y="23"/>
                    <a:pt x="14" y="23"/>
                    <a:pt x="14" y="23"/>
                  </a:cubicBezTo>
                  <a:cubicBezTo>
                    <a:pt x="14" y="23"/>
                    <a:pt x="14" y="23"/>
                    <a:pt x="13"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0" name="Freeform 48"/>
            <p:cNvSpPr>
              <a:spLocks/>
            </p:cNvSpPr>
            <p:nvPr userDrawn="1"/>
          </p:nvSpPr>
          <p:spPr bwMode="auto">
            <a:xfrm>
              <a:off x="3783" y="4194"/>
              <a:ext cx="27" cy="39"/>
            </a:xfrm>
            <a:custGeom>
              <a:avLst/>
              <a:gdLst>
                <a:gd name="T0" fmla="*/ 0 w 16"/>
                <a:gd name="T1" fmla="*/ 0 h 23"/>
                <a:gd name="T2" fmla="*/ 1 w 16"/>
                <a:gd name="T3" fmla="*/ 0 h 23"/>
                <a:gd name="T4" fmla="*/ 2 w 16"/>
                <a:gd name="T5" fmla="*/ 0 h 23"/>
                <a:gd name="T6" fmla="*/ 3 w 16"/>
                <a:gd name="T7" fmla="*/ 0 h 23"/>
                <a:gd name="T8" fmla="*/ 14 w 16"/>
                <a:gd name="T9" fmla="*/ 20 h 23"/>
                <a:gd name="T10" fmla="*/ 14 w 16"/>
                <a:gd name="T11" fmla="*/ 20 h 23"/>
                <a:gd name="T12" fmla="*/ 14 w 16"/>
                <a:gd name="T13" fmla="*/ 0 h 23"/>
                <a:gd name="T14" fmla="*/ 15 w 16"/>
                <a:gd name="T15" fmla="*/ 0 h 23"/>
                <a:gd name="T16" fmla="*/ 16 w 16"/>
                <a:gd name="T17" fmla="*/ 0 h 23"/>
                <a:gd name="T18" fmla="*/ 16 w 16"/>
                <a:gd name="T19" fmla="*/ 0 h 23"/>
                <a:gd name="T20" fmla="*/ 16 w 16"/>
                <a:gd name="T21" fmla="*/ 23 h 23"/>
                <a:gd name="T22" fmla="*/ 16 w 16"/>
                <a:gd name="T23" fmla="*/ 23 h 23"/>
                <a:gd name="T24" fmla="*/ 15 w 16"/>
                <a:gd name="T25" fmla="*/ 23 h 23"/>
                <a:gd name="T26" fmla="*/ 14 w 16"/>
                <a:gd name="T27" fmla="*/ 23 h 23"/>
                <a:gd name="T28" fmla="*/ 3 w 16"/>
                <a:gd name="T29" fmla="*/ 4 h 23"/>
                <a:gd name="T30" fmla="*/ 2 w 16"/>
                <a:gd name="T31" fmla="*/ 4 h 23"/>
                <a:gd name="T32" fmla="*/ 2 w 16"/>
                <a:gd name="T33" fmla="*/ 23 h 23"/>
                <a:gd name="T34" fmla="*/ 2 w 16"/>
                <a:gd name="T35" fmla="*/ 23 h 23"/>
                <a:gd name="T36" fmla="*/ 1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1" y="0"/>
                    <a:pt x="1" y="0"/>
                  </a:cubicBezTo>
                  <a:cubicBezTo>
                    <a:pt x="2" y="0"/>
                    <a:pt x="2" y="0"/>
                    <a:pt x="2" y="0"/>
                  </a:cubicBezTo>
                  <a:cubicBezTo>
                    <a:pt x="2" y="0"/>
                    <a:pt x="3" y="0"/>
                    <a:pt x="3" y="0"/>
                  </a:cubicBezTo>
                  <a:cubicBezTo>
                    <a:pt x="14" y="20"/>
                    <a:pt x="14" y="20"/>
                    <a:pt x="14" y="20"/>
                  </a:cubicBezTo>
                  <a:cubicBezTo>
                    <a:pt x="14" y="20"/>
                    <a:pt x="14" y="20"/>
                    <a:pt x="14" y="20"/>
                  </a:cubicBezTo>
                  <a:cubicBezTo>
                    <a:pt x="14" y="0"/>
                    <a:pt x="14" y="0"/>
                    <a:pt x="14" y="0"/>
                  </a:cubicBezTo>
                  <a:cubicBezTo>
                    <a:pt x="14" y="0"/>
                    <a:pt x="14" y="0"/>
                    <a:pt x="15" y="0"/>
                  </a:cubicBezTo>
                  <a:cubicBezTo>
                    <a:pt x="16" y="0"/>
                    <a:pt x="16" y="0"/>
                    <a:pt x="16" y="0"/>
                  </a:cubicBezTo>
                  <a:cubicBezTo>
                    <a:pt x="16" y="0"/>
                    <a:pt x="16" y="0"/>
                    <a:pt x="16" y="0"/>
                  </a:cubicBezTo>
                  <a:cubicBezTo>
                    <a:pt x="16" y="23"/>
                    <a:pt x="16" y="23"/>
                    <a:pt x="16" y="23"/>
                  </a:cubicBezTo>
                  <a:cubicBezTo>
                    <a:pt x="16" y="23"/>
                    <a:pt x="16" y="23"/>
                    <a:pt x="16" y="23"/>
                  </a:cubicBezTo>
                  <a:cubicBezTo>
                    <a:pt x="15" y="23"/>
                    <a:pt x="15" y="23"/>
                    <a:pt x="15" y="23"/>
                  </a:cubicBezTo>
                  <a:cubicBezTo>
                    <a:pt x="14" y="23"/>
                    <a:pt x="14" y="23"/>
                    <a:pt x="14" y="23"/>
                  </a:cubicBezTo>
                  <a:cubicBezTo>
                    <a:pt x="3" y="4"/>
                    <a:pt x="3" y="4"/>
                    <a:pt x="3" y="4"/>
                  </a:cubicBezTo>
                  <a:cubicBezTo>
                    <a:pt x="2" y="4"/>
                    <a:pt x="2" y="4"/>
                    <a:pt x="2" y="4"/>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1" name="Freeform 49"/>
            <p:cNvSpPr>
              <a:spLocks/>
            </p:cNvSpPr>
            <p:nvPr userDrawn="1"/>
          </p:nvSpPr>
          <p:spPr bwMode="auto">
            <a:xfrm>
              <a:off x="3832" y="4194"/>
              <a:ext cx="35" cy="39"/>
            </a:xfrm>
            <a:custGeom>
              <a:avLst/>
              <a:gdLst>
                <a:gd name="T0" fmla="*/ 0 w 20"/>
                <a:gd name="T1" fmla="*/ 0 h 23"/>
                <a:gd name="T2" fmla="*/ 1 w 20"/>
                <a:gd name="T3" fmla="*/ 0 h 23"/>
                <a:gd name="T4" fmla="*/ 2 w 20"/>
                <a:gd name="T5" fmla="*/ 0 h 23"/>
                <a:gd name="T6" fmla="*/ 3 w 20"/>
                <a:gd name="T7" fmla="*/ 0 h 23"/>
                <a:gd name="T8" fmla="*/ 10 w 20"/>
                <a:gd name="T9" fmla="*/ 17 h 23"/>
                <a:gd name="T10" fmla="*/ 10 w 20"/>
                <a:gd name="T11" fmla="*/ 17 h 23"/>
                <a:gd name="T12" fmla="*/ 18 w 20"/>
                <a:gd name="T13" fmla="*/ 0 h 23"/>
                <a:gd name="T14" fmla="*/ 18 w 20"/>
                <a:gd name="T15" fmla="*/ 0 h 23"/>
                <a:gd name="T16" fmla="*/ 19 w 20"/>
                <a:gd name="T17" fmla="*/ 0 h 23"/>
                <a:gd name="T18" fmla="*/ 20 w 20"/>
                <a:gd name="T19" fmla="*/ 0 h 23"/>
                <a:gd name="T20" fmla="*/ 20 w 20"/>
                <a:gd name="T21" fmla="*/ 23 h 23"/>
                <a:gd name="T22" fmla="*/ 19 w 20"/>
                <a:gd name="T23" fmla="*/ 23 h 23"/>
                <a:gd name="T24" fmla="*/ 18 w 20"/>
                <a:gd name="T25" fmla="*/ 23 h 23"/>
                <a:gd name="T26" fmla="*/ 18 w 20"/>
                <a:gd name="T27" fmla="*/ 23 h 23"/>
                <a:gd name="T28" fmla="*/ 18 w 20"/>
                <a:gd name="T29" fmla="*/ 5 h 23"/>
                <a:gd name="T30" fmla="*/ 18 w 20"/>
                <a:gd name="T31" fmla="*/ 5 h 23"/>
                <a:gd name="T32" fmla="*/ 11 w 20"/>
                <a:gd name="T33" fmla="*/ 20 h 23"/>
                <a:gd name="T34" fmla="*/ 10 w 20"/>
                <a:gd name="T35" fmla="*/ 20 h 23"/>
                <a:gd name="T36" fmla="*/ 10 w 20"/>
                <a:gd name="T37" fmla="*/ 20 h 23"/>
                <a:gd name="T38" fmla="*/ 9 w 20"/>
                <a:gd name="T39" fmla="*/ 20 h 23"/>
                <a:gd name="T40" fmla="*/ 2 w 20"/>
                <a:gd name="T41" fmla="*/ 5 h 23"/>
                <a:gd name="T42" fmla="*/ 2 w 20"/>
                <a:gd name="T43" fmla="*/ 5 h 23"/>
                <a:gd name="T44" fmla="*/ 2 w 20"/>
                <a:gd name="T45" fmla="*/ 23 h 23"/>
                <a:gd name="T46" fmla="*/ 2 w 20"/>
                <a:gd name="T47" fmla="*/ 23 h 23"/>
                <a:gd name="T48" fmla="*/ 1 w 20"/>
                <a:gd name="T49" fmla="*/ 23 h 23"/>
                <a:gd name="T50" fmla="*/ 0 w 20"/>
                <a:gd name="T51" fmla="*/ 23 h 23"/>
                <a:gd name="T52" fmla="*/ 0 w 20"/>
                <a:gd name="T5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23">
                  <a:moveTo>
                    <a:pt x="0" y="0"/>
                  </a:moveTo>
                  <a:cubicBezTo>
                    <a:pt x="0" y="0"/>
                    <a:pt x="1" y="0"/>
                    <a:pt x="1" y="0"/>
                  </a:cubicBezTo>
                  <a:cubicBezTo>
                    <a:pt x="2" y="0"/>
                    <a:pt x="2" y="0"/>
                    <a:pt x="2" y="0"/>
                  </a:cubicBezTo>
                  <a:cubicBezTo>
                    <a:pt x="2" y="0"/>
                    <a:pt x="2" y="0"/>
                    <a:pt x="3" y="0"/>
                  </a:cubicBezTo>
                  <a:cubicBezTo>
                    <a:pt x="10" y="17"/>
                    <a:pt x="10" y="17"/>
                    <a:pt x="10" y="17"/>
                  </a:cubicBezTo>
                  <a:cubicBezTo>
                    <a:pt x="10" y="17"/>
                    <a:pt x="10" y="17"/>
                    <a:pt x="10" y="17"/>
                  </a:cubicBezTo>
                  <a:cubicBezTo>
                    <a:pt x="18" y="0"/>
                    <a:pt x="18" y="0"/>
                    <a:pt x="18" y="0"/>
                  </a:cubicBezTo>
                  <a:cubicBezTo>
                    <a:pt x="18" y="0"/>
                    <a:pt x="18" y="0"/>
                    <a:pt x="18" y="0"/>
                  </a:cubicBezTo>
                  <a:cubicBezTo>
                    <a:pt x="19" y="0"/>
                    <a:pt x="19" y="0"/>
                    <a:pt x="19" y="0"/>
                  </a:cubicBezTo>
                  <a:cubicBezTo>
                    <a:pt x="20" y="0"/>
                    <a:pt x="20" y="0"/>
                    <a:pt x="20" y="0"/>
                  </a:cubicBezTo>
                  <a:cubicBezTo>
                    <a:pt x="20" y="23"/>
                    <a:pt x="20" y="23"/>
                    <a:pt x="20" y="23"/>
                  </a:cubicBezTo>
                  <a:cubicBezTo>
                    <a:pt x="20" y="23"/>
                    <a:pt x="20" y="23"/>
                    <a:pt x="19" y="23"/>
                  </a:cubicBezTo>
                  <a:cubicBezTo>
                    <a:pt x="18" y="23"/>
                    <a:pt x="18" y="23"/>
                    <a:pt x="18" y="23"/>
                  </a:cubicBezTo>
                  <a:cubicBezTo>
                    <a:pt x="18" y="23"/>
                    <a:pt x="18" y="23"/>
                    <a:pt x="18" y="23"/>
                  </a:cubicBezTo>
                  <a:cubicBezTo>
                    <a:pt x="18" y="5"/>
                    <a:pt x="18" y="5"/>
                    <a:pt x="18" y="5"/>
                  </a:cubicBezTo>
                  <a:cubicBezTo>
                    <a:pt x="18" y="5"/>
                    <a:pt x="18" y="5"/>
                    <a:pt x="18" y="5"/>
                  </a:cubicBezTo>
                  <a:cubicBezTo>
                    <a:pt x="11" y="20"/>
                    <a:pt x="11" y="20"/>
                    <a:pt x="11" y="20"/>
                  </a:cubicBezTo>
                  <a:cubicBezTo>
                    <a:pt x="11" y="20"/>
                    <a:pt x="11" y="20"/>
                    <a:pt x="10" y="20"/>
                  </a:cubicBezTo>
                  <a:cubicBezTo>
                    <a:pt x="10" y="20"/>
                    <a:pt x="10" y="20"/>
                    <a:pt x="10" y="20"/>
                  </a:cubicBezTo>
                  <a:cubicBezTo>
                    <a:pt x="9" y="20"/>
                    <a:pt x="9" y="20"/>
                    <a:pt x="9" y="20"/>
                  </a:cubicBezTo>
                  <a:cubicBezTo>
                    <a:pt x="2" y="5"/>
                    <a:pt x="2" y="5"/>
                    <a:pt x="2" y="5"/>
                  </a:cubicBezTo>
                  <a:cubicBezTo>
                    <a:pt x="2" y="5"/>
                    <a:pt x="2" y="5"/>
                    <a:pt x="2" y="5"/>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2" name="Freeform 50"/>
            <p:cNvSpPr>
              <a:spLocks noEditPoints="1"/>
            </p:cNvSpPr>
            <p:nvPr userDrawn="1"/>
          </p:nvSpPr>
          <p:spPr bwMode="auto">
            <a:xfrm>
              <a:off x="3885" y="4194"/>
              <a:ext cx="31" cy="39"/>
            </a:xfrm>
            <a:custGeom>
              <a:avLst/>
              <a:gdLst>
                <a:gd name="T0" fmla="*/ 8 w 18"/>
                <a:gd name="T1" fmla="*/ 0 h 23"/>
                <a:gd name="T2" fmla="*/ 8 w 18"/>
                <a:gd name="T3" fmla="*/ 0 h 23"/>
                <a:gd name="T4" fmla="*/ 9 w 18"/>
                <a:gd name="T5" fmla="*/ 0 h 23"/>
                <a:gd name="T6" fmla="*/ 10 w 18"/>
                <a:gd name="T7" fmla="*/ 0 h 23"/>
                <a:gd name="T8" fmla="*/ 18 w 18"/>
                <a:gd name="T9" fmla="*/ 23 h 23"/>
                <a:gd name="T10" fmla="*/ 18 w 18"/>
                <a:gd name="T11" fmla="*/ 23 h 23"/>
                <a:gd name="T12" fmla="*/ 16 w 18"/>
                <a:gd name="T13" fmla="*/ 23 h 23"/>
                <a:gd name="T14" fmla="*/ 16 w 18"/>
                <a:gd name="T15" fmla="*/ 23 h 23"/>
                <a:gd name="T16" fmla="*/ 14 w 18"/>
                <a:gd name="T17" fmla="*/ 17 h 23"/>
                <a:gd name="T18" fmla="*/ 4 w 18"/>
                <a:gd name="T19" fmla="*/ 17 h 23"/>
                <a:gd name="T20" fmla="*/ 2 w 18"/>
                <a:gd name="T21" fmla="*/ 23 h 23"/>
                <a:gd name="T22" fmla="*/ 1 w 18"/>
                <a:gd name="T23" fmla="*/ 23 h 23"/>
                <a:gd name="T24" fmla="*/ 0 w 18"/>
                <a:gd name="T25" fmla="*/ 23 h 23"/>
                <a:gd name="T26" fmla="*/ 0 w 18"/>
                <a:gd name="T27" fmla="*/ 23 h 23"/>
                <a:gd name="T28" fmla="*/ 8 w 18"/>
                <a:gd name="T29" fmla="*/ 0 h 23"/>
                <a:gd name="T30" fmla="*/ 13 w 18"/>
                <a:gd name="T31" fmla="*/ 15 h 23"/>
                <a:gd name="T32" fmla="*/ 9 w 18"/>
                <a:gd name="T33" fmla="*/ 3 h 23"/>
                <a:gd name="T34" fmla="*/ 9 w 18"/>
                <a:gd name="T35" fmla="*/ 3 h 23"/>
                <a:gd name="T36" fmla="*/ 4 w 18"/>
                <a:gd name="T37" fmla="*/ 15 h 23"/>
                <a:gd name="T38" fmla="*/ 13 w 18"/>
                <a:gd name="T39" fmla="*/ 1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3">
                  <a:moveTo>
                    <a:pt x="8" y="0"/>
                  </a:moveTo>
                  <a:cubicBezTo>
                    <a:pt x="8" y="0"/>
                    <a:pt x="8" y="0"/>
                    <a:pt x="8" y="0"/>
                  </a:cubicBezTo>
                  <a:cubicBezTo>
                    <a:pt x="9" y="0"/>
                    <a:pt x="9" y="0"/>
                    <a:pt x="9" y="0"/>
                  </a:cubicBezTo>
                  <a:cubicBezTo>
                    <a:pt x="10" y="0"/>
                    <a:pt x="10" y="0"/>
                    <a:pt x="10" y="0"/>
                  </a:cubicBezTo>
                  <a:cubicBezTo>
                    <a:pt x="18" y="23"/>
                    <a:pt x="18" y="23"/>
                    <a:pt x="18" y="23"/>
                  </a:cubicBezTo>
                  <a:cubicBezTo>
                    <a:pt x="18" y="23"/>
                    <a:pt x="18" y="23"/>
                    <a:pt x="18" y="23"/>
                  </a:cubicBezTo>
                  <a:cubicBezTo>
                    <a:pt x="16" y="23"/>
                    <a:pt x="16" y="23"/>
                    <a:pt x="16" y="23"/>
                  </a:cubicBezTo>
                  <a:cubicBezTo>
                    <a:pt x="16" y="23"/>
                    <a:pt x="16" y="23"/>
                    <a:pt x="16" y="23"/>
                  </a:cubicBezTo>
                  <a:cubicBezTo>
                    <a:pt x="14" y="17"/>
                    <a:pt x="14" y="17"/>
                    <a:pt x="14" y="17"/>
                  </a:cubicBezTo>
                  <a:cubicBezTo>
                    <a:pt x="4" y="17"/>
                    <a:pt x="4" y="17"/>
                    <a:pt x="4" y="17"/>
                  </a:cubicBezTo>
                  <a:cubicBezTo>
                    <a:pt x="2" y="23"/>
                    <a:pt x="2" y="23"/>
                    <a:pt x="2" y="23"/>
                  </a:cubicBezTo>
                  <a:cubicBezTo>
                    <a:pt x="2" y="23"/>
                    <a:pt x="1" y="23"/>
                    <a:pt x="1" y="23"/>
                  </a:cubicBezTo>
                  <a:cubicBezTo>
                    <a:pt x="0" y="23"/>
                    <a:pt x="0" y="23"/>
                    <a:pt x="0" y="23"/>
                  </a:cubicBezTo>
                  <a:cubicBezTo>
                    <a:pt x="0" y="23"/>
                    <a:pt x="0" y="23"/>
                    <a:pt x="0" y="23"/>
                  </a:cubicBezTo>
                  <a:lnTo>
                    <a:pt x="8" y="0"/>
                  </a:lnTo>
                  <a:close/>
                  <a:moveTo>
                    <a:pt x="13" y="15"/>
                  </a:moveTo>
                  <a:cubicBezTo>
                    <a:pt x="9" y="3"/>
                    <a:pt x="9" y="3"/>
                    <a:pt x="9" y="3"/>
                  </a:cubicBezTo>
                  <a:cubicBezTo>
                    <a:pt x="9" y="3"/>
                    <a:pt x="9" y="3"/>
                    <a:pt x="9" y="3"/>
                  </a:cubicBezTo>
                  <a:cubicBezTo>
                    <a:pt x="4" y="15"/>
                    <a:pt x="4" y="15"/>
                    <a:pt x="4" y="15"/>
                  </a:cubicBezTo>
                  <a:lnTo>
                    <a:pt x="13" y="15"/>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3" name="Freeform 51"/>
            <p:cNvSpPr>
              <a:spLocks noEditPoints="1"/>
            </p:cNvSpPr>
            <p:nvPr userDrawn="1"/>
          </p:nvSpPr>
          <p:spPr bwMode="auto">
            <a:xfrm>
              <a:off x="3935" y="4194"/>
              <a:ext cx="27" cy="39"/>
            </a:xfrm>
            <a:custGeom>
              <a:avLst/>
              <a:gdLst>
                <a:gd name="T0" fmla="*/ 14 w 16"/>
                <a:gd name="T1" fmla="*/ 23 h 23"/>
                <a:gd name="T2" fmla="*/ 13 w 16"/>
                <a:gd name="T3" fmla="*/ 23 h 23"/>
                <a:gd name="T4" fmla="*/ 8 w 16"/>
                <a:gd name="T5" fmla="*/ 13 h 23"/>
                <a:gd name="T6" fmla="*/ 8 w 16"/>
                <a:gd name="T7" fmla="*/ 13 h 23"/>
                <a:gd name="T8" fmla="*/ 2 w 16"/>
                <a:gd name="T9" fmla="*/ 13 h 23"/>
                <a:gd name="T10" fmla="*/ 2 w 16"/>
                <a:gd name="T11" fmla="*/ 13 h 23"/>
                <a:gd name="T12" fmla="*/ 2 w 16"/>
                <a:gd name="T13" fmla="*/ 23 h 23"/>
                <a:gd name="T14" fmla="*/ 2 w 16"/>
                <a:gd name="T15" fmla="*/ 23 h 23"/>
                <a:gd name="T16" fmla="*/ 0 w 16"/>
                <a:gd name="T17" fmla="*/ 23 h 23"/>
                <a:gd name="T18" fmla="*/ 0 w 16"/>
                <a:gd name="T19" fmla="*/ 23 h 23"/>
                <a:gd name="T20" fmla="*/ 0 w 16"/>
                <a:gd name="T21" fmla="*/ 0 h 23"/>
                <a:gd name="T22" fmla="*/ 0 w 16"/>
                <a:gd name="T23" fmla="*/ 0 h 23"/>
                <a:gd name="T24" fmla="*/ 8 w 16"/>
                <a:gd name="T25" fmla="*/ 0 h 23"/>
                <a:gd name="T26" fmla="*/ 15 w 16"/>
                <a:gd name="T27" fmla="*/ 7 h 23"/>
                <a:gd name="T28" fmla="*/ 10 w 16"/>
                <a:gd name="T29" fmla="*/ 13 h 23"/>
                <a:gd name="T30" fmla="*/ 15 w 16"/>
                <a:gd name="T31" fmla="*/ 23 h 23"/>
                <a:gd name="T32" fmla="*/ 15 w 16"/>
                <a:gd name="T33" fmla="*/ 23 h 23"/>
                <a:gd name="T34" fmla="*/ 14 w 16"/>
                <a:gd name="T35" fmla="*/ 23 h 23"/>
                <a:gd name="T36" fmla="*/ 13 w 16"/>
                <a:gd name="T37" fmla="*/ 7 h 23"/>
                <a:gd name="T38" fmla="*/ 8 w 16"/>
                <a:gd name="T39" fmla="*/ 2 h 23"/>
                <a:gd name="T40" fmla="*/ 2 w 16"/>
                <a:gd name="T41" fmla="*/ 2 h 23"/>
                <a:gd name="T42" fmla="*/ 2 w 16"/>
                <a:gd name="T43" fmla="*/ 2 h 23"/>
                <a:gd name="T44" fmla="*/ 2 w 16"/>
                <a:gd name="T45" fmla="*/ 11 h 23"/>
                <a:gd name="T46" fmla="*/ 2 w 16"/>
                <a:gd name="T47" fmla="*/ 11 h 23"/>
                <a:gd name="T48" fmla="*/ 8 w 16"/>
                <a:gd name="T49" fmla="*/ 11 h 23"/>
                <a:gd name="T50" fmla="*/ 13 w 16"/>
                <a:gd name="T51"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 h="23">
                  <a:moveTo>
                    <a:pt x="14" y="23"/>
                  </a:moveTo>
                  <a:cubicBezTo>
                    <a:pt x="13" y="23"/>
                    <a:pt x="13" y="23"/>
                    <a:pt x="13" y="23"/>
                  </a:cubicBezTo>
                  <a:cubicBezTo>
                    <a:pt x="8" y="13"/>
                    <a:pt x="8" y="13"/>
                    <a:pt x="8" y="13"/>
                  </a:cubicBezTo>
                  <a:cubicBezTo>
                    <a:pt x="8" y="13"/>
                    <a:pt x="8" y="13"/>
                    <a:pt x="8" y="13"/>
                  </a:cubicBezTo>
                  <a:cubicBezTo>
                    <a:pt x="2" y="13"/>
                    <a:pt x="2" y="13"/>
                    <a:pt x="2" y="13"/>
                  </a:cubicBezTo>
                  <a:cubicBezTo>
                    <a:pt x="2" y="13"/>
                    <a:pt x="2" y="13"/>
                    <a:pt x="2" y="13"/>
                  </a:cubicBezTo>
                  <a:cubicBezTo>
                    <a:pt x="2" y="23"/>
                    <a:pt x="2" y="23"/>
                    <a:pt x="2" y="23"/>
                  </a:cubicBezTo>
                  <a:cubicBezTo>
                    <a:pt x="2" y="23"/>
                    <a:pt x="2" y="23"/>
                    <a:pt x="2" y="23"/>
                  </a:cubicBezTo>
                  <a:cubicBezTo>
                    <a:pt x="0" y="23"/>
                    <a:pt x="0" y="23"/>
                    <a:pt x="0" y="23"/>
                  </a:cubicBezTo>
                  <a:cubicBezTo>
                    <a:pt x="0" y="23"/>
                    <a:pt x="0" y="23"/>
                    <a:pt x="0" y="23"/>
                  </a:cubicBezTo>
                  <a:cubicBezTo>
                    <a:pt x="0" y="0"/>
                    <a:pt x="0" y="0"/>
                    <a:pt x="0" y="0"/>
                  </a:cubicBezTo>
                  <a:cubicBezTo>
                    <a:pt x="0" y="0"/>
                    <a:pt x="0" y="0"/>
                    <a:pt x="0" y="0"/>
                  </a:cubicBezTo>
                  <a:cubicBezTo>
                    <a:pt x="8" y="0"/>
                    <a:pt x="8" y="0"/>
                    <a:pt x="8" y="0"/>
                  </a:cubicBezTo>
                  <a:cubicBezTo>
                    <a:pt x="12" y="0"/>
                    <a:pt x="15" y="3"/>
                    <a:pt x="15" y="7"/>
                  </a:cubicBezTo>
                  <a:cubicBezTo>
                    <a:pt x="15" y="10"/>
                    <a:pt x="13" y="12"/>
                    <a:pt x="10" y="13"/>
                  </a:cubicBezTo>
                  <a:cubicBezTo>
                    <a:pt x="15" y="23"/>
                    <a:pt x="15" y="23"/>
                    <a:pt x="15" y="23"/>
                  </a:cubicBezTo>
                  <a:cubicBezTo>
                    <a:pt x="16" y="23"/>
                    <a:pt x="15" y="23"/>
                    <a:pt x="15" y="23"/>
                  </a:cubicBezTo>
                  <a:lnTo>
                    <a:pt x="14" y="23"/>
                  </a:lnTo>
                  <a:close/>
                  <a:moveTo>
                    <a:pt x="13" y="7"/>
                  </a:moveTo>
                  <a:cubicBezTo>
                    <a:pt x="13" y="4"/>
                    <a:pt x="11" y="2"/>
                    <a:pt x="8" y="2"/>
                  </a:cubicBezTo>
                  <a:cubicBezTo>
                    <a:pt x="2" y="2"/>
                    <a:pt x="2" y="2"/>
                    <a:pt x="2" y="2"/>
                  </a:cubicBezTo>
                  <a:cubicBezTo>
                    <a:pt x="2" y="2"/>
                    <a:pt x="2" y="2"/>
                    <a:pt x="2" y="2"/>
                  </a:cubicBezTo>
                  <a:cubicBezTo>
                    <a:pt x="2" y="11"/>
                    <a:pt x="2" y="11"/>
                    <a:pt x="2" y="11"/>
                  </a:cubicBezTo>
                  <a:cubicBezTo>
                    <a:pt x="2" y="11"/>
                    <a:pt x="2" y="11"/>
                    <a:pt x="2" y="11"/>
                  </a:cubicBezTo>
                  <a:cubicBezTo>
                    <a:pt x="8" y="11"/>
                    <a:pt x="8" y="11"/>
                    <a:pt x="8" y="11"/>
                  </a:cubicBezTo>
                  <a:cubicBezTo>
                    <a:pt x="11" y="11"/>
                    <a:pt x="13" y="9"/>
                    <a:pt x="13" y="7"/>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4" name="Freeform 52"/>
            <p:cNvSpPr>
              <a:spLocks/>
            </p:cNvSpPr>
            <p:nvPr userDrawn="1"/>
          </p:nvSpPr>
          <p:spPr bwMode="auto">
            <a:xfrm>
              <a:off x="3983" y="4194"/>
              <a:ext cx="27" cy="39"/>
            </a:xfrm>
            <a:custGeom>
              <a:avLst/>
              <a:gdLst>
                <a:gd name="T0" fmla="*/ 0 w 16"/>
                <a:gd name="T1" fmla="*/ 0 h 23"/>
                <a:gd name="T2" fmla="*/ 0 w 16"/>
                <a:gd name="T3" fmla="*/ 0 h 23"/>
                <a:gd name="T4" fmla="*/ 1 w 16"/>
                <a:gd name="T5" fmla="*/ 0 h 23"/>
                <a:gd name="T6" fmla="*/ 2 w 16"/>
                <a:gd name="T7" fmla="*/ 0 h 23"/>
                <a:gd name="T8" fmla="*/ 2 w 16"/>
                <a:gd name="T9" fmla="*/ 14 h 23"/>
                <a:gd name="T10" fmla="*/ 13 w 16"/>
                <a:gd name="T11" fmla="*/ 0 h 23"/>
                <a:gd name="T12" fmla="*/ 13 w 16"/>
                <a:gd name="T13" fmla="*/ 0 h 23"/>
                <a:gd name="T14" fmla="*/ 15 w 16"/>
                <a:gd name="T15" fmla="*/ 0 h 23"/>
                <a:gd name="T16" fmla="*/ 15 w 16"/>
                <a:gd name="T17" fmla="*/ 1 h 23"/>
                <a:gd name="T18" fmla="*/ 8 w 16"/>
                <a:gd name="T19" fmla="*/ 9 h 23"/>
                <a:gd name="T20" fmla="*/ 15 w 16"/>
                <a:gd name="T21" fmla="*/ 23 h 23"/>
                <a:gd name="T22" fmla="*/ 15 w 16"/>
                <a:gd name="T23" fmla="*/ 23 h 23"/>
                <a:gd name="T24" fmla="*/ 14 w 16"/>
                <a:gd name="T25" fmla="*/ 23 h 23"/>
                <a:gd name="T26" fmla="*/ 13 w 16"/>
                <a:gd name="T27" fmla="*/ 23 h 23"/>
                <a:gd name="T28" fmla="*/ 6 w 16"/>
                <a:gd name="T29" fmla="*/ 11 h 23"/>
                <a:gd name="T30" fmla="*/ 2 w 16"/>
                <a:gd name="T31" fmla="*/ 16 h 23"/>
                <a:gd name="T32" fmla="*/ 2 w 16"/>
                <a:gd name="T33" fmla="*/ 23 h 23"/>
                <a:gd name="T34" fmla="*/ 1 w 16"/>
                <a:gd name="T35" fmla="*/ 23 h 23"/>
                <a:gd name="T36" fmla="*/ 0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0" y="0"/>
                    <a:pt x="0" y="0"/>
                  </a:cubicBezTo>
                  <a:cubicBezTo>
                    <a:pt x="1" y="0"/>
                    <a:pt x="1" y="0"/>
                    <a:pt x="1" y="0"/>
                  </a:cubicBezTo>
                  <a:cubicBezTo>
                    <a:pt x="1" y="0"/>
                    <a:pt x="2" y="0"/>
                    <a:pt x="2" y="0"/>
                  </a:cubicBezTo>
                  <a:cubicBezTo>
                    <a:pt x="2" y="14"/>
                    <a:pt x="2" y="14"/>
                    <a:pt x="2" y="14"/>
                  </a:cubicBezTo>
                  <a:cubicBezTo>
                    <a:pt x="13" y="0"/>
                    <a:pt x="13" y="0"/>
                    <a:pt x="13" y="0"/>
                  </a:cubicBezTo>
                  <a:cubicBezTo>
                    <a:pt x="13" y="0"/>
                    <a:pt x="13" y="0"/>
                    <a:pt x="13" y="0"/>
                  </a:cubicBezTo>
                  <a:cubicBezTo>
                    <a:pt x="15" y="0"/>
                    <a:pt x="15" y="0"/>
                    <a:pt x="15" y="0"/>
                  </a:cubicBezTo>
                  <a:cubicBezTo>
                    <a:pt x="15" y="0"/>
                    <a:pt x="15" y="0"/>
                    <a:pt x="15" y="1"/>
                  </a:cubicBezTo>
                  <a:cubicBezTo>
                    <a:pt x="8" y="9"/>
                    <a:pt x="8" y="9"/>
                    <a:pt x="8" y="9"/>
                  </a:cubicBezTo>
                  <a:cubicBezTo>
                    <a:pt x="15" y="23"/>
                    <a:pt x="15" y="23"/>
                    <a:pt x="15" y="23"/>
                  </a:cubicBezTo>
                  <a:cubicBezTo>
                    <a:pt x="16" y="23"/>
                    <a:pt x="16" y="23"/>
                    <a:pt x="15" y="23"/>
                  </a:cubicBezTo>
                  <a:cubicBezTo>
                    <a:pt x="14" y="23"/>
                    <a:pt x="14" y="23"/>
                    <a:pt x="14" y="23"/>
                  </a:cubicBezTo>
                  <a:cubicBezTo>
                    <a:pt x="14" y="23"/>
                    <a:pt x="13" y="23"/>
                    <a:pt x="13" y="23"/>
                  </a:cubicBezTo>
                  <a:cubicBezTo>
                    <a:pt x="6" y="11"/>
                    <a:pt x="6" y="11"/>
                    <a:pt x="6" y="11"/>
                  </a:cubicBezTo>
                  <a:cubicBezTo>
                    <a:pt x="2" y="16"/>
                    <a:pt x="2" y="16"/>
                    <a:pt x="2" y="16"/>
                  </a:cubicBezTo>
                  <a:cubicBezTo>
                    <a:pt x="2" y="23"/>
                    <a:pt x="2" y="23"/>
                    <a:pt x="2" y="23"/>
                  </a:cubicBezTo>
                  <a:cubicBezTo>
                    <a:pt x="2" y="23"/>
                    <a:pt x="1" y="23"/>
                    <a:pt x="1"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5" name="Freeform 53"/>
            <p:cNvSpPr>
              <a:spLocks/>
            </p:cNvSpPr>
            <p:nvPr userDrawn="1"/>
          </p:nvSpPr>
          <p:spPr bwMode="auto">
            <a:xfrm>
              <a:off x="3832" y="3731"/>
              <a:ext cx="132" cy="259"/>
            </a:xfrm>
            <a:custGeom>
              <a:avLst/>
              <a:gdLst>
                <a:gd name="T0" fmla="*/ 77 w 77"/>
                <a:gd name="T1" fmla="*/ 123 h 151"/>
                <a:gd name="T2" fmla="*/ 61 w 77"/>
                <a:gd name="T3" fmla="*/ 115 h 151"/>
                <a:gd name="T4" fmla="*/ 46 w 77"/>
                <a:gd name="T5" fmla="*/ 52 h 151"/>
                <a:gd name="T6" fmla="*/ 54 w 77"/>
                <a:gd name="T7" fmla="*/ 0 h 151"/>
                <a:gd name="T8" fmla="*/ 53 w 77"/>
                <a:gd name="T9" fmla="*/ 0 h 151"/>
                <a:gd name="T10" fmla="*/ 30 w 77"/>
                <a:gd name="T11" fmla="*/ 57 h 151"/>
                <a:gd name="T12" fmla="*/ 45 w 77"/>
                <a:gd name="T13" fmla="*/ 151 h 151"/>
                <a:gd name="T14" fmla="*/ 77 w 77"/>
                <a:gd name="T15" fmla="*/ 123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151">
                  <a:moveTo>
                    <a:pt x="77" y="123"/>
                  </a:moveTo>
                  <a:cubicBezTo>
                    <a:pt x="73" y="121"/>
                    <a:pt x="68" y="119"/>
                    <a:pt x="61" y="115"/>
                  </a:cubicBezTo>
                  <a:cubicBezTo>
                    <a:pt x="40" y="103"/>
                    <a:pt x="34" y="84"/>
                    <a:pt x="46" y="52"/>
                  </a:cubicBezTo>
                  <a:cubicBezTo>
                    <a:pt x="52" y="33"/>
                    <a:pt x="56" y="17"/>
                    <a:pt x="54" y="0"/>
                  </a:cubicBezTo>
                  <a:cubicBezTo>
                    <a:pt x="54" y="0"/>
                    <a:pt x="53" y="0"/>
                    <a:pt x="53" y="0"/>
                  </a:cubicBezTo>
                  <a:cubicBezTo>
                    <a:pt x="52" y="21"/>
                    <a:pt x="44" y="34"/>
                    <a:pt x="30" y="57"/>
                  </a:cubicBezTo>
                  <a:cubicBezTo>
                    <a:pt x="0" y="105"/>
                    <a:pt x="31" y="140"/>
                    <a:pt x="45" y="151"/>
                  </a:cubicBezTo>
                  <a:cubicBezTo>
                    <a:pt x="58" y="144"/>
                    <a:pt x="69" y="135"/>
                    <a:pt x="77" y="123"/>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6" name="Freeform 54"/>
            <p:cNvSpPr>
              <a:spLocks/>
            </p:cNvSpPr>
            <p:nvPr userDrawn="1"/>
          </p:nvSpPr>
          <p:spPr bwMode="auto">
            <a:xfrm>
              <a:off x="3755" y="3724"/>
              <a:ext cx="159" cy="281"/>
            </a:xfrm>
            <a:custGeom>
              <a:avLst/>
              <a:gdLst>
                <a:gd name="T0" fmla="*/ 61 w 93"/>
                <a:gd name="T1" fmla="*/ 59 h 164"/>
                <a:gd name="T2" fmla="*/ 93 w 93"/>
                <a:gd name="T3" fmla="*/ 1 h 164"/>
                <a:gd name="T4" fmla="*/ 93 w 93"/>
                <a:gd name="T5" fmla="*/ 0 h 164"/>
                <a:gd name="T6" fmla="*/ 39 w 93"/>
                <a:gd name="T7" fmla="*/ 58 h 164"/>
                <a:gd name="T8" fmla="*/ 12 w 93"/>
                <a:gd name="T9" fmla="*/ 154 h 164"/>
                <a:gd name="T10" fmla="*/ 51 w 93"/>
                <a:gd name="T11" fmla="*/ 164 h 164"/>
                <a:gd name="T12" fmla="*/ 60 w 93"/>
                <a:gd name="T13" fmla="*/ 163 h 164"/>
                <a:gd name="T14" fmla="*/ 61 w 93"/>
                <a:gd name="T15" fmla="*/ 59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164">
                  <a:moveTo>
                    <a:pt x="61" y="59"/>
                  </a:moveTo>
                  <a:cubicBezTo>
                    <a:pt x="84" y="32"/>
                    <a:pt x="92" y="19"/>
                    <a:pt x="93" y="1"/>
                  </a:cubicBezTo>
                  <a:cubicBezTo>
                    <a:pt x="93" y="0"/>
                    <a:pt x="93" y="0"/>
                    <a:pt x="93" y="0"/>
                  </a:cubicBezTo>
                  <a:cubicBezTo>
                    <a:pt x="87" y="23"/>
                    <a:pt x="74" y="34"/>
                    <a:pt x="39" y="58"/>
                  </a:cubicBezTo>
                  <a:cubicBezTo>
                    <a:pt x="0" y="83"/>
                    <a:pt x="2" y="127"/>
                    <a:pt x="12" y="154"/>
                  </a:cubicBezTo>
                  <a:cubicBezTo>
                    <a:pt x="24" y="160"/>
                    <a:pt x="37" y="164"/>
                    <a:pt x="51" y="164"/>
                  </a:cubicBezTo>
                  <a:cubicBezTo>
                    <a:pt x="54" y="164"/>
                    <a:pt x="57" y="164"/>
                    <a:pt x="60" y="163"/>
                  </a:cubicBezTo>
                  <a:cubicBezTo>
                    <a:pt x="33" y="122"/>
                    <a:pt x="35" y="90"/>
                    <a:pt x="61" y="5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7" name="Freeform 55"/>
            <p:cNvSpPr>
              <a:spLocks/>
            </p:cNvSpPr>
            <p:nvPr userDrawn="1"/>
          </p:nvSpPr>
          <p:spPr bwMode="auto">
            <a:xfrm>
              <a:off x="3694" y="3721"/>
              <a:ext cx="212" cy="228"/>
            </a:xfrm>
            <a:custGeom>
              <a:avLst/>
              <a:gdLst>
                <a:gd name="T0" fmla="*/ 83 w 124"/>
                <a:gd name="T1" fmla="*/ 41 h 133"/>
                <a:gd name="T2" fmla="*/ 124 w 124"/>
                <a:gd name="T3" fmla="*/ 0 h 133"/>
                <a:gd name="T4" fmla="*/ 124 w 124"/>
                <a:gd name="T5" fmla="*/ 0 h 133"/>
                <a:gd name="T6" fmla="*/ 52 w 124"/>
                <a:gd name="T7" fmla="*/ 32 h 133"/>
                <a:gd name="T8" fmla="*/ 2 w 124"/>
                <a:gd name="T9" fmla="*/ 64 h 133"/>
                <a:gd name="T10" fmla="*/ 0 w 124"/>
                <a:gd name="T11" fmla="*/ 79 h 133"/>
                <a:gd name="T12" fmla="*/ 20 w 124"/>
                <a:gd name="T13" fmla="*/ 133 h 133"/>
                <a:gd name="T14" fmla="*/ 83 w 124"/>
                <a:gd name="T15" fmla="*/ 41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33">
                  <a:moveTo>
                    <a:pt x="83" y="41"/>
                  </a:moveTo>
                  <a:cubicBezTo>
                    <a:pt x="109" y="30"/>
                    <a:pt x="121" y="13"/>
                    <a:pt x="124" y="0"/>
                  </a:cubicBezTo>
                  <a:cubicBezTo>
                    <a:pt x="124" y="0"/>
                    <a:pt x="124" y="0"/>
                    <a:pt x="124" y="0"/>
                  </a:cubicBezTo>
                  <a:cubicBezTo>
                    <a:pt x="112" y="23"/>
                    <a:pt x="90" y="27"/>
                    <a:pt x="52" y="32"/>
                  </a:cubicBezTo>
                  <a:cubicBezTo>
                    <a:pt x="30" y="35"/>
                    <a:pt x="12" y="48"/>
                    <a:pt x="2" y="64"/>
                  </a:cubicBezTo>
                  <a:cubicBezTo>
                    <a:pt x="1" y="69"/>
                    <a:pt x="0" y="74"/>
                    <a:pt x="0" y="79"/>
                  </a:cubicBezTo>
                  <a:cubicBezTo>
                    <a:pt x="0" y="99"/>
                    <a:pt x="8" y="118"/>
                    <a:pt x="20" y="133"/>
                  </a:cubicBezTo>
                  <a:cubicBezTo>
                    <a:pt x="19" y="68"/>
                    <a:pt x="52" y="54"/>
                    <a:pt x="83" y="4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spTree>
    <p:extLst>
      <p:ext uri="{BB962C8B-B14F-4D97-AF65-F5344CB8AC3E}">
        <p14:creationId xmlns:p14="http://schemas.microsoft.com/office/powerpoint/2010/main" val="1377184672"/>
      </p:ext>
    </p:extLst>
  </p:cSld>
  <p:clrMap bg1="lt1" tx1="dk1" bg2="lt2" tx2="dk2" accent1="accent1" accent2="accent2" accent3="accent3" accent4="accent4" accent5="accent5" accent6="accent6" hlink="hlink" folHlink="folHlink"/>
  <p:sldLayoutIdLst>
    <p:sldLayoutId id="2147484055" r:id="rId1"/>
    <p:sldLayoutId id="2147484019" r:id="rId2"/>
    <p:sldLayoutId id="2147484053" r:id="rId3"/>
    <p:sldLayoutId id="2147484008" r:id="rId4"/>
    <p:sldLayoutId id="2147484022" r:id="rId5"/>
    <p:sldLayoutId id="2147484011" r:id="rId6"/>
    <p:sldLayoutId id="2147484014" r:id="rId7"/>
    <p:sldLayoutId id="2147484020" r:id="rId8"/>
    <p:sldLayoutId id="2147484051" r:id="rId9"/>
    <p:sldLayoutId id="2147484028" r:id="rId10"/>
    <p:sldLayoutId id="2147484032" r:id="rId11"/>
    <p:sldLayoutId id="2147484052" r:id="rId12"/>
    <p:sldLayoutId id="2147484054" r:id="rId13"/>
  </p:sldLayoutIdLst>
  <p:hf hdr="0" ftr="0" dt="0"/>
  <p:txStyles>
    <p:titleStyle>
      <a:lvl1pPr algn="l" defTabSz="914318" rtl="0" eaLnBrk="1" latinLnBrk="0" hangingPunct="1">
        <a:lnSpc>
          <a:spcPct val="100000"/>
        </a:lnSpc>
        <a:spcBef>
          <a:spcPct val="0"/>
        </a:spcBef>
        <a:buNone/>
        <a:defRPr sz="3600" b="1" kern="1200" spc="300" baseline="0">
          <a:solidFill>
            <a:schemeClr val="tx1"/>
          </a:solidFill>
          <a:latin typeface="+mn-lt"/>
          <a:ea typeface="+mj-ea"/>
          <a:cs typeface="+mj-cs"/>
        </a:defRPr>
      </a:lvl1pPr>
    </p:titleStyle>
    <p:bodyStyle>
      <a:lvl1pPr marL="285750" indent="-285750" algn="l" defTabSz="914318" rtl="0" eaLnBrk="1" latinLnBrk="0" hangingPunct="1">
        <a:lnSpc>
          <a:spcPct val="120000"/>
        </a:lnSpc>
        <a:spcBef>
          <a:spcPts val="1000"/>
        </a:spcBef>
        <a:buFontTx/>
        <a:buBlip>
          <a:blip r:embed="rId15"/>
        </a:buBlip>
        <a:defRPr sz="1600" kern="1200" spc="0">
          <a:solidFill>
            <a:schemeClr val="tx1"/>
          </a:solidFill>
          <a:latin typeface="+mn-lt"/>
          <a:ea typeface="+mn-ea"/>
          <a:cs typeface="+mn-cs"/>
        </a:defRPr>
      </a:lvl1pPr>
      <a:lvl2pPr marL="623888" indent="-285750" algn="l" defTabSz="914318" rtl="0" eaLnBrk="1" latinLnBrk="0" hangingPunct="1">
        <a:lnSpc>
          <a:spcPct val="120000"/>
        </a:lnSpc>
        <a:spcBef>
          <a:spcPts val="499"/>
        </a:spcBef>
        <a:buFontTx/>
        <a:buBlip>
          <a:blip r:embed="rId15"/>
        </a:buBlip>
        <a:defRPr sz="1400" kern="1200">
          <a:solidFill>
            <a:schemeClr val="tx1"/>
          </a:solidFill>
          <a:latin typeface="+mn-lt"/>
          <a:ea typeface="+mn-ea"/>
          <a:cs typeface="+mn-cs"/>
        </a:defRPr>
      </a:lvl2pPr>
      <a:lvl3pPr marL="898525" indent="-171450" algn="l" defTabSz="914318" rtl="0" eaLnBrk="1" latinLnBrk="0" hangingPunct="1">
        <a:lnSpc>
          <a:spcPct val="120000"/>
        </a:lnSpc>
        <a:spcBef>
          <a:spcPts val="499"/>
        </a:spcBef>
        <a:buFontTx/>
        <a:buBlip>
          <a:blip r:embed="rId16"/>
        </a:buBlip>
        <a:defRPr sz="1200" kern="1200">
          <a:solidFill>
            <a:schemeClr val="tx1"/>
          </a:solidFill>
          <a:latin typeface="+mn-lt"/>
          <a:ea typeface="+mn-ea"/>
          <a:cs typeface="+mn-cs"/>
        </a:defRPr>
      </a:lvl3pPr>
      <a:lvl4pPr marL="1163638" indent="-171450" algn="l" defTabSz="914318" rtl="0" eaLnBrk="1" latinLnBrk="0" hangingPunct="1">
        <a:lnSpc>
          <a:spcPct val="120000"/>
        </a:lnSpc>
        <a:spcBef>
          <a:spcPts val="499"/>
        </a:spcBef>
        <a:buFontTx/>
        <a:buBlip>
          <a:blip r:embed="rId16"/>
        </a:buBlip>
        <a:tabLst>
          <a:tab pos="1163638" algn="l"/>
        </a:tabLst>
        <a:defRPr sz="1000" kern="1200">
          <a:solidFill>
            <a:schemeClr val="tx1">
              <a:alpha val="70000"/>
            </a:schemeClr>
          </a:solidFill>
          <a:latin typeface="+mn-lt"/>
          <a:ea typeface="+mn-ea"/>
          <a:cs typeface="+mn-cs"/>
        </a:defRPr>
      </a:lvl4pPr>
      <a:lvl5pPr marL="1163638" indent="-171450" algn="l" defTabSz="914318" rtl="0" eaLnBrk="1" latinLnBrk="0" hangingPunct="1">
        <a:lnSpc>
          <a:spcPct val="120000"/>
        </a:lnSpc>
        <a:spcBef>
          <a:spcPts val="499"/>
        </a:spcBef>
        <a:buFontTx/>
        <a:buBlip>
          <a:blip r:embed="rId16"/>
        </a:buBlip>
        <a:defRPr sz="1000" kern="1200" baseline="0">
          <a:solidFill>
            <a:schemeClr val="tx1">
              <a:alpha val="50000"/>
            </a:schemeClr>
          </a:solidFill>
          <a:latin typeface="+mn-lt"/>
          <a:ea typeface="+mn-ea"/>
          <a:cs typeface="+mn-cs"/>
        </a:defRPr>
      </a:lvl5pPr>
      <a:lvl6pPr marL="251437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6pPr>
      <a:lvl7pPr marL="297153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7pPr>
      <a:lvl8pPr marL="3428692"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8pPr>
      <a:lvl9pPr marL="3885850"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18" rtl="0" eaLnBrk="1" latinLnBrk="0" hangingPunct="1">
        <a:defRPr sz="1800" kern="1200">
          <a:solidFill>
            <a:schemeClr val="tx1"/>
          </a:solidFill>
          <a:latin typeface="+mn-lt"/>
          <a:ea typeface="+mn-ea"/>
          <a:cs typeface="+mn-cs"/>
        </a:defRPr>
      </a:lvl1pPr>
      <a:lvl2pPr marL="457159" algn="l" defTabSz="914318" rtl="0" eaLnBrk="1" latinLnBrk="0" hangingPunct="1">
        <a:defRPr sz="1800" kern="1200">
          <a:solidFill>
            <a:schemeClr val="tx1"/>
          </a:solidFill>
          <a:latin typeface="+mn-lt"/>
          <a:ea typeface="+mn-ea"/>
          <a:cs typeface="+mn-cs"/>
        </a:defRPr>
      </a:lvl2pPr>
      <a:lvl3pPr marL="914318" algn="l" defTabSz="914318" rtl="0" eaLnBrk="1" latinLnBrk="0" hangingPunct="1">
        <a:defRPr sz="1800" kern="1200">
          <a:solidFill>
            <a:schemeClr val="tx1"/>
          </a:solidFill>
          <a:latin typeface="+mn-lt"/>
          <a:ea typeface="+mn-ea"/>
          <a:cs typeface="+mn-cs"/>
        </a:defRPr>
      </a:lvl3pPr>
      <a:lvl4pPr marL="1371478" algn="l" defTabSz="914318" rtl="0" eaLnBrk="1" latinLnBrk="0" hangingPunct="1">
        <a:defRPr sz="1800" kern="1200">
          <a:solidFill>
            <a:schemeClr val="tx1"/>
          </a:solidFill>
          <a:latin typeface="+mn-lt"/>
          <a:ea typeface="+mn-ea"/>
          <a:cs typeface="+mn-cs"/>
        </a:defRPr>
      </a:lvl4pPr>
      <a:lvl5pPr marL="1828636" algn="l" defTabSz="914318" rtl="0" eaLnBrk="1" latinLnBrk="0" hangingPunct="1">
        <a:defRPr sz="1800" kern="1200">
          <a:solidFill>
            <a:schemeClr val="tx1"/>
          </a:solidFill>
          <a:latin typeface="+mn-lt"/>
          <a:ea typeface="+mn-ea"/>
          <a:cs typeface="+mn-cs"/>
        </a:defRPr>
      </a:lvl5pPr>
      <a:lvl6pPr marL="2285794" algn="l" defTabSz="914318" rtl="0" eaLnBrk="1" latinLnBrk="0" hangingPunct="1">
        <a:defRPr sz="1800" kern="1200">
          <a:solidFill>
            <a:schemeClr val="tx1"/>
          </a:solidFill>
          <a:latin typeface="+mn-lt"/>
          <a:ea typeface="+mn-ea"/>
          <a:cs typeface="+mn-cs"/>
        </a:defRPr>
      </a:lvl6pPr>
      <a:lvl7pPr marL="2742953" algn="l" defTabSz="914318" rtl="0" eaLnBrk="1" latinLnBrk="0" hangingPunct="1">
        <a:defRPr sz="1800" kern="1200">
          <a:solidFill>
            <a:schemeClr val="tx1"/>
          </a:solidFill>
          <a:latin typeface="+mn-lt"/>
          <a:ea typeface="+mn-ea"/>
          <a:cs typeface="+mn-cs"/>
        </a:defRPr>
      </a:lvl7pPr>
      <a:lvl8pPr marL="3200112" algn="l" defTabSz="914318" rtl="0" eaLnBrk="1" latinLnBrk="0" hangingPunct="1">
        <a:defRPr sz="1800" kern="1200">
          <a:solidFill>
            <a:schemeClr val="tx1"/>
          </a:solidFill>
          <a:latin typeface="+mn-lt"/>
          <a:ea typeface="+mn-ea"/>
          <a:cs typeface="+mn-cs"/>
        </a:defRPr>
      </a:lvl8pPr>
      <a:lvl9pPr marL="3657271" algn="l" defTabSz="914318"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pos="3840">
          <p15:clr>
            <a:srgbClr val="F26B43"/>
          </p15:clr>
        </p15:guide>
        <p15:guide id="1" orient="horz" pos="1162" userDrawn="1">
          <p15:clr>
            <a:srgbClr val="F26B43"/>
          </p15:clr>
        </p15:guide>
        <p15:guide id="28" pos="370" userDrawn="1">
          <p15:clr>
            <a:srgbClr val="F26B43"/>
          </p15:clr>
        </p15:guide>
        <p15:guide id="29" pos="7320" userDrawn="1">
          <p15:clr>
            <a:srgbClr val="F26B43"/>
          </p15:clr>
        </p15:guide>
        <p15:guide id="48" pos="1141" userDrawn="1">
          <p15:clr>
            <a:srgbClr val="F26B43"/>
          </p15:clr>
        </p15:guide>
        <p15:guide id="51" orient="horz" pos="414" userDrawn="1">
          <p15:clr>
            <a:srgbClr val="F26B43"/>
          </p15:clr>
        </p15:guide>
        <p15:guide id="52" pos="4339" userDrawn="1">
          <p15:clr>
            <a:srgbClr val="F26B43"/>
          </p15:clr>
        </p15:guide>
        <p15:guide id="53" pos="467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microsoft.com/office/2007/relationships/hdphoto" Target="../media/hdphoto2.wdp"/></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microsoft.com/office/2007/relationships/hdphoto" Target="../media/hdphoto3.wdp"/></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openxmlformats.org/officeDocument/2006/relationships/image" Target="../media/image12.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large brick building with grass and trees&#10;&#10;Description generated with very high confidence">
            <a:extLst>
              <a:ext uri="{FF2B5EF4-FFF2-40B4-BE49-F238E27FC236}">
                <a16:creationId xmlns:a16="http://schemas.microsoft.com/office/drawing/2014/main" id="{9158B7E0-8B75-4A4D-8F05-00F893C3855D}"/>
              </a:ext>
            </a:extLst>
          </p:cNvPr>
          <p:cNvPicPr>
            <a:picLocks noGrp="1" noChangeAspect="1"/>
          </p:cNvPicPr>
          <p:nvPr>
            <p:ph type="pic" sz="quarter" idx="11"/>
          </p:nvPr>
        </p:nvPicPr>
        <p:blipFill>
          <a:blip r:embed="rId3">
            <a:extLst>
              <a:ext uri="{28A0092B-C50C-407E-A947-70E740481C1C}">
                <a14:useLocalDpi xmlns:a14="http://schemas.microsoft.com/office/drawing/2010/main" val="0"/>
              </a:ext>
            </a:extLst>
          </a:blip>
          <a:srcRect t="7813" b="7813"/>
          <a:stretch>
            <a:fillRect/>
          </a:stretch>
        </p:blipFill>
        <p:spPr/>
      </p:pic>
      <p:sp>
        <p:nvSpPr>
          <p:cNvPr id="3" name="Title 2">
            <a:extLst>
              <a:ext uri="{FF2B5EF4-FFF2-40B4-BE49-F238E27FC236}">
                <a16:creationId xmlns:a16="http://schemas.microsoft.com/office/drawing/2014/main" id="{3632E3FB-9914-4D84-B257-F4CF48BB2058}"/>
              </a:ext>
            </a:extLst>
          </p:cNvPr>
          <p:cNvSpPr>
            <a:spLocks noGrp="1"/>
          </p:cNvSpPr>
          <p:nvPr>
            <p:ph type="title"/>
          </p:nvPr>
        </p:nvSpPr>
        <p:spPr>
          <a:xfrm>
            <a:off x="2441575" y="3004153"/>
            <a:ext cx="7341129" cy="1036319"/>
          </a:xfrm>
        </p:spPr>
        <p:txBody>
          <a:bodyPr/>
          <a:lstStyle/>
          <a:p>
            <a:r>
              <a:rPr lang="en-GB" dirty="0"/>
              <a:t>Directional Filtering and Noise Suppression</a:t>
            </a:r>
          </a:p>
        </p:txBody>
      </p:sp>
      <p:sp>
        <p:nvSpPr>
          <p:cNvPr id="4" name="Text Placeholder 3">
            <a:extLst>
              <a:ext uri="{FF2B5EF4-FFF2-40B4-BE49-F238E27FC236}">
                <a16:creationId xmlns:a16="http://schemas.microsoft.com/office/drawing/2014/main" id="{B6D5E94C-4A81-4956-AD57-BC62565E2E7C}"/>
              </a:ext>
            </a:extLst>
          </p:cNvPr>
          <p:cNvSpPr>
            <a:spLocks noGrp="1"/>
          </p:cNvSpPr>
          <p:nvPr>
            <p:ph type="body" sz="quarter" idx="12"/>
          </p:nvPr>
        </p:nvSpPr>
        <p:spPr>
          <a:xfrm>
            <a:off x="2425435" y="4227608"/>
            <a:ext cx="7341129" cy="800293"/>
          </a:xfrm>
        </p:spPr>
        <p:txBody>
          <a:bodyPr/>
          <a:lstStyle/>
          <a:p>
            <a:r>
              <a:rPr lang="en-GB" dirty="0"/>
              <a:t>By </a:t>
            </a:r>
            <a:r>
              <a:rPr lang="en-GB" dirty="0" err="1"/>
              <a:t>Paulius</a:t>
            </a:r>
            <a:r>
              <a:rPr lang="en-GB" dirty="0"/>
              <a:t> </a:t>
            </a:r>
            <a:r>
              <a:rPr lang="en-GB" dirty="0" err="1"/>
              <a:t>Riauka</a:t>
            </a:r>
            <a:r>
              <a:rPr lang="en-GB" dirty="0"/>
              <a:t>, </a:t>
            </a:r>
            <a:r>
              <a:rPr lang="en-GB" dirty="0" err="1"/>
              <a:t>Tita</a:t>
            </a:r>
            <a:r>
              <a:rPr lang="en-GB" dirty="0"/>
              <a:t> </a:t>
            </a:r>
            <a:r>
              <a:rPr lang="en-GB" dirty="0" err="1"/>
              <a:t>Lasickas</a:t>
            </a:r>
            <a:r>
              <a:rPr lang="en-GB" dirty="0"/>
              <a:t>, Razvan </a:t>
            </a:r>
            <a:r>
              <a:rPr lang="en-GB" dirty="0" err="1"/>
              <a:t>Bucur</a:t>
            </a:r>
            <a:r>
              <a:rPr lang="en-GB" dirty="0"/>
              <a:t>, Darius Chira</a:t>
            </a:r>
          </a:p>
        </p:txBody>
      </p:sp>
    </p:spTree>
    <p:extLst>
      <p:ext uri="{BB962C8B-B14F-4D97-AF65-F5344CB8AC3E}">
        <p14:creationId xmlns:p14="http://schemas.microsoft.com/office/powerpoint/2010/main" val="22582075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E142507-D0F1-4D73-A384-7A0C0A5E9166}"/>
              </a:ext>
            </a:extLst>
          </p:cNvPr>
          <p:cNvSpPr>
            <a:spLocks noGrp="1"/>
          </p:cNvSpPr>
          <p:nvPr>
            <p:ph type="sldNum" sz="quarter" idx="4"/>
          </p:nvPr>
        </p:nvSpPr>
        <p:spPr/>
        <p:txBody>
          <a:bodyPr/>
          <a:lstStyle/>
          <a:p>
            <a:fld id="{D8D877B3-D348-4611-9BDB-C5374591D951}" type="slidenum">
              <a:rPr lang="en-US" smtClean="0"/>
              <a:pPr/>
              <a:t>10</a:t>
            </a:fld>
            <a:endParaRPr lang="en-US" dirty="0"/>
          </a:p>
        </p:txBody>
      </p:sp>
      <p:sp>
        <p:nvSpPr>
          <p:cNvPr id="4" name="Title 3">
            <a:extLst>
              <a:ext uri="{FF2B5EF4-FFF2-40B4-BE49-F238E27FC236}">
                <a16:creationId xmlns:a16="http://schemas.microsoft.com/office/drawing/2014/main" id="{C624294E-F6DB-486E-AFE9-CC902EA97A7B}"/>
              </a:ext>
            </a:extLst>
          </p:cNvPr>
          <p:cNvSpPr>
            <a:spLocks noGrp="1"/>
          </p:cNvSpPr>
          <p:nvPr>
            <p:ph type="title"/>
          </p:nvPr>
        </p:nvSpPr>
        <p:spPr/>
        <p:txBody>
          <a:bodyPr/>
          <a:lstStyle/>
          <a:p>
            <a:r>
              <a:rPr lang="en-US" dirty="0"/>
              <a:t>Dropout</a:t>
            </a:r>
          </a:p>
        </p:txBody>
      </p:sp>
      <p:pic>
        <p:nvPicPr>
          <p:cNvPr id="9" name="Picture 8">
            <a:extLst>
              <a:ext uri="{FF2B5EF4-FFF2-40B4-BE49-F238E27FC236}">
                <a16:creationId xmlns:a16="http://schemas.microsoft.com/office/drawing/2014/main" id="{018A8C02-2EAB-4730-ABD9-31EE45C52F94}"/>
              </a:ext>
            </a:extLst>
          </p:cNvPr>
          <p:cNvPicPr>
            <a:picLocks noChangeAspect="1"/>
          </p:cNvPicPr>
          <p:nvPr/>
        </p:nvPicPr>
        <p:blipFill rotWithShape="1">
          <a:blip r:embed="rId2">
            <a:extLst>
              <a:ext uri="{28A0092B-C50C-407E-A947-70E740481C1C}">
                <a14:useLocalDpi xmlns:a14="http://schemas.microsoft.com/office/drawing/2010/main" val="0"/>
              </a:ext>
            </a:extLst>
          </a:blip>
          <a:srcRect b="8705"/>
          <a:stretch/>
        </p:blipFill>
        <p:spPr>
          <a:xfrm>
            <a:off x="1409699" y="1481137"/>
            <a:ext cx="8572500" cy="3895725"/>
          </a:xfrm>
          <a:prstGeom prst="rect">
            <a:avLst/>
          </a:prstGeom>
        </p:spPr>
      </p:pic>
    </p:spTree>
    <p:extLst>
      <p:ext uri="{BB962C8B-B14F-4D97-AF65-F5344CB8AC3E}">
        <p14:creationId xmlns:p14="http://schemas.microsoft.com/office/powerpoint/2010/main" val="1105976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747F91C-86F9-4E10-8DF1-9EF88DA0A69F}"/>
              </a:ext>
            </a:extLst>
          </p:cNvPr>
          <p:cNvSpPr>
            <a:spLocks noGrp="1"/>
          </p:cNvSpPr>
          <p:nvPr>
            <p:ph type="sldNum" sz="quarter" idx="4"/>
          </p:nvPr>
        </p:nvSpPr>
        <p:spPr/>
        <p:txBody>
          <a:bodyPr/>
          <a:lstStyle/>
          <a:p>
            <a:fld id="{D8D877B3-D348-4611-9BDB-C5374591D951}" type="slidenum">
              <a:rPr lang="en-US" smtClean="0"/>
              <a:pPr/>
              <a:t>11</a:t>
            </a:fld>
            <a:endParaRPr lang="en-US" dirty="0"/>
          </a:p>
        </p:txBody>
      </p:sp>
      <p:sp>
        <p:nvSpPr>
          <p:cNvPr id="3" name="Title 2">
            <a:extLst>
              <a:ext uri="{FF2B5EF4-FFF2-40B4-BE49-F238E27FC236}">
                <a16:creationId xmlns:a16="http://schemas.microsoft.com/office/drawing/2014/main" id="{8941F412-D02A-4860-954F-151F559A48B7}"/>
              </a:ext>
            </a:extLst>
          </p:cNvPr>
          <p:cNvSpPr>
            <a:spLocks noGrp="1"/>
          </p:cNvSpPr>
          <p:nvPr>
            <p:ph type="title"/>
          </p:nvPr>
        </p:nvSpPr>
        <p:spPr/>
        <p:txBody>
          <a:bodyPr/>
          <a:lstStyle/>
          <a:p>
            <a:endParaRPr lang="en-US"/>
          </a:p>
        </p:txBody>
      </p:sp>
      <p:sp>
        <p:nvSpPr>
          <p:cNvPr id="4" name="Text Placeholder 3">
            <a:extLst>
              <a:ext uri="{FF2B5EF4-FFF2-40B4-BE49-F238E27FC236}">
                <a16:creationId xmlns:a16="http://schemas.microsoft.com/office/drawing/2014/main" id="{B19E7ED5-B72D-4016-844F-01985D91F1B8}"/>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626142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722AF0B-A024-4EB5-B12E-13679423F172}"/>
              </a:ext>
            </a:extLst>
          </p:cNvPr>
          <p:cNvSpPr>
            <a:spLocks noGrp="1"/>
          </p:cNvSpPr>
          <p:nvPr>
            <p:ph type="sldNum" sz="quarter" idx="4"/>
          </p:nvPr>
        </p:nvSpPr>
        <p:spPr/>
        <p:txBody>
          <a:bodyPr/>
          <a:lstStyle/>
          <a:p>
            <a:fld id="{D8D877B3-D348-4611-9BDB-C5374591D951}" type="slidenum">
              <a:rPr lang="en-US" smtClean="0"/>
              <a:pPr/>
              <a:t>12</a:t>
            </a:fld>
            <a:endParaRPr lang="en-US" dirty="0"/>
          </a:p>
        </p:txBody>
      </p:sp>
      <p:sp>
        <p:nvSpPr>
          <p:cNvPr id="3" name="Title 2">
            <a:extLst>
              <a:ext uri="{FF2B5EF4-FFF2-40B4-BE49-F238E27FC236}">
                <a16:creationId xmlns:a16="http://schemas.microsoft.com/office/drawing/2014/main" id="{A94AAC87-C025-445F-89D0-748752DE728F}"/>
              </a:ext>
            </a:extLst>
          </p:cNvPr>
          <p:cNvSpPr>
            <a:spLocks noGrp="1"/>
          </p:cNvSpPr>
          <p:nvPr>
            <p:ph type="title"/>
          </p:nvPr>
        </p:nvSpPr>
        <p:spPr/>
        <p:txBody>
          <a:bodyPr/>
          <a:lstStyle/>
          <a:p>
            <a:endParaRPr lang="en-US"/>
          </a:p>
        </p:txBody>
      </p:sp>
      <p:sp>
        <p:nvSpPr>
          <p:cNvPr id="4" name="Text Placeholder 3">
            <a:extLst>
              <a:ext uri="{FF2B5EF4-FFF2-40B4-BE49-F238E27FC236}">
                <a16:creationId xmlns:a16="http://schemas.microsoft.com/office/drawing/2014/main" id="{166D08EB-0F39-4105-B3C3-584AD0860168}"/>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335329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92CD5E3-E437-4074-823E-2F1A9B571177}"/>
              </a:ext>
            </a:extLst>
          </p:cNvPr>
          <p:cNvSpPr>
            <a:spLocks noGrp="1"/>
          </p:cNvSpPr>
          <p:nvPr>
            <p:ph type="sldNum" sz="quarter" idx="4"/>
          </p:nvPr>
        </p:nvSpPr>
        <p:spPr/>
        <p:txBody>
          <a:bodyPr/>
          <a:lstStyle/>
          <a:p>
            <a:fld id="{D8D877B3-D348-4611-9BDB-C5374591D951}" type="slidenum">
              <a:rPr lang="en-US" smtClean="0"/>
              <a:pPr/>
              <a:t>13</a:t>
            </a:fld>
            <a:endParaRPr lang="en-US" dirty="0"/>
          </a:p>
        </p:txBody>
      </p:sp>
      <p:sp>
        <p:nvSpPr>
          <p:cNvPr id="3" name="Title 2">
            <a:extLst>
              <a:ext uri="{FF2B5EF4-FFF2-40B4-BE49-F238E27FC236}">
                <a16:creationId xmlns:a16="http://schemas.microsoft.com/office/drawing/2014/main" id="{C0AFED3B-F5A5-45E1-9619-E52BFD45911D}"/>
              </a:ext>
            </a:extLst>
          </p:cNvPr>
          <p:cNvSpPr>
            <a:spLocks noGrp="1"/>
          </p:cNvSpPr>
          <p:nvPr>
            <p:ph type="title"/>
          </p:nvPr>
        </p:nvSpPr>
        <p:spPr/>
        <p:txBody>
          <a:bodyPr/>
          <a:lstStyle/>
          <a:p>
            <a:endParaRPr lang="en-US"/>
          </a:p>
        </p:txBody>
      </p:sp>
      <p:sp>
        <p:nvSpPr>
          <p:cNvPr id="4" name="Text Placeholder 3">
            <a:extLst>
              <a:ext uri="{FF2B5EF4-FFF2-40B4-BE49-F238E27FC236}">
                <a16:creationId xmlns:a16="http://schemas.microsoft.com/office/drawing/2014/main" id="{6CBA6C32-A08D-4049-8452-75AE54568D7F}"/>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813496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6A623DA-0E13-47DF-82FD-FC8090F4CCF5}"/>
              </a:ext>
            </a:extLst>
          </p:cNvPr>
          <p:cNvSpPr>
            <a:spLocks noGrp="1"/>
          </p:cNvSpPr>
          <p:nvPr>
            <p:ph type="sldNum" sz="quarter" idx="4"/>
          </p:nvPr>
        </p:nvSpPr>
        <p:spPr/>
        <p:txBody>
          <a:bodyPr/>
          <a:lstStyle/>
          <a:p>
            <a:fld id="{D8D877B3-D348-4611-9BDB-C5374591D951}" type="slidenum">
              <a:rPr lang="en-US" smtClean="0"/>
              <a:pPr/>
              <a:t>14</a:t>
            </a:fld>
            <a:endParaRPr lang="en-US" dirty="0"/>
          </a:p>
        </p:txBody>
      </p:sp>
      <p:sp>
        <p:nvSpPr>
          <p:cNvPr id="3" name="Title 2">
            <a:extLst>
              <a:ext uri="{FF2B5EF4-FFF2-40B4-BE49-F238E27FC236}">
                <a16:creationId xmlns:a16="http://schemas.microsoft.com/office/drawing/2014/main" id="{904726A0-68CB-4649-9F74-0304E8429D64}"/>
              </a:ext>
            </a:extLst>
          </p:cNvPr>
          <p:cNvSpPr>
            <a:spLocks noGrp="1"/>
          </p:cNvSpPr>
          <p:nvPr>
            <p:ph type="title"/>
          </p:nvPr>
        </p:nvSpPr>
        <p:spPr/>
        <p:txBody>
          <a:bodyPr/>
          <a:lstStyle/>
          <a:p>
            <a:endParaRPr lang="en-US"/>
          </a:p>
        </p:txBody>
      </p:sp>
      <p:sp>
        <p:nvSpPr>
          <p:cNvPr id="4" name="Text Placeholder 3">
            <a:extLst>
              <a:ext uri="{FF2B5EF4-FFF2-40B4-BE49-F238E27FC236}">
                <a16:creationId xmlns:a16="http://schemas.microsoft.com/office/drawing/2014/main" id="{771190A2-15EA-4824-B9ED-F86B849A015E}"/>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0682988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62E90EF-1ABE-401D-8A72-0E8054E86678}"/>
              </a:ext>
            </a:extLst>
          </p:cNvPr>
          <p:cNvSpPr>
            <a:spLocks noGrp="1"/>
          </p:cNvSpPr>
          <p:nvPr>
            <p:ph type="sldNum" sz="quarter" idx="4"/>
          </p:nvPr>
        </p:nvSpPr>
        <p:spPr/>
        <p:txBody>
          <a:bodyPr/>
          <a:lstStyle/>
          <a:p>
            <a:fld id="{D8D877B3-D348-4611-9BDB-C5374591D951}" type="slidenum">
              <a:rPr lang="en-US" smtClean="0"/>
              <a:pPr/>
              <a:t>15</a:t>
            </a:fld>
            <a:endParaRPr lang="en-US" dirty="0"/>
          </a:p>
        </p:txBody>
      </p:sp>
      <p:sp>
        <p:nvSpPr>
          <p:cNvPr id="3" name="Title 2">
            <a:extLst>
              <a:ext uri="{FF2B5EF4-FFF2-40B4-BE49-F238E27FC236}">
                <a16:creationId xmlns:a16="http://schemas.microsoft.com/office/drawing/2014/main" id="{D9F8E80A-D2A5-450A-ACD3-E60C5035F19F}"/>
              </a:ext>
            </a:extLst>
          </p:cNvPr>
          <p:cNvSpPr>
            <a:spLocks noGrp="1"/>
          </p:cNvSpPr>
          <p:nvPr>
            <p:ph type="title"/>
          </p:nvPr>
        </p:nvSpPr>
        <p:spPr/>
        <p:txBody>
          <a:bodyPr/>
          <a:lstStyle/>
          <a:p>
            <a:endParaRPr lang="en-US"/>
          </a:p>
        </p:txBody>
      </p:sp>
      <p:sp>
        <p:nvSpPr>
          <p:cNvPr id="4" name="Text Placeholder 3">
            <a:extLst>
              <a:ext uri="{FF2B5EF4-FFF2-40B4-BE49-F238E27FC236}">
                <a16:creationId xmlns:a16="http://schemas.microsoft.com/office/drawing/2014/main" id="{18EF76E9-E08D-4958-BD2C-0D66EB8A308F}"/>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7479969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59738C3-6DDD-4670-BAD6-4E497AF348C9}"/>
              </a:ext>
            </a:extLst>
          </p:cNvPr>
          <p:cNvSpPr>
            <a:spLocks noGrp="1"/>
          </p:cNvSpPr>
          <p:nvPr>
            <p:ph type="sldNum" sz="quarter" idx="4"/>
          </p:nvPr>
        </p:nvSpPr>
        <p:spPr/>
        <p:txBody>
          <a:bodyPr/>
          <a:lstStyle/>
          <a:p>
            <a:fld id="{D8D877B3-D348-4611-9BDB-C5374591D951}" type="slidenum">
              <a:rPr lang="en-US" smtClean="0"/>
              <a:pPr/>
              <a:t>16</a:t>
            </a:fld>
            <a:endParaRPr lang="en-US" dirty="0"/>
          </a:p>
        </p:txBody>
      </p:sp>
      <p:sp>
        <p:nvSpPr>
          <p:cNvPr id="3" name="Title 2">
            <a:extLst>
              <a:ext uri="{FF2B5EF4-FFF2-40B4-BE49-F238E27FC236}">
                <a16:creationId xmlns:a16="http://schemas.microsoft.com/office/drawing/2014/main" id="{17EDAC59-6AAE-4601-8377-E30508D788A5}"/>
              </a:ext>
            </a:extLst>
          </p:cNvPr>
          <p:cNvSpPr>
            <a:spLocks noGrp="1"/>
          </p:cNvSpPr>
          <p:nvPr>
            <p:ph type="title"/>
          </p:nvPr>
        </p:nvSpPr>
        <p:spPr/>
        <p:txBody>
          <a:bodyPr/>
          <a:lstStyle/>
          <a:p>
            <a:endParaRPr lang="en-US"/>
          </a:p>
        </p:txBody>
      </p:sp>
      <p:sp>
        <p:nvSpPr>
          <p:cNvPr id="4" name="Text Placeholder 3">
            <a:extLst>
              <a:ext uri="{FF2B5EF4-FFF2-40B4-BE49-F238E27FC236}">
                <a16:creationId xmlns:a16="http://schemas.microsoft.com/office/drawing/2014/main" id="{09A70156-1480-4ED1-9E69-CFF184C27C0C}"/>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4143224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77C1495-7DF1-4D2A-85B3-09604D32ECE8}"/>
              </a:ext>
            </a:extLst>
          </p:cNvPr>
          <p:cNvSpPr>
            <a:spLocks noGrp="1"/>
          </p:cNvSpPr>
          <p:nvPr>
            <p:ph type="sldNum" sz="quarter" idx="4"/>
          </p:nvPr>
        </p:nvSpPr>
        <p:spPr/>
        <p:txBody>
          <a:bodyPr/>
          <a:lstStyle/>
          <a:p>
            <a:fld id="{D8D877B3-D348-4611-9BDB-C5374591D951}" type="slidenum">
              <a:rPr lang="en-US" smtClean="0"/>
              <a:pPr/>
              <a:t>17</a:t>
            </a:fld>
            <a:endParaRPr lang="en-US" dirty="0"/>
          </a:p>
        </p:txBody>
      </p:sp>
      <p:sp>
        <p:nvSpPr>
          <p:cNvPr id="3" name="Title 2">
            <a:extLst>
              <a:ext uri="{FF2B5EF4-FFF2-40B4-BE49-F238E27FC236}">
                <a16:creationId xmlns:a16="http://schemas.microsoft.com/office/drawing/2014/main" id="{B875FAE1-19A2-4A87-94B3-263AF0616107}"/>
              </a:ext>
            </a:extLst>
          </p:cNvPr>
          <p:cNvSpPr>
            <a:spLocks noGrp="1"/>
          </p:cNvSpPr>
          <p:nvPr>
            <p:ph type="title"/>
          </p:nvPr>
        </p:nvSpPr>
        <p:spPr/>
        <p:txBody>
          <a:bodyPr/>
          <a:lstStyle/>
          <a:p>
            <a:endParaRPr lang="en-US"/>
          </a:p>
        </p:txBody>
      </p:sp>
      <p:sp>
        <p:nvSpPr>
          <p:cNvPr id="4" name="Text Placeholder 3">
            <a:extLst>
              <a:ext uri="{FF2B5EF4-FFF2-40B4-BE49-F238E27FC236}">
                <a16:creationId xmlns:a16="http://schemas.microsoft.com/office/drawing/2014/main" id="{6817C789-D9E4-4F02-9507-F5ADAD5128F4}"/>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6897511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FE65CA1-BE24-48C6-B6AA-4FD91C5A7022}"/>
              </a:ext>
            </a:extLst>
          </p:cNvPr>
          <p:cNvSpPr>
            <a:spLocks noGrp="1"/>
          </p:cNvSpPr>
          <p:nvPr>
            <p:ph type="sldNum" sz="quarter" idx="4"/>
          </p:nvPr>
        </p:nvSpPr>
        <p:spPr/>
        <p:txBody>
          <a:bodyPr/>
          <a:lstStyle/>
          <a:p>
            <a:fld id="{D8D877B3-D348-4611-9BDB-C5374591D951}" type="slidenum">
              <a:rPr lang="en-US" smtClean="0"/>
              <a:pPr/>
              <a:t>18</a:t>
            </a:fld>
            <a:endParaRPr lang="en-US" dirty="0"/>
          </a:p>
        </p:txBody>
      </p:sp>
      <p:sp>
        <p:nvSpPr>
          <p:cNvPr id="3" name="Title 2">
            <a:extLst>
              <a:ext uri="{FF2B5EF4-FFF2-40B4-BE49-F238E27FC236}">
                <a16:creationId xmlns:a16="http://schemas.microsoft.com/office/drawing/2014/main" id="{8038F815-E930-453D-82C5-E3F4BB79E9EE}"/>
              </a:ext>
            </a:extLst>
          </p:cNvPr>
          <p:cNvSpPr>
            <a:spLocks noGrp="1"/>
          </p:cNvSpPr>
          <p:nvPr>
            <p:ph type="title"/>
          </p:nvPr>
        </p:nvSpPr>
        <p:spPr/>
        <p:txBody>
          <a:bodyPr/>
          <a:lstStyle/>
          <a:p>
            <a:endParaRPr lang="en-US"/>
          </a:p>
        </p:txBody>
      </p:sp>
      <p:sp>
        <p:nvSpPr>
          <p:cNvPr id="4" name="Text Placeholder 3">
            <a:extLst>
              <a:ext uri="{FF2B5EF4-FFF2-40B4-BE49-F238E27FC236}">
                <a16:creationId xmlns:a16="http://schemas.microsoft.com/office/drawing/2014/main" id="{BAA57C39-1926-46A6-94F8-3097C57E9BDB}"/>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2704677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 close up of a screen&#10;&#10;Description generated with high confidence">
            <a:extLst>
              <a:ext uri="{FF2B5EF4-FFF2-40B4-BE49-F238E27FC236}">
                <a16:creationId xmlns:a16="http://schemas.microsoft.com/office/drawing/2014/main" id="{968242B0-6483-4925-88F4-FB03EADA195D}"/>
              </a:ext>
            </a:extLst>
          </p:cNvPr>
          <p:cNvPicPr>
            <a:picLocks noGrp="1" noChangeAspect="1"/>
          </p:cNvPicPr>
          <p:nvPr>
            <p:ph type="pic" sz="quarter" idx="11"/>
          </p:nvPr>
        </p:nvPicPr>
        <p:blipFill>
          <a:blip r:embed="rId3">
            <a:extLst>
              <a:ext uri="{28A0092B-C50C-407E-A947-70E740481C1C}">
                <a14:useLocalDpi xmlns:a14="http://schemas.microsoft.com/office/drawing/2010/main" val="0"/>
              </a:ext>
            </a:extLst>
          </a:blip>
          <a:srcRect l="1111" r="1111"/>
          <a:stretch>
            <a:fillRect/>
          </a:stretch>
        </p:blipFill>
        <p:spPr>
          <a:xfrm>
            <a:off x="0" y="0"/>
            <a:ext cx="12192000" cy="6858000"/>
          </a:xfrm>
        </p:spPr>
      </p:pic>
      <p:sp>
        <p:nvSpPr>
          <p:cNvPr id="5" name="Title 4">
            <a:extLst>
              <a:ext uri="{FF2B5EF4-FFF2-40B4-BE49-F238E27FC236}">
                <a16:creationId xmlns:a16="http://schemas.microsoft.com/office/drawing/2014/main" id="{73401B5D-915C-4435-9B4F-353197E62BA6}"/>
              </a:ext>
            </a:extLst>
          </p:cNvPr>
          <p:cNvSpPr>
            <a:spLocks noGrp="1"/>
          </p:cNvSpPr>
          <p:nvPr>
            <p:ph type="title"/>
          </p:nvPr>
        </p:nvSpPr>
        <p:spPr/>
        <p:txBody>
          <a:bodyPr/>
          <a:lstStyle/>
          <a:p>
            <a:r>
              <a:rPr lang="en-GB" dirty="0"/>
              <a:t>Data Pre-processing</a:t>
            </a:r>
          </a:p>
        </p:txBody>
      </p:sp>
    </p:spTree>
    <p:extLst>
      <p:ext uri="{BB962C8B-B14F-4D97-AF65-F5344CB8AC3E}">
        <p14:creationId xmlns:p14="http://schemas.microsoft.com/office/powerpoint/2010/main" val="878265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7A26C301-5032-4EBC-AAE8-78C1BDBDD358}"/>
              </a:ext>
            </a:extLst>
          </p:cNvPr>
          <p:cNvSpPr>
            <a:spLocks noGrp="1"/>
          </p:cNvSpPr>
          <p:nvPr>
            <p:ph type="pic" sz="quarter" idx="11"/>
          </p:nvPr>
        </p:nvSpPr>
        <p:spPr/>
      </p:sp>
      <p:sp>
        <p:nvSpPr>
          <p:cNvPr id="9" name="Title 8">
            <a:extLst>
              <a:ext uri="{FF2B5EF4-FFF2-40B4-BE49-F238E27FC236}">
                <a16:creationId xmlns:a16="http://schemas.microsoft.com/office/drawing/2014/main" id="{1C60C65C-F3C7-48E6-8150-77B9B32B86D0}"/>
              </a:ext>
            </a:extLst>
          </p:cNvPr>
          <p:cNvSpPr>
            <a:spLocks noGrp="1"/>
          </p:cNvSpPr>
          <p:nvPr>
            <p:ph type="title"/>
          </p:nvPr>
        </p:nvSpPr>
        <p:spPr/>
        <p:txBody>
          <a:bodyPr/>
          <a:lstStyle/>
          <a:p>
            <a:r>
              <a:rPr lang="en-US" dirty="0"/>
              <a:t>Neural Networks Theory</a:t>
            </a:r>
          </a:p>
        </p:txBody>
      </p:sp>
      <p:sp>
        <p:nvSpPr>
          <p:cNvPr id="3" name="Slide Number Placeholder 2">
            <a:extLst>
              <a:ext uri="{FF2B5EF4-FFF2-40B4-BE49-F238E27FC236}">
                <a16:creationId xmlns:a16="http://schemas.microsoft.com/office/drawing/2014/main" id="{DDB8F3D9-8592-4D16-896B-6033AA0589AB}"/>
              </a:ext>
            </a:extLst>
          </p:cNvPr>
          <p:cNvSpPr>
            <a:spLocks noGrp="1"/>
          </p:cNvSpPr>
          <p:nvPr>
            <p:ph type="sldNum" sz="quarter" idx="4294967295"/>
          </p:nvPr>
        </p:nvSpPr>
        <p:spPr>
          <a:xfrm>
            <a:off x="11620500" y="593725"/>
            <a:ext cx="571500" cy="227013"/>
          </a:xfrm>
        </p:spPr>
        <p:txBody>
          <a:bodyPr/>
          <a:lstStyle/>
          <a:p>
            <a:fld id="{D8D877B3-D348-4611-9BDB-C5374591D951}" type="slidenum">
              <a:rPr lang="en-US" smtClean="0"/>
              <a:pPr/>
              <a:t>2</a:t>
            </a:fld>
            <a:endParaRPr lang="en-US" dirty="0"/>
          </a:p>
        </p:txBody>
      </p:sp>
    </p:spTree>
    <p:extLst>
      <p:ext uri="{BB962C8B-B14F-4D97-AF65-F5344CB8AC3E}">
        <p14:creationId xmlns:p14="http://schemas.microsoft.com/office/powerpoint/2010/main" val="42113079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87374" y="370290"/>
            <a:ext cx="5508626" cy="1474385"/>
          </a:xfrm>
        </p:spPr>
        <p:txBody>
          <a:bodyPr/>
          <a:lstStyle/>
          <a:p>
            <a:r>
              <a:rPr lang="en-GB" dirty="0"/>
              <a:t>Data Pre-processing</a:t>
            </a:r>
            <a:endParaRPr lang="ro-RO" dirty="0"/>
          </a:p>
        </p:txBody>
      </p:sp>
      <p:sp>
        <p:nvSpPr>
          <p:cNvPr id="8" name="Text Placeholder 7"/>
          <p:cNvSpPr>
            <a:spLocks noGrp="1"/>
          </p:cNvSpPr>
          <p:nvPr>
            <p:ph type="body" sz="quarter" idx="12"/>
          </p:nvPr>
        </p:nvSpPr>
        <p:spPr/>
        <p:txBody>
          <a:bodyPr/>
          <a:lstStyle/>
          <a:p>
            <a:endParaRPr lang="ro-RO" dirty="0"/>
          </a:p>
        </p:txBody>
      </p:sp>
    </p:spTree>
    <p:extLst>
      <p:ext uri="{BB962C8B-B14F-4D97-AF65-F5344CB8AC3E}">
        <p14:creationId xmlns:p14="http://schemas.microsoft.com/office/powerpoint/2010/main" val="11745746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p:cNvPicPr>
            <a:picLocks noGrp="1" noChangeAspect="1"/>
          </p:cNvPicPr>
          <p:nvPr>
            <p:ph type="pic" sz="quarter" idx="11"/>
          </p:nvPr>
        </p:nvPicPr>
        <p:blipFill>
          <a:blip r:embed="rId3">
            <a:extLst>
              <a:ext uri="{BEBA8EAE-BF5A-486C-A8C5-ECC9F3942E4B}">
                <a14:imgProps xmlns:a14="http://schemas.microsoft.com/office/drawing/2010/main">
                  <a14:imgLayer r:embed="rId4">
                    <a14:imgEffect>
                      <a14:artisticBlur/>
                    </a14:imgEffect>
                  </a14:imgLayer>
                </a14:imgProps>
              </a:ext>
              <a:ext uri="{28A0092B-C50C-407E-A947-70E740481C1C}">
                <a14:useLocalDpi xmlns:a14="http://schemas.microsoft.com/office/drawing/2010/main" val="0"/>
              </a:ext>
            </a:extLst>
          </a:blip>
          <a:srcRect t="2555" b="2555"/>
          <a:stretch>
            <a:fillRect/>
          </a:stretch>
        </p:blipFill>
        <p:spPr/>
      </p:pic>
      <p:sp>
        <p:nvSpPr>
          <p:cNvPr id="5" name="Title 4"/>
          <p:cNvSpPr>
            <a:spLocks noGrp="1"/>
          </p:cNvSpPr>
          <p:nvPr>
            <p:ph type="title"/>
          </p:nvPr>
        </p:nvSpPr>
        <p:spPr/>
        <p:txBody>
          <a:bodyPr/>
          <a:lstStyle/>
          <a:p>
            <a:r>
              <a:rPr lang="ro-RO" dirty="0"/>
              <a:t>Training Methods</a:t>
            </a:r>
          </a:p>
        </p:txBody>
      </p:sp>
      <p:sp>
        <p:nvSpPr>
          <p:cNvPr id="2" name="Slide Number Placeholder 1"/>
          <p:cNvSpPr>
            <a:spLocks noGrp="1"/>
          </p:cNvSpPr>
          <p:nvPr>
            <p:ph type="sldNum" sz="quarter" idx="4294967295"/>
          </p:nvPr>
        </p:nvSpPr>
        <p:spPr>
          <a:xfrm>
            <a:off x="11620500" y="593725"/>
            <a:ext cx="571500" cy="227013"/>
          </a:xfrm>
        </p:spPr>
        <p:txBody>
          <a:bodyPr/>
          <a:lstStyle/>
          <a:p>
            <a:fld id="{D8D877B3-D348-4611-9BDB-C5374591D951}" type="slidenum">
              <a:rPr lang="en-US" smtClean="0"/>
              <a:pPr/>
              <a:t>21</a:t>
            </a:fld>
            <a:endParaRPr lang="en-US" dirty="0"/>
          </a:p>
        </p:txBody>
      </p:sp>
    </p:spTree>
    <p:extLst>
      <p:ext uri="{BB962C8B-B14F-4D97-AF65-F5344CB8AC3E}">
        <p14:creationId xmlns:p14="http://schemas.microsoft.com/office/powerpoint/2010/main" val="27837917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icture Placeholder 9"/>
          <p:cNvSpPr>
            <a:spLocks noGrp="1"/>
          </p:cNvSpPr>
          <p:nvPr>
            <p:ph type="pic" sz="quarter" idx="11"/>
          </p:nvPr>
        </p:nvSpPr>
        <p:spPr/>
      </p:sp>
      <p:sp>
        <p:nvSpPr>
          <p:cNvPr id="9" name="Title 8"/>
          <p:cNvSpPr>
            <a:spLocks noGrp="1"/>
          </p:cNvSpPr>
          <p:nvPr>
            <p:ph type="title"/>
          </p:nvPr>
        </p:nvSpPr>
        <p:spPr/>
        <p:txBody>
          <a:bodyPr/>
          <a:lstStyle/>
          <a:p>
            <a:r>
              <a:rPr lang="ro-RO" dirty="0"/>
              <a:t>Training Methods</a:t>
            </a:r>
          </a:p>
        </p:txBody>
      </p:sp>
      <p:sp>
        <p:nvSpPr>
          <p:cNvPr id="11" name="Text Placeholder 10"/>
          <p:cNvSpPr>
            <a:spLocks noGrp="1"/>
          </p:cNvSpPr>
          <p:nvPr>
            <p:ph type="body" sz="quarter" idx="12"/>
          </p:nvPr>
        </p:nvSpPr>
        <p:spPr/>
        <p:txBody>
          <a:bodyPr/>
          <a:lstStyle/>
          <a:p>
            <a:endParaRPr lang="ro-RO"/>
          </a:p>
        </p:txBody>
      </p:sp>
    </p:spTree>
    <p:extLst>
      <p:ext uri="{BB962C8B-B14F-4D97-AF65-F5344CB8AC3E}">
        <p14:creationId xmlns:p14="http://schemas.microsoft.com/office/powerpoint/2010/main" val="17710302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1"/>
          </p:nvPr>
        </p:nvPicPr>
        <p:blipFill>
          <a:blip r:embed="rId3">
            <a:extLst>
              <a:ext uri="{BEBA8EAE-BF5A-486C-A8C5-ECC9F3942E4B}">
                <a14:imgProps xmlns:a14="http://schemas.microsoft.com/office/drawing/2010/main">
                  <a14:imgLayer r:embed="rId4">
                    <a14:imgEffect>
                      <a14:artisticBlur/>
                    </a14:imgEffect>
                  </a14:imgLayer>
                </a14:imgProps>
              </a:ext>
              <a:ext uri="{28A0092B-C50C-407E-A947-70E740481C1C}">
                <a14:useLocalDpi xmlns:a14="http://schemas.microsoft.com/office/drawing/2010/main" val="0"/>
              </a:ext>
            </a:extLst>
          </a:blip>
          <a:srcRect/>
          <a:stretch>
            <a:fillRect/>
          </a:stretch>
        </p:blipFill>
        <p:spPr>
          <a:xfrm>
            <a:off x="-2363056" y="0"/>
            <a:ext cx="14555056" cy="6858000"/>
          </a:xfrm>
        </p:spPr>
      </p:pic>
      <p:sp>
        <p:nvSpPr>
          <p:cNvPr id="4" name="Title 3"/>
          <p:cNvSpPr>
            <a:spLocks noGrp="1"/>
          </p:cNvSpPr>
          <p:nvPr>
            <p:ph type="title"/>
          </p:nvPr>
        </p:nvSpPr>
        <p:spPr/>
        <p:txBody>
          <a:bodyPr/>
          <a:lstStyle/>
          <a:p>
            <a:r>
              <a:rPr lang="ro-RO" dirty="0"/>
              <a:t>Neural Network Models</a:t>
            </a:r>
          </a:p>
        </p:txBody>
      </p:sp>
    </p:spTree>
    <p:extLst>
      <p:ext uri="{BB962C8B-B14F-4D97-AF65-F5344CB8AC3E}">
        <p14:creationId xmlns:p14="http://schemas.microsoft.com/office/powerpoint/2010/main" val="29836642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475B2456-A231-4648-B25C-770D98ABC47E}"/>
              </a:ext>
            </a:extLst>
          </p:cNvPr>
          <p:cNvSpPr>
            <a:spLocks noGrp="1"/>
          </p:cNvSpPr>
          <p:nvPr>
            <p:ph type="pic" sz="quarter" idx="11"/>
          </p:nvPr>
        </p:nvSpPr>
        <p:spPr/>
      </p:sp>
      <p:sp>
        <p:nvSpPr>
          <p:cNvPr id="4" name="Title 3">
            <a:extLst>
              <a:ext uri="{FF2B5EF4-FFF2-40B4-BE49-F238E27FC236}">
                <a16:creationId xmlns:a16="http://schemas.microsoft.com/office/drawing/2014/main" id="{C53956AA-C87A-4DDB-8D4B-5CBD0861B532}"/>
              </a:ext>
            </a:extLst>
          </p:cNvPr>
          <p:cNvSpPr>
            <a:spLocks noGrp="1"/>
          </p:cNvSpPr>
          <p:nvPr>
            <p:ph type="title"/>
          </p:nvPr>
        </p:nvSpPr>
        <p:spPr/>
        <p:txBody>
          <a:bodyPr/>
          <a:lstStyle/>
          <a:p>
            <a:r>
              <a:rPr lang="ro-RO" dirty="0"/>
              <a:t>Neural Network Models</a:t>
            </a:r>
            <a:endParaRPr lang="en-GB" dirty="0"/>
          </a:p>
        </p:txBody>
      </p:sp>
      <p:sp>
        <p:nvSpPr>
          <p:cNvPr id="9" name="Text Placeholder 8">
            <a:extLst>
              <a:ext uri="{FF2B5EF4-FFF2-40B4-BE49-F238E27FC236}">
                <a16:creationId xmlns:a16="http://schemas.microsoft.com/office/drawing/2014/main" id="{6BE9C519-B0FE-4467-9FDE-F2C3F1CE71B1}"/>
              </a:ext>
            </a:extLst>
          </p:cNvPr>
          <p:cNvSpPr>
            <a:spLocks noGrp="1"/>
          </p:cNvSpPr>
          <p:nvPr>
            <p:ph type="body" sz="quarter" idx="12"/>
          </p:nvPr>
        </p:nvSpPr>
        <p:spPr>
          <a:xfrm>
            <a:off x="8031878" y="2877993"/>
            <a:ext cx="3588621" cy="3500008"/>
          </a:xfrm>
        </p:spPr>
        <p:txBody>
          <a:bodyPr/>
          <a:lstStyle/>
          <a:p>
            <a:endParaRPr lang="en-GB" dirty="0"/>
          </a:p>
        </p:txBody>
      </p:sp>
    </p:spTree>
    <p:extLst>
      <p:ext uri="{BB962C8B-B14F-4D97-AF65-F5344CB8AC3E}">
        <p14:creationId xmlns:p14="http://schemas.microsoft.com/office/powerpoint/2010/main" val="10934030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1"/>
          </p:nvPr>
        </p:nvPicPr>
        <p:blipFill>
          <a:blip r:embed="rId3">
            <a:extLst>
              <a:ext uri="{BEBA8EAE-BF5A-486C-A8C5-ECC9F3942E4B}">
                <a14:imgProps xmlns:a14="http://schemas.microsoft.com/office/drawing/2010/main">
                  <a14:imgLayer r:embed="rId4">
                    <a14:imgEffect>
                      <a14:artisticBlur/>
                    </a14:imgEffect>
                  </a14:imgLayer>
                </a14:imgProps>
              </a:ext>
              <a:ext uri="{28A0092B-C50C-407E-A947-70E740481C1C}">
                <a14:useLocalDpi xmlns:a14="http://schemas.microsoft.com/office/drawing/2010/main" val="0"/>
              </a:ext>
            </a:extLst>
          </a:blip>
          <a:srcRect l="18586" r="18586"/>
          <a:stretch>
            <a:fillRect/>
          </a:stretch>
        </p:blipFill>
        <p:spPr/>
      </p:pic>
      <p:sp>
        <p:nvSpPr>
          <p:cNvPr id="3" name="Title 2"/>
          <p:cNvSpPr>
            <a:spLocks noGrp="1"/>
          </p:cNvSpPr>
          <p:nvPr>
            <p:ph type="title"/>
          </p:nvPr>
        </p:nvSpPr>
        <p:spPr/>
        <p:txBody>
          <a:bodyPr/>
          <a:lstStyle/>
          <a:p>
            <a:r>
              <a:rPr lang="ro-RO" dirty="0"/>
              <a:t>Model Description</a:t>
            </a:r>
          </a:p>
        </p:txBody>
      </p:sp>
    </p:spTree>
    <p:extLst>
      <p:ext uri="{BB962C8B-B14F-4D97-AF65-F5344CB8AC3E}">
        <p14:creationId xmlns:p14="http://schemas.microsoft.com/office/powerpoint/2010/main" val="23017052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3956AA-C87A-4DDB-8D4B-5CBD0861B532}"/>
              </a:ext>
            </a:extLst>
          </p:cNvPr>
          <p:cNvSpPr>
            <a:spLocks noGrp="1"/>
          </p:cNvSpPr>
          <p:nvPr>
            <p:ph type="title"/>
          </p:nvPr>
        </p:nvSpPr>
        <p:spPr/>
        <p:txBody>
          <a:bodyPr/>
          <a:lstStyle/>
          <a:p>
            <a:r>
              <a:rPr lang="ro-RO" dirty="0"/>
              <a:t>Model Description</a:t>
            </a:r>
            <a:endParaRPr lang="en-GB" dirty="0"/>
          </a:p>
        </p:txBody>
      </p:sp>
      <p:sp>
        <p:nvSpPr>
          <p:cNvPr id="5" name="Text Placeholder 4">
            <a:extLst>
              <a:ext uri="{FF2B5EF4-FFF2-40B4-BE49-F238E27FC236}">
                <a16:creationId xmlns:a16="http://schemas.microsoft.com/office/drawing/2014/main" id="{7ACCD741-50E5-4F0C-B707-0A04570974B8}"/>
              </a:ext>
            </a:extLst>
          </p:cNvPr>
          <p:cNvSpPr>
            <a:spLocks noGrp="1"/>
          </p:cNvSpPr>
          <p:nvPr>
            <p:ph type="body" sz="quarter" idx="12"/>
          </p:nvPr>
        </p:nvSpPr>
        <p:spPr/>
        <p:txBody>
          <a:bodyPr/>
          <a:lstStyle/>
          <a:p>
            <a:endParaRPr lang="en-GB"/>
          </a:p>
        </p:txBody>
      </p:sp>
    </p:spTree>
    <p:extLst>
      <p:ext uri="{BB962C8B-B14F-4D97-AF65-F5344CB8AC3E}">
        <p14:creationId xmlns:p14="http://schemas.microsoft.com/office/powerpoint/2010/main" val="7616236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icture Placeholder 8"/>
          <p:cNvSpPr>
            <a:spLocks noGrp="1"/>
          </p:cNvSpPr>
          <p:nvPr>
            <p:ph type="pic" sz="quarter" idx="11"/>
          </p:nvPr>
        </p:nvSpPr>
        <p:spPr/>
      </p:sp>
      <p:sp>
        <p:nvSpPr>
          <p:cNvPr id="2" name="Title 1"/>
          <p:cNvSpPr>
            <a:spLocks noGrp="1"/>
          </p:cNvSpPr>
          <p:nvPr>
            <p:ph type="title"/>
          </p:nvPr>
        </p:nvSpPr>
        <p:spPr/>
        <p:txBody>
          <a:bodyPr/>
          <a:lstStyle/>
          <a:p>
            <a:r>
              <a:rPr lang="ro-RO" dirty="0"/>
              <a:t>Discussion</a:t>
            </a:r>
          </a:p>
        </p:txBody>
      </p:sp>
      <p:sp>
        <p:nvSpPr>
          <p:cNvPr id="10" name="Text Placeholder 9"/>
          <p:cNvSpPr>
            <a:spLocks noGrp="1"/>
          </p:cNvSpPr>
          <p:nvPr>
            <p:ph type="body" sz="quarter" idx="12"/>
          </p:nvPr>
        </p:nvSpPr>
        <p:spPr/>
        <p:txBody>
          <a:bodyPr/>
          <a:lstStyle/>
          <a:p>
            <a:endParaRPr lang="ro-RO"/>
          </a:p>
        </p:txBody>
      </p:sp>
    </p:spTree>
    <p:extLst>
      <p:ext uri="{BB962C8B-B14F-4D97-AF65-F5344CB8AC3E}">
        <p14:creationId xmlns:p14="http://schemas.microsoft.com/office/powerpoint/2010/main" val="1984604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p:cNvPicPr preferRelativeResize="0">
            <a:picLocks noGrp="1"/>
          </p:cNvPicPr>
          <p:nvPr>
            <p:ph type="pic" sz="quarter" idx="11"/>
          </p:nvPr>
        </p:nvPicPr>
        <p:blipFill rotWithShape="1">
          <a:blip r:embed="rId3">
            <a:extLst>
              <a:ext uri="{28A0092B-C50C-407E-A947-70E740481C1C}">
                <a14:useLocalDpi xmlns:a14="http://schemas.microsoft.com/office/drawing/2010/main" val="0"/>
              </a:ext>
            </a:extLst>
          </a:blip>
          <a:srcRect l="63488" r="3432"/>
          <a:stretch/>
        </p:blipFill>
        <p:spPr>
          <a:xfrm>
            <a:off x="7428480" y="858"/>
            <a:ext cx="4763520" cy="6857142"/>
          </a:xfrm>
        </p:spPr>
      </p:pic>
      <p:sp>
        <p:nvSpPr>
          <p:cNvPr id="2" name="Title 1"/>
          <p:cNvSpPr>
            <a:spLocks noGrp="1"/>
          </p:cNvSpPr>
          <p:nvPr>
            <p:ph type="title"/>
          </p:nvPr>
        </p:nvSpPr>
        <p:spPr/>
        <p:txBody>
          <a:bodyPr/>
          <a:lstStyle/>
          <a:p>
            <a:r>
              <a:rPr lang="ro-RO" dirty="0"/>
              <a:t>Conclusion</a:t>
            </a:r>
          </a:p>
        </p:txBody>
      </p:sp>
      <p:sp>
        <p:nvSpPr>
          <p:cNvPr id="6" name="Text Placeholder 5"/>
          <p:cNvSpPr>
            <a:spLocks noGrp="1"/>
          </p:cNvSpPr>
          <p:nvPr>
            <p:ph type="body" sz="quarter" idx="12"/>
          </p:nvPr>
        </p:nvSpPr>
        <p:spPr/>
        <p:txBody>
          <a:bodyPr/>
          <a:lstStyle/>
          <a:p>
            <a:endParaRPr lang="ro-RO"/>
          </a:p>
        </p:txBody>
      </p:sp>
    </p:spTree>
    <p:extLst>
      <p:ext uri="{BB962C8B-B14F-4D97-AF65-F5344CB8AC3E}">
        <p14:creationId xmlns:p14="http://schemas.microsoft.com/office/powerpoint/2010/main" val="34066127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icture Placeholder 9"/>
          <p:cNvSpPr>
            <a:spLocks noGrp="1"/>
          </p:cNvSpPr>
          <p:nvPr>
            <p:ph type="pic" sz="quarter" idx="11"/>
          </p:nvPr>
        </p:nvSpPr>
        <p:spPr>
          <a:pattFill prst="pct10">
            <a:fgClr>
              <a:schemeClr val="tx1"/>
            </a:fgClr>
            <a:bgClr>
              <a:schemeClr val="tx1"/>
            </a:bgClr>
          </a:pattFill>
        </p:spPr>
      </p:sp>
      <p:sp>
        <p:nvSpPr>
          <p:cNvPr id="9" name="Title 8"/>
          <p:cNvSpPr>
            <a:spLocks noGrp="1"/>
          </p:cNvSpPr>
          <p:nvPr>
            <p:ph type="title"/>
          </p:nvPr>
        </p:nvSpPr>
        <p:spPr/>
        <p:txBody>
          <a:bodyPr/>
          <a:lstStyle/>
          <a:p>
            <a:r>
              <a:rPr lang="ro-RO" dirty="0"/>
              <a:t>Thank you for you attention</a:t>
            </a:r>
          </a:p>
        </p:txBody>
      </p:sp>
      <p:sp>
        <p:nvSpPr>
          <p:cNvPr id="2" name="Slide Number Placeholder 1"/>
          <p:cNvSpPr>
            <a:spLocks noGrp="1"/>
          </p:cNvSpPr>
          <p:nvPr>
            <p:ph type="sldNum" sz="quarter" idx="4294967295"/>
          </p:nvPr>
        </p:nvSpPr>
        <p:spPr>
          <a:xfrm>
            <a:off x="11620500" y="593725"/>
            <a:ext cx="571500" cy="227013"/>
          </a:xfrm>
        </p:spPr>
        <p:txBody>
          <a:bodyPr/>
          <a:lstStyle/>
          <a:p>
            <a:fld id="{D8D877B3-D348-4611-9BDB-C5374591D951}" type="slidenum">
              <a:rPr lang="en-US" smtClean="0"/>
              <a:pPr/>
              <a:t>29</a:t>
            </a:fld>
            <a:endParaRPr lang="en-US" dirty="0"/>
          </a:p>
        </p:txBody>
      </p:sp>
      <p:pic>
        <p:nvPicPr>
          <p:cNvPr id="12" name="Picture 11"/>
          <p:cNvPicPr>
            <a:picLocks noChangeAspect="1"/>
          </p:cNvPicPr>
          <p:nvPr/>
        </p:nvPicPr>
        <p:blipFill>
          <a:blip r:embed="rId3"/>
          <a:stretch>
            <a:fillRect/>
          </a:stretch>
        </p:blipFill>
        <p:spPr>
          <a:xfrm>
            <a:off x="5395570" y="5794205"/>
            <a:ext cx="1433138" cy="1019345"/>
          </a:xfrm>
          <a:prstGeom prst="rect">
            <a:avLst/>
          </a:prstGeom>
        </p:spPr>
      </p:pic>
    </p:spTree>
    <p:extLst>
      <p:ext uri="{BB962C8B-B14F-4D97-AF65-F5344CB8AC3E}">
        <p14:creationId xmlns:p14="http://schemas.microsoft.com/office/powerpoint/2010/main" val="1913582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a:xfrm>
            <a:off x="587374" y="359273"/>
            <a:ext cx="4607624" cy="1621619"/>
          </a:xfrm>
        </p:spPr>
        <p:txBody>
          <a:bodyPr/>
          <a:lstStyle/>
          <a:p>
            <a:r>
              <a:rPr lang="da-DK" dirty="0"/>
              <a:t>Artificial Neurons</a:t>
            </a:r>
          </a:p>
        </p:txBody>
      </p:sp>
      <p:pic>
        <p:nvPicPr>
          <p:cNvPr id="13" name="Picture 12" descr="A close up of a logo&#10;&#10;Description automatically generated">
            <a:extLst>
              <a:ext uri="{FF2B5EF4-FFF2-40B4-BE49-F238E27FC236}">
                <a16:creationId xmlns:a16="http://schemas.microsoft.com/office/drawing/2014/main" id="{BAB08A22-461B-43B9-9F2B-45FD2F48F7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3168" y="1655794"/>
            <a:ext cx="7465664" cy="3546412"/>
          </a:xfrm>
          <a:prstGeom prst="rect">
            <a:avLst/>
          </a:prstGeom>
        </p:spPr>
      </p:pic>
    </p:spTree>
    <p:extLst>
      <p:ext uri="{BB962C8B-B14F-4D97-AF65-F5344CB8AC3E}">
        <p14:creationId xmlns:p14="http://schemas.microsoft.com/office/powerpoint/2010/main" val="3062394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C444EDB-B44C-4FAC-A05C-C517C85CBB46}"/>
              </a:ext>
            </a:extLst>
          </p:cNvPr>
          <p:cNvSpPr>
            <a:spLocks noGrp="1"/>
          </p:cNvSpPr>
          <p:nvPr>
            <p:ph type="sldNum" sz="quarter" idx="10"/>
          </p:nvPr>
        </p:nvSpPr>
        <p:spPr/>
        <p:txBody>
          <a:bodyPr/>
          <a:lstStyle/>
          <a:p>
            <a:fld id="{D8D877B3-D348-4611-9BDB-C5374591D951}" type="slidenum">
              <a:rPr lang="en-US" smtClean="0"/>
              <a:pPr/>
              <a:t>4</a:t>
            </a:fld>
            <a:endParaRPr lang="en-US" dirty="0"/>
          </a:p>
        </p:txBody>
      </p:sp>
      <p:sp>
        <p:nvSpPr>
          <p:cNvPr id="6" name="Title 5">
            <a:extLst>
              <a:ext uri="{FF2B5EF4-FFF2-40B4-BE49-F238E27FC236}">
                <a16:creationId xmlns:a16="http://schemas.microsoft.com/office/drawing/2014/main" id="{69C4A501-9CC9-45C9-B886-C43AD9756EEF}"/>
              </a:ext>
            </a:extLst>
          </p:cNvPr>
          <p:cNvSpPr>
            <a:spLocks noGrp="1"/>
          </p:cNvSpPr>
          <p:nvPr>
            <p:ph type="title"/>
          </p:nvPr>
        </p:nvSpPr>
        <p:spPr/>
        <p:txBody>
          <a:bodyPr/>
          <a:lstStyle/>
          <a:p>
            <a:r>
              <a:rPr lang="en-US" dirty="0"/>
              <a:t>Activation Functions</a:t>
            </a:r>
          </a:p>
        </p:txBody>
      </p:sp>
      <p:sp>
        <p:nvSpPr>
          <p:cNvPr id="8" name="Text Placeholder 7">
            <a:extLst>
              <a:ext uri="{FF2B5EF4-FFF2-40B4-BE49-F238E27FC236}">
                <a16:creationId xmlns:a16="http://schemas.microsoft.com/office/drawing/2014/main" id="{0DDC4F94-E4BD-48A3-A7FC-A6A094F51991}"/>
              </a:ext>
            </a:extLst>
          </p:cNvPr>
          <p:cNvSpPr>
            <a:spLocks noGrp="1"/>
          </p:cNvSpPr>
          <p:nvPr>
            <p:ph type="body" sz="quarter" idx="12"/>
          </p:nvPr>
        </p:nvSpPr>
        <p:spPr/>
        <p:txBody>
          <a:bodyPr/>
          <a:lstStyle/>
          <a:p>
            <a:r>
              <a:rPr lang="en-US" dirty="0"/>
              <a:t>Sigmoid</a:t>
            </a:r>
          </a:p>
          <a:p>
            <a:r>
              <a:rPr lang="en-US" dirty="0"/>
              <a:t>Tangent Hyperbolic</a:t>
            </a:r>
          </a:p>
        </p:txBody>
      </p:sp>
      <p:pic>
        <p:nvPicPr>
          <p:cNvPr id="10" name="Picture 9">
            <a:extLst>
              <a:ext uri="{FF2B5EF4-FFF2-40B4-BE49-F238E27FC236}">
                <a16:creationId xmlns:a16="http://schemas.microsoft.com/office/drawing/2014/main" id="{513F8934-73D3-44A2-8D1D-EC1455FB90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500" y="332609"/>
            <a:ext cx="4077310" cy="2522538"/>
          </a:xfrm>
          <a:prstGeom prst="rect">
            <a:avLst/>
          </a:prstGeom>
        </p:spPr>
      </p:pic>
      <p:pic>
        <p:nvPicPr>
          <p:cNvPr id="12" name="Picture 11" descr="A close up of a map&#10;&#10;Description automatically generated">
            <a:extLst>
              <a:ext uri="{FF2B5EF4-FFF2-40B4-BE49-F238E27FC236}">
                <a16:creationId xmlns:a16="http://schemas.microsoft.com/office/drawing/2014/main" id="{7F90F5F8-47EB-46B9-BFC8-6515D6A21C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1500" y="3255962"/>
            <a:ext cx="3897484" cy="2522538"/>
          </a:xfrm>
          <a:prstGeom prst="rect">
            <a:avLst/>
          </a:prstGeom>
        </p:spPr>
      </p:pic>
    </p:spTree>
    <p:extLst>
      <p:ext uri="{BB962C8B-B14F-4D97-AF65-F5344CB8AC3E}">
        <p14:creationId xmlns:p14="http://schemas.microsoft.com/office/powerpoint/2010/main" val="2073600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B978C25-50C9-4A81-9F15-A6F9B53507BF}"/>
              </a:ext>
            </a:extLst>
          </p:cNvPr>
          <p:cNvSpPr>
            <a:spLocks noGrp="1"/>
          </p:cNvSpPr>
          <p:nvPr>
            <p:ph type="sldNum" sz="quarter" idx="10"/>
          </p:nvPr>
        </p:nvSpPr>
        <p:spPr/>
        <p:txBody>
          <a:bodyPr/>
          <a:lstStyle/>
          <a:p>
            <a:fld id="{D8D877B3-D348-4611-9BDB-C5374591D951}" type="slidenum">
              <a:rPr lang="en-US" smtClean="0"/>
              <a:pPr/>
              <a:t>5</a:t>
            </a:fld>
            <a:endParaRPr lang="en-US" dirty="0"/>
          </a:p>
        </p:txBody>
      </p:sp>
      <p:sp>
        <p:nvSpPr>
          <p:cNvPr id="4" name="Title 3">
            <a:extLst>
              <a:ext uri="{FF2B5EF4-FFF2-40B4-BE49-F238E27FC236}">
                <a16:creationId xmlns:a16="http://schemas.microsoft.com/office/drawing/2014/main" id="{C82DFC6C-931D-4C4E-A479-A7E21510F8A1}"/>
              </a:ext>
            </a:extLst>
          </p:cNvPr>
          <p:cNvSpPr>
            <a:spLocks noGrp="1"/>
          </p:cNvSpPr>
          <p:nvPr>
            <p:ph type="title"/>
          </p:nvPr>
        </p:nvSpPr>
        <p:spPr>
          <a:xfrm>
            <a:off x="587374" y="359273"/>
            <a:ext cx="7204076" cy="1621619"/>
          </a:xfrm>
        </p:spPr>
        <p:txBody>
          <a:bodyPr/>
          <a:lstStyle/>
          <a:p>
            <a:r>
              <a:rPr lang="en-US" dirty="0"/>
              <a:t>Types Of Neural Networks</a:t>
            </a:r>
          </a:p>
        </p:txBody>
      </p:sp>
      <p:sp>
        <p:nvSpPr>
          <p:cNvPr id="5" name="Text Placeholder 4">
            <a:extLst>
              <a:ext uri="{FF2B5EF4-FFF2-40B4-BE49-F238E27FC236}">
                <a16:creationId xmlns:a16="http://schemas.microsoft.com/office/drawing/2014/main" id="{96026E72-1AB0-4A06-8FE4-F9D41BCDC28D}"/>
              </a:ext>
            </a:extLst>
          </p:cNvPr>
          <p:cNvSpPr>
            <a:spLocks noGrp="1"/>
          </p:cNvSpPr>
          <p:nvPr>
            <p:ph type="body" sz="quarter" idx="12"/>
          </p:nvPr>
        </p:nvSpPr>
        <p:spPr>
          <a:xfrm>
            <a:off x="587375" y="2143359"/>
            <a:ext cx="10752512" cy="3752115"/>
          </a:xfrm>
        </p:spPr>
        <p:txBody>
          <a:bodyPr/>
          <a:lstStyle/>
          <a:p>
            <a:r>
              <a:rPr lang="en-US" dirty="0"/>
              <a:t>Feed Forward</a:t>
            </a:r>
          </a:p>
          <a:p>
            <a:pPr lvl="1"/>
            <a:r>
              <a:rPr lang="en-GB" dirty="0"/>
              <a:t>Information ﬂows through the function being evaluated from </a:t>
            </a:r>
            <a:r>
              <a:rPr lang="en-GB" b="1" dirty="0"/>
              <a:t>x</a:t>
            </a:r>
            <a:r>
              <a:rPr lang="en-GB" dirty="0"/>
              <a:t>, through the intermediate computations used to deﬁne f, and ﬁnally to the output y</a:t>
            </a:r>
            <a:endParaRPr lang="en-US" dirty="0"/>
          </a:p>
          <a:p>
            <a:r>
              <a:rPr lang="en-US" dirty="0"/>
              <a:t>Recurrent Neural Network</a:t>
            </a:r>
          </a:p>
          <a:p>
            <a:pPr lvl="1"/>
            <a:r>
              <a:rPr lang="en-US" dirty="0"/>
              <a:t>Good at processing sequenced data for predictions</a:t>
            </a:r>
          </a:p>
          <a:p>
            <a:r>
              <a:rPr lang="en-US" dirty="0"/>
              <a:t>Gated Recurrent Networks</a:t>
            </a:r>
          </a:p>
          <a:p>
            <a:pPr lvl="1"/>
            <a:r>
              <a:rPr lang="en-US" dirty="0"/>
              <a:t>Mostly same as the recurrent neural network, only solves vanishing gradient problem</a:t>
            </a:r>
          </a:p>
        </p:txBody>
      </p:sp>
    </p:spTree>
    <p:extLst>
      <p:ext uri="{BB962C8B-B14F-4D97-AF65-F5344CB8AC3E}">
        <p14:creationId xmlns:p14="http://schemas.microsoft.com/office/powerpoint/2010/main" val="2185607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1C2AE3-7647-496D-8DC5-9C31DFC3E409}"/>
              </a:ext>
            </a:extLst>
          </p:cNvPr>
          <p:cNvSpPr>
            <a:spLocks noGrp="1"/>
          </p:cNvSpPr>
          <p:nvPr>
            <p:ph type="sldNum" sz="quarter" idx="4"/>
          </p:nvPr>
        </p:nvSpPr>
        <p:spPr/>
        <p:txBody>
          <a:bodyPr/>
          <a:lstStyle/>
          <a:p>
            <a:fld id="{D8D877B3-D348-4611-9BDB-C5374591D951}" type="slidenum">
              <a:rPr lang="en-US" smtClean="0"/>
              <a:pPr/>
              <a:t>6</a:t>
            </a:fld>
            <a:endParaRPr lang="en-US" dirty="0"/>
          </a:p>
        </p:txBody>
      </p:sp>
      <p:sp>
        <p:nvSpPr>
          <p:cNvPr id="4" name="Title 3">
            <a:extLst>
              <a:ext uri="{FF2B5EF4-FFF2-40B4-BE49-F238E27FC236}">
                <a16:creationId xmlns:a16="http://schemas.microsoft.com/office/drawing/2014/main" id="{29E49857-977B-41AF-97A9-11A81AC50442}"/>
              </a:ext>
            </a:extLst>
          </p:cNvPr>
          <p:cNvSpPr>
            <a:spLocks noGrp="1"/>
          </p:cNvSpPr>
          <p:nvPr>
            <p:ph type="title"/>
          </p:nvPr>
        </p:nvSpPr>
        <p:spPr>
          <a:xfrm>
            <a:off x="587374" y="370290"/>
            <a:ext cx="10752513" cy="1474385"/>
          </a:xfrm>
        </p:spPr>
        <p:txBody>
          <a:bodyPr/>
          <a:lstStyle/>
          <a:p>
            <a:r>
              <a:rPr lang="en-US" dirty="0"/>
              <a:t>Gated Recurrent Unit Networks</a:t>
            </a:r>
          </a:p>
        </p:txBody>
      </p:sp>
      <p:pic>
        <p:nvPicPr>
          <p:cNvPr id="7" name="Picture 6">
            <a:extLst>
              <a:ext uri="{FF2B5EF4-FFF2-40B4-BE49-F238E27FC236}">
                <a16:creationId xmlns:a16="http://schemas.microsoft.com/office/drawing/2014/main" id="{2D5E5FB8-2BEF-414E-B4C6-189C7A6A6A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0198" y="1374183"/>
            <a:ext cx="5811604" cy="4109634"/>
          </a:xfrm>
          <a:prstGeom prst="rect">
            <a:avLst/>
          </a:prstGeom>
        </p:spPr>
      </p:pic>
    </p:spTree>
    <p:extLst>
      <p:ext uri="{BB962C8B-B14F-4D97-AF65-F5344CB8AC3E}">
        <p14:creationId xmlns:p14="http://schemas.microsoft.com/office/powerpoint/2010/main" val="1515682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F676816-6D4C-432F-B8CA-69A82DA61747}"/>
              </a:ext>
            </a:extLst>
          </p:cNvPr>
          <p:cNvSpPr>
            <a:spLocks noGrp="1"/>
          </p:cNvSpPr>
          <p:nvPr>
            <p:ph type="sldNum" sz="quarter" idx="4"/>
          </p:nvPr>
        </p:nvSpPr>
        <p:spPr/>
        <p:txBody>
          <a:bodyPr/>
          <a:lstStyle/>
          <a:p>
            <a:fld id="{D8D877B3-D348-4611-9BDB-C5374591D951}" type="slidenum">
              <a:rPr lang="en-US" smtClean="0"/>
              <a:pPr/>
              <a:t>7</a:t>
            </a:fld>
            <a:endParaRPr lang="en-US" dirty="0"/>
          </a:p>
        </p:txBody>
      </p:sp>
      <p:pic>
        <p:nvPicPr>
          <p:cNvPr id="10" name="Picture 9" descr="A screen shot of a computer&#10;&#10;Description automatically generated">
            <a:extLst>
              <a:ext uri="{FF2B5EF4-FFF2-40B4-BE49-F238E27FC236}">
                <a16:creationId xmlns:a16="http://schemas.microsoft.com/office/drawing/2014/main" id="{3A745E43-569B-435C-9B21-48AFEA6A14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646" y="593223"/>
            <a:ext cx="5176493" cy="3657600"/>
          </a:xfrm>
          <a:prstGeom prst="rect">
            <a:avLst/>
          </a:prstGeom>
        </p:spPr>
      </p:pic>
      <p:pic>
        <p:nvPicPr>
          <p:cNvPr id="13" name="Picture 12" descr="A screen shot of a computer&#10;&#10;Description automatically generated">
            <a:extLst>
              <a:ext uri="{FF2B5EF4-FFF2-40B4-BE49-F238E27FC236}">
                <a16:creationId xmlns:a16="http://schemas.microsoft.com/office/drawing/2014/main" id="{BA7DD89D-4EBE-487F-908B-3629DE228C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1" y="2159121"/>
            <a:ext cx="5176493" cy="3657600"/>
          </a:xfrm>
          <a:prstGeom prst="rect">
            <a:avLst/>
          </a:prstGeom>
        </p:spPr>
      </p:pic>
      <p:sp>
        <p:nvSpPr>
          <p:cNvPr id="14" name="Title 3">
            <a:extLst>
              <a:ext uri="{FF2B5EF4-FFF2-40B4-BE49-F238E27FC236}">
                <a16:creationId xmlns:a16="http://schemas.microsoft.com/office/drawing/2014/main" id="{1F277E17-B0A1-420A-8EB0-067E4254EFD3}"/>
              </a:ext>
            </a:extLst>
          </p:cNvPr>
          <p:cNvSpPr>
            <a:spLocks noGrp="1"/>
          </p:cNvSpPr>
          <p:nvPr>
            <p:ph type="title"/>
          </p:nvPr>
        </p:nvSpPr>
        <p:spPr>
          <a:xfrm>
            <a:off x="623669" y="4643158"/>
            <a:ext cx="4490445" cy="1621619"/>
          </a:xfrm>
        </p:spPr>
        <p:txBody>
          <a:bodyPr/>
          <a:lstStyle/>
          <a:p>
            <a:r>
              <a:rPr lang="en-US" sz="2800" dirty="0"/>
              <a:t>Update Gate</a:t>
            </a:r>
          </a:p>
        </p:txBody>
      </p:sp>
      <p:sp>
        <p:nvSpPr>
          <p:cNvPr id="15" name="Title 3">
            <a:extLst>
              <a:ext uri="{FF2B5EF4-FFF2-40B4-BE49-F238E27FC236}">
                <a16:creationId xmlns:a16="http://schemas.microsoft.com/office/drawing/2014/main" id="{6F25A18F-BF27-468C-865E-34F5DF835895}"/>
              </a:ext>
            </a:extLst>
          </p:cNvPr>
          <p:cNvSpPr txBox="1">
            <a:spLocks/>
          </p:cNvSpPr>
          <p:nvPr/>
        </p:nvSpPr>
        <p:spPr>
          <a:xfrm>
            <a:off x="6096001" y="408392"/>
            <a:ext cx="5176494" cy="1621619"/>
          </a:xfrm>
          <a:prstGeom prst="rect">
            <a:avLst/>
          </a:prstGeom>
          <a:effectLst/>
        </p:spPr>
        <p:txBody>
          <a:bodyPr vert="horz" lIns="0" tIns="192024" rIns="0" bIns="0" rtlCol="0" anchor="t" anchorCtr="0">
            <a:noAutofit/>
          </a:bodyPr>
          <a:lstStyle>
            <a:lvl1pPr algn="l" defTabSz="914318" rtl="0" eaLnBrk="1" latinLnBrk="0" hangingPunct="1">
              <a:lnSpc>
                <a:spcPct val="100000"/>
              </a:lnSpc>
              <a:spcBef>
                <a:spcPct val="0"/>
              </a:spcBef>
              <a:buNone/>
              <a:defRPr sz="3600" b="1" kern="1200" spc="300" baseline="0">
                <a:solidFill>
                  <a:schemeClr val="tx1"/>
                </a:solidFill>
                <a:latin typeface="+mn-lt"/>
                <a:ea typeface="+mj-ea"/>
                <a:cs typeface="+mj-cs"/>
              </a:defRPr>
            </a:lvl1pPr>
          </a:lstStyle>
          <a:p>
            <a:r>
              <a:rPr lang="en-US" sz="2800" dirty="0"/>
              <a:t>Reset Gate</a:t>
            </a:r>
          </a:p>
        </p:txBody>
      </p:sp>
    </p:spTree>
    <p:extLst>
      <p:ext uri="{BB962C8B-B14F-4D97-AF65-F5344CB8AC3E}">
        <p14:creationId xmlns:p14="http://schemas.microsoft.com/office/powerpoint/2010/main" val="215918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A38C09A-70D6-46BA-BDD8-CA2FC61BD594}"/>
              </a:ext>
            </a:extLst>
          </p:cNvPr>
          <p:cNvSpPr>
            <a:spLocks noGrp="1"/>
          </p:cNvSpPr>
          <p:nvPr>
            <p:ph type="sldNum" sz="quarter" idx="4"/>
          </p:nvPr>
        </p:nvSpPr>
        <p:spPr/>
        <p:txBody>
          <a:bodyPr/>
          <a:lstStyle/>
          <a:p>
            <a:fld id="{D8D877B3-D348-4611-9BDB-C5374591D951}" type="slidenum">
              <a:rPr lang="en-US" smtClean="0"/>
              <a:pPr/>
              <a:t>8</a:t>
            </a:fld>
            <a:endParaRPr lang="en-US" dirty="0"/>
          </a:p>
        </p:txBody>
      </p:sp>
      <p:pic>
        <p:nvPicPr>
          <p:cNvPr id="6" name="Picture 5" descr="A screen shot of a computer&#10;&#10;Description automatically generated">
            <a:extLst>
              <a:ext uri="{FF2B5EF4-FFF2-40B4-BE49-F238E27FC236}">
                <a16:creationId xmlns:a16="http://schemas.microsoft.com/office/drawing/2014/main" id="{C538CB26-4D4B-49EB-B4B3-163398CC42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225" y="595312"/>
            <a:ext cx="5176492" cy="3657600"/>
          </a:xfrm>
          <a:prstGeom prst="rect">
            <a:avLst/>
          </a:prstGeom>
        </p:spPr>
      </p:pic>
      <p:pic>
        <p:nvPicPr>
          <p:cNvPr id="8" name="Picture 7" descr="A close up of text on a white background&#10;&#10;Description automatically generated">
            <a:extLst>
              <a:ext uri="{FF2B5EF4-FFF2-40B4-BE49-F238E27FC236}">
                <a16:creationId xmlns:a16="http://schemas.microsoft.com/office/drawing/2014/main" id="{87CE8974-1AE1-41EC-AE02-85FE96FEBA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700" y="2159502"/>
            <a:ext cx="5176496" cy="3657600"/>
          </a:xfrm>
          <a:prstGeom prst="rect">
            <a:avLst/>
          </a:prstGeom>
        </p:spPr>
      </p:pic>
      <p:sp>
        <p:nvSpPr>
          <p:cNvPr id="9" name="Title 3">
            <a:extLst>
              <a:ext uri="{FF2B5EF4-FFF2-40B4-BE49-F238E27FC236}">
                <a16:creationId xmlns:a16="http://schemas.microsoft.com/office/drawing/2014/main" id="{03CD2899-C426-4DF0-966A-E999A902694D}"/>
              </a:ext>
            </a:extLst>
          </p:cNvPr>
          <p:cNvSpPr>
            <a:spLocks noGrp="1"/>
          </p:cNvSpPr>
          <p:nvPr>
            <p:ph type="title"/>
          </p:nvPr>
        </p:nvSpPr>
        <p:spPr>
          <a:xfrm>
            <a:off x="623669" y="4643158"/>
            <a:ext cx="4490445" cy="1621619"/>
          </a:xfrm>
        </p:spPr>
        <p:txBody>
          <a:bodyPr/>
          <a:lstStyle/>
          <a:p>
            <a:r>
              <a:rPr lang="en-US" sz="2800" dirty="0"/>
              <a:t>Current Memory Content</a:t>
            </a:r>
          </a:p>
        </p:txBody>
      </p:sp>
      <p:sp>
        <p:nvSpPr>
          <p:cNvPr id="10" name="Title 3">
            <a:extLst>
              <a:ext uri="{FF2B5EF4-FFF2-40B4-BE49-F238E27FC236}">
                <a16:creationId xmlns:a16="http://schemas.microsoft.com/office/drawing/2014/main" id="{71B6DC66-04DE-43AA-A430-F44799C7521F}"/>
              </a:ext>
            </a:extLst>
          </p:cNvPr>
          <p:cNvSpPr txBox="1">
            <a:spLocks/>
          </p:cNvSpPr>
          <p:nvPr/>
        </p:nvSpPr>
        <p:spPr>
          <a:xfrm>
            <a:off x="6096001" y="408392"/>
            <a:ext cx="5176494" cy="1621619"/>
          </a:xfrm>
          <a:prstGeom prst="rect">
            <a:avLst/>
          </a:prstGeom>
          <a:effectLst/>
        </p:spPr>
        <p:txBody>
          <a:bodyPr vert="horz" lIns="0" tIns="192024" rIns="0" bIns="0" rtlCol="0" anchor="t" anchorCtr="0">
            <a:noAutofit/>
          </a:bodyPr>
          <a:lstStyle>
            <a:lvl1pPr algn="l" defTabSz="914318" rtl="0" eaLnBrk="1" latinLnBrk="0" hangingPunct="1">
              <a:lnSpc>
                <a:spcPct val="100000"/>
              </a:lnSpc>
              <a:spcBef>
                <a:spcPct val="0"/>
              </a:spcBef>
              <a:buNone/>
              <a:defRPr sz="3600" b="1" kern="1200" spc="300" baseline="0">
                <a:solidFill>
                  <a:schemeClr val="tx1"/>
                </a:solidFill>
                <a:latin typeface="+mn-lt"/>
                <a:ea typeface="+mj-ea"/>
                <a:cs typeface="+mj-cs"/>
              </a:defRPr>
            </a:lvl1pPr>
          </a:lstStyle>
          <a:p>
            <a:r>
              <a:rPr lang="en-US" sz="2800" dirty="0"/>
              <a:t>Final Memory at Current Time Step</a:t>
            </a:r>
          </a:p>
        </p:txBody>
      </p:sp>
    </p:spTree>
    <p:extLst>
      <p:ext uri="{BB962C8B-B14F-4D97-AF65-F5344CB8AC3E}">
        <p14:creationId xmlns:p14="http://schemas.microsoft.com/office/powerpoint/2010/main" val="623374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968BC70-FAD3-4B33-9E5E-F9CAF67BA763}"/>
              </a:ext>
            </a:extLst>
          </p:cNvPr>
          <p:cNvSpPr>
            <a:spLocks noGrp="1"/>
          </p:cNvSpPr>
          <p:nvPr>
            <p:ph type="sldNum" sz="quarter" idx="10"/>
          </p:nvPr>
        </p:nvSpPr>
        <p:spPr/>
        <p:txBody>
          <a:bodyPr/>
          <a:lstStyle/>
          <a:p>
            <a:fld id="{D8D877B3-D348-4611-9BDB-C5374591D951}" type="slidenum">
              <a:rPr lang="en-US" smtClean="0"/>
              <a:pPr/>
              <a:t>9</a:t>
            </a:fld>
            <a:endParaRPr lang="en-US" dirty="0"/>
          </a:p>
        </p:txBody>
      </p:sp>
      <p:sp>
        <p:nvSpPr>
          <p:cNvPr id="4" name="Title 3">
            <a:extLst>
              <a:ext uri="{FF2B5EF4-FFF2-40B4-BE49-F238E27FC236}">
                <a16:creationId xmlns:a16="http://schemas.microsoft.com/office/drawing/2014/main" id="{0F3F2218-F5B0-4AAE-92D5-443CE45B8F5C}"/>
              </a:ext>
            </a:extLst>
          </p:cNvPr>
          <p:cNvSpPr>
            <a:spLocks noGrp="1"/>
          </p:cNvSpPr>
          <p:nvPr>
            <p:ph type="title"/>
          </p:nvPr>
        </p:nvSpPr>
        <p:spPr/>
        <p:txBody>
          <a:bodyPr/>
          <a:lstStyle/>
          <a:p>
            <a:r>
              <a:rPr lang="en-US" dirty="0"/>
              <a:t>Regularization Methods</a:t>
            </a:r>
          </a:p>
        </p:txBody>
      </p:sp>
      <p:sp>
        <p:nvSpPr>
          <p:cNvPr id="5" name="Text Placeholder 4">
            <a:extLst>
              <a:ext uri="{FF2B5EF4-FFF2-40B4-BE49-F238E27FC236}">
                <a16:creationId xmlns:a16="http://schemas.microsoft.com/office/drawing/2014/main" id="{94B0B696-0DD9-4D51-B461-C66CDD9F6537}"/>
              </a:ext>
            </a:extLst>
          </p:cNvPr>
          <p:cNvSpPr>
            <a:spLocks noGrp="1"/>
          </p:cNvSpPr>
          <p:nvPr>
            <p:ph type="body" sz="quarter" idx="12"/>
          </p:nvPr>
        </p:nvSpPr>
        <p:spPr/>
        <p:txBody>
          <a:bodyPr/>
          <a:lstStyle/>
          <a:p>
            <a:r>
              <a:rPr lang="en-US" dirty="0"/>
              <a:t>Dropout</a:t>
            </a:r>
          </a:p>
          <a:p>
            <a:r>
              <a:rPr lang="en-US" dirty="0"/>
              <a:t>Batch Normalization</a:t>
            </a:r>
          </a:p>
        </p:txBody>
      </p:sp>
    </p:spTree>
    <p:extLst>
      <p:ext uri="{BB962C8B-B14F-4D97-AF65-F5344CB8AC3E}">
        <p14:creationId xmlns:p14="http://schemas.microsoft.com/office/powerpoint/2010/main" val="1609955164"/>
      </p:ext>
    </p:extLst>
  </p:cSld>
  <p:clrMapOvr>
    <a:masterClrMapping/>
  </p:clrMapOvr>
</p:sld>
</file>

<file path=ppt/theme/theme1.xml><?xml version="1.0" encoding="utf-8"?>
<a:theme xmlns:a="http://schemas.openxmlformats.org/drawingml/2006/main" name="AAU PowerPoint">
  <a:themeElements>
    <a:clrScheme name="AAU">
      <a:dk1>
        <a:srgbClr val="211A52"/>
      </a:dk1>
      <a:lt1>
        <a:srgbClr val="FFFFFF"/>
      </a:lt1>
      <a:dk2>
        <a:srgbClr val="76818B"/>
      </a:dk2>
      <a:lt2>
        <a:srgbClr val="BBC0C5"/>
      </a:lt2>
      <a:accent1>
        <a:srgbClr val="4D4875"/>
      </a:accent1>
      <a:accent2>
        <a:srgbClr val="A6A3BA"/>
      </a:accent2>
      <a:accent3>
        <a:srgbClr val="7A72CC"/>
      </a:accent3>
      <a:accent4>
        <a:srgbClr val="DF6752"/>
      </a:accent4>
      <a:accent5>
        <a:srgbClr val="BDB9E5"/>
      </a:accent5>
      <a:accent6>
        <a:srgbClr val="594FBF"/>
      </a:accent6>
      <a:hlink>
        <a:srgbClr val="9B95D9"/>
      </a:hlink>
      <a:folHlink>
        <a:srgbClr val="DEDCF2"/>
      </a:folHlink>
    </a:clrScheme>
    <a:fontScheme name="AAU">
      <a:majorFont>
        <a:latin typeface="Arial Black"/>
        <a:ea typeface=""/>
        <a:cs typeface=""/>
      </a:majorFont>
      <a:minorFont>
        <a:latin typeface="Arial"/>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AAU 16_9 (EN)" id="{5E8AD2F3-63DB-428D-8DAB-A06FACC8B5E8}" vid="{08F8F28F-18B8-46ED-82D7-96E1459C25F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B603C15142CBA48BA2B0D95E5145F8F" ma:contentTypeVersion="4" ma:contentTypeDescription="Create a new document." ma:contentTypeScope="" ma:versionID="5717f4dcdcd896864b5743ad6fc68f37">
  <xsd:schema xmlns:xsd="http://www.w3.org/2001/XMLSchema" xmlns:xs="http://www.w3.org/2001/XMLSchema" xmlns:p="http://schemas.microsoft.com/office/2006/metadata/properties" xmlns:ns2="1790affa-1f64-4e58-8dd7-745390e575dd" xmlns:ns3="5eaab4c3-db73-4b93-9200-350b498c50e8" targetNamespace="http://schemas.microsoft.com/office/2006/metadata/properties" ma:root="true" ma:fieldsID="88623ea61eba25adb9ac0ec1bf0df670" ns2:_="" ns3:_="">
    <xsd:import namespace="1790affa-1f64-4e58-8dd7-745390e575dd"/>
    <xsd:import namespace="5eaab4c3-db73-4b93-9200-350b498c50e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790affa-1f64-4e58-8dd7-745390e575d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aab4c3-db73-4b93-9200-350b498c50e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6ED49AB-59DE-4FF7-9348-60B6F5ACD27D}">
  <ds:schemaRef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purl.org/dc/terms/"/>
    <ds:schemaRef ds:uri="http://purl.org/dc/dcmitype/"/>
    <ds:schemaRef ds:uri="5eaab4c3-db73-4b93-9200-350b498c50e8"/>
    <ds:schemaRef ds:uri="1790affa-1f64-4e58-8dd7-745390e575dd"/>
    <ds:schemaRef ds:uri="http://www.w3.org/XML/1998/namespace"/>
  </ds:schemaRefs>
</ds:datastoreItem>
</file>

<file path=customXml/itemProps2.xml><?xml version="1.0" encoding="utf-8"?>
<ds:datastoreItem xmlns:ds="http://schemas.openxmlformats.org/officeDocument/2006/customXml" ds:itemID="{04F40094-D6F9-4293-B12F-0532B9891E0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790affa-1f64-4e58-8dd7-745390e575dd"/>
    <ds:schemaRef ds:uri="5eaab4c3-db73-4b93-9200-350b498c50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B09AFFA-FBAB-43F9-B3E8-292900A833C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AAU 16_9 (EN)</Template>
  <TotalTime>1300</TotalTime>
  <Words>419</Words>
  <Application>Microsoft Office PowerPoint</Application>
  <PresentationFormat>Widescreen</PresentationFormat>
  <Paragraphs>103</Paragraphs>
  <Slides>29</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Arial Black</vt:lpstr>
      <vt:lpstr>Calibri</vt:lpstr>
      <vt:lpstr>Montserrat Medium</vt:lpstr>
      <vt:lpstr>Times New Roman</vt:lpstr>
      <vt:lpstr>AAU PowerPoint</vt:lpstr>
      <vt:lpstr>Directional Filtering and Noise Suppression</vt:lpstr>
      <vt:lpstr>Neural Networks Theory</vt:lpstr>
      <vt:lpstr>Artificial Neurons</vt:lpstr>
      <vt:lpstr>Activation Functions</vt:lpstr>
      <vt:lpstr>Types Of Neural Networks</vt:lpstr>
      <vt:lpstr>Gated Recurrent Unit Networks</vt:lpstr>
      <vt:lpstr>Update Gate</vt:lpstr>
      <vt:lpstr>Current Memory Content</vt:lpstr>
      <vt:lpstr>Regularization Methods</vt:lpstr>
      <vt:lpstr>Dropout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Pre-processing</vt:lpstr>
      <vt:lpstr>Data Pre-processing</vt:lpstr>
      <vt:lpstr>Training Methods</vt:lpstr>
      <vt:lpstr>Training Methods</vt:lpstr>
      <vt:lpstr>Neural Network Models</vt:lpstr>
      <vt:lpstr>Neural Network Models</vt:lpstr>
      <vt:lpstr>Model Description</vt:lpstr>
      <vt:lpstr>Model Description</vt:lpstr>
      <vt:lpstr>Discussion</vt:lpstr>
      <vt:lpstr>Conclusion</vt:lpstr>
      <vt:lpstr>Thank you for you attention</vt:lpstr>
    </vt:vector>
  </TitlesOfParts>
  <Company>Aalborg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PowerPoint-præsentation</dc:title>
  <dc:creator>Søren Emil Søe Degn</dc:creator>
  <cp:lastModifiedBy>Darius Chira</cp:lastModifiedBy>
  <cp:revision>22</cp:revision>
  <cp:lastPrinted>2017-03-09T03:48:56Z</cp:lastPrinted>
  <dcterms:created xsi:type="dcterms:W3CDTF">2018-05-15T12:21:02Z</dcterms:created>
  <dcterms:modified xsi:type="dcterms:W3CDTF">2019-01-22T12:31:14Z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0x010100AB603C15142CBA48BA2B0D95E5145F8F</vt:lpwstr>
  </property>
</Properties>
</file>