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3" r:id="rId5"/>
    <p:sldId id="260" r:id="rId6"/>
    <p:sldId id="264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CE2F-1872-44A0-9284-80014535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18753-353E-4DF7-9584-217C74C5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ACD7-7909-457D-B126-24B5E3B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93FF-31D0-4FF7-9B4B-460ECCB4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931E-73B8-464C-B8BC-6F0CA862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CF9C-F6C6-45FD-87A9-486E4673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93D5E-218B-4A45-9FD2-FDBFA94EE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4894-94B5-4D2F-928E-8F584D93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73C9-0EC0-4713-B3E4-886489F8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C109-A2EA-48EE-AFC0-E4480473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10C41-9914-42AD-900F-30D437C34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93EC4-F768-4CBB-8E89-A31F7DAE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CA44-3920-488D-9BBA-6DB87BAB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FB6F-3EE3-4DBC-8BC4-6E2F1309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250F-6269-44EE-B674-65292AF1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B219-265A-4A73-8982-DAC3F920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AB8F-7AD1-486A-BDE0-B5E20972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94F1-EB29-4EFA-8C07-23EE7F0E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A4B4-7B00-4838-83F4-3EDC9ADC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2C25-9B61-48F3-940F-390477AB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3BA9-C470-4F26-B35A-EEB076E1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2454-60F7-466F-A4AA-EE5834BF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A6D5-7F35-43FF-9670-FCCF8D58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79E-BA6D-4C88-8458-3A7BFFB5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2E8C-43A4-4D60-9BFE-967E0933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8E6C-F1C5-410B-87F7-CE4E59D6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3722-FE2B-4D07-AE63-5851CF0B3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612B9-0E96-4D42-8E94-AED775A8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F8AC1-0C80-415D-B12C-42F2FF58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A458F-F8C6-4C68-86D6-6063503B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F447-6203-49E1-84FA-DEF8514B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9F53-EFA4-47DF-B4ED-7F57241E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70B5A-93A6-4146-B5C4-A900E665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B410-F1B0-4126-969B-D2488BFC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70ED9-1635-4B2F-855C-2165654B9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C8FE-2626-48B9-A398-81DAAD61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997E-D5A8-4717-8E97-605D3651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B9C74-7F21-4F6C-B37B-D5AF1133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D3FD1-5C99-4BFC-99BA-68AA82B2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CDCE-6BC4-4DFF-A1B8-189FEB7B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84356-DEE5-435A-A34C-35996077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C0A0-FBAE-4E7B-A3E5-D6F48DFE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8DFE-AA2D-4DC4-B416-6FB4DFE8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67868-5ADF-4658-8F13-38850B33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72371-02E3-451B-B8EE-22155C94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F69F-5615-45B7-B6BD-7F3E54BC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DC99-0712-4638-A160-0A9A800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FEAB-AAF9-4B2E-BF18-69D475A0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5DE98-C8D5-4EC1-A40C-3BCE6F5B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F2821-AB81-4D7A-B0D9-2778071B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85C0-ABE8-43C1-84CA-A5E0EC5F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1BD5-0D0F-444C-B760-C27EB3B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9A32-E5D3-436C-B986-D181451C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875C9-230B-4F21-8F97-815C1E178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BFA3E-AB8C-4796-8172-B4F58693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A4414-B24F-4FD1-A2FB-BFB01377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B456-AB20-40B4-9150-76311DCC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FE80-FC7B-4E45-BDB6-C812C074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5E086-F239-4F42-B6AD-8158F816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A984B-4AFB-48AB-A395-12C8BE6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EBC9-CAEE-482A-9F73-9C66C8559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2F52-550D-4C71-B328-693937974533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B712-5B51-445C-8ABB-841EAA5DE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971C-45D0-49A6-B2F8-6CE5A72BB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5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87324-F8DC-4AF9-9CDA-6B2188CB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Directional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1EF0F-DC2B-4BA1-AF3E-E8069979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94" y="1296375"/>
            <a:ext cx="5965383" cy="42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46C9F-D8C9-4A89-8176-60E30579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Distance effect on delay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7D2D81A-07C8-497C-B661-A765B76EF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46983"/>
            <a:ext cx="7889211" cy="53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6598B-A2E5-4D91-9EC0-0AD70823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9944DE01-D229-455B-9681-C973565E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30" y="160314"/>
            <a:ext cx="7673569" cy="4623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B114A-717D-4613-A639-45E2F332F6B3}"/>
                  </a:ext>
                </a:extLst>
              </p:cNvPr>
              <p:cNvSpPr txBox="1"/>
              <p:nvPr/>
            </p:nvSpPr>
            <p:spPr>
              <a:xfrm>
                <a:off x="3703320" y="4783638"/>
                <a:ext cx="7848600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𝑔𝑎𝑝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𝑑𝑒𝑙𝑎𝑦𝐼𝑛𝑆𝑎𝑚𝑝𝑙𝑒𝑠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B114A-717D-4613-A639-45E2F332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20" y="4783638"/>
                <a:ext cx="7848600" cy="147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7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9F79D-52E3-47A9-834D-8AF57B26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Filtering Idea</a:t>
            </a:r>
          </a:p>
        </p:txBody>
      </p:sp>
      <p:pic>
        <p:nvPicPr>
          <p:cNvPr id="5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A8E3E769-A8FB-4F94-80E2-ACF64D43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439048"/>
            <a:ext cx="7188199" cy="1635315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18F0B17-E6B7-42CA-B468-A65AAACB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52" y="2862796"/>
            <a:ext cx="3981463" cy="3248343"/>
          </a:xfrm>
          <a:prstGeom prst="rect">
            <a:avLst/>
          </a:prstGeo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940ADCE-8D7F-485B-969A-D59EA43DD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92" y="2862796"/>
            <a:ext cx="4092992" cy="32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7D2A-D594-4AA5-980D-B30CA4FC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5B91-ADC3-447B-97F7-A157B45E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61" y="1777522"/>
            <a:ext cx="276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source filtering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749FDA-85C5-406C-B8BA-CBD0A218B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26" y="1690688"/>
            <a:ext cx="751627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2E8-A3AE-42B2-A039-B04922EC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0A0-9D2D-4D03-A87C-633F012C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26" y="1912459"/>
            <a:ext cx="2743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sources filtering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72DF74F-5755-4A26-9D61-4DADA5278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26" y="1825625"/>
            <a:ext cx="751627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2EBA-55A7-408A-AEEC-F84F735D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0B7033A-E964-489C-AC02-9078D7553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2" y="1825625"/>
            <a:ext cx="7197496" cy="4351338"/>
          </a:xfrm>
        </p:spPr>
      </p:pic>
    </p:spTree>
    <p:extLst>
      <p:ext uri="{BB962C8B-B14F-4D97-AF65-F5344CB8AC3E}">
        <p14:creationId xmlns:p14="http://schemas.microsoft.com/office/powerpoint/2010/main" val="148803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BAF2-6D00-477E-8DC6-5791AF5F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0D2B-942C-4BAB-BAA3-0F46E1FB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8600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03F7968-4E23-4E3C-B32C-8C15F7CF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79" y="1825625"/>
            <a:ext cx="765552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Directional filtering</vt:lpstr>
      <vt:lpstr>Distance effect on delay</vt:lpstr>
      <vt:lpstr>Math</vt:lpstr>
      <vt:lpstr>Filtering Idea</vt:lpstr>
      <vt:lpstr>Examples </vt:lpstr>
      <vt:lpstr>PowerPoint Presentation</vt:lpstr>
      <vt:lpstr>Synthesis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Directional filtering</dc:title>
  <dc:creator>Titas Lasickas</dc:creator>
  <cp:lastModifiedBy>Titas Lasickas</cp:lastModifiedBy>
  <cp:revision>3</cp:revision>
  <dcterms:created xsi:type="dcterms:W3CDTF">2019-01-20T17:46:49Z</dcterms:created>
  <dcterms:modified xsi:type="dcterms:W3CDTF">2019-01-20T17:59:52Z</dcterms:modified>
</cp:coreProperties>
</file>