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4"/>
  </p:sldMasterIdLst>
  <p:notesMasterIdLst>
    <p:notesMasterId r:id="rId22"/>
  </p:notesMasterIdLst>
  <p:handoutMasterIdLst>
    <p:handoutMasterId r:id="rId23"/>
  </p:handoutMasterIdLst>
  <p:sldIdLst>
    <p:sldId id="397" r:id="rId5"/>
    <p:sldId id="396" r:id="rId6"/>
    <p:sldId id="398" r:id="rId7"/>
    <p:sldId id="399" r:id="rId8"/>
    <p:sldId id="402" r:id="rId9"/>
    <p:sldId id="405" r:id="rId10"/>
    <p:sldId id="408" r:id="rId11"/>
    <p:sldId id="403" r:id="rId12"/>
    <p:sldId id="404" r:id="rId13"/>
    <p:sldId id="409" r:id="rId14"/>
    <p:sldId id="410" r:id="rId15"/>
    <p:sldId id="411" r:id="rId16"/>
    <p:sldId id="412" r:id="rId17"/>
    <p:sldId id="413" r:id="rId18"/>
    <p:sldId id="414" r:id="rId19"/>
    <p:sldId id="415" r:id="rId20"/>
    <p:sldId id="416" r:id="rId21"/>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azvan" id="{705054ED-DB56-FA4C-BB16-D35BDEFFF4C1}">
          <p14:sldIdLst>
            <p14:sldId id="397"/>
            <p14:sldId id="396"/>
            <p14:sldId id="398"/>
            <p14:sldId id="399"/>
            <p14:sldId id="402"/>
            <p14:sldId id="405"/>
            <p14:sldId id="408"/>
            <p14:sldId id="403"/>
          </p14:sldIdLst>
        </p14:section>
        <p14:section name="Titas" id="{7EE44719-6638-4D83-A694-872966326129}">
          <p14:sldIdLst>
            <p14:sldId id="404"/>
            <p14:sldId id="409"/>
            <p14:sldId id="410"/>
            <p14:sldId id="411"/>
            <p14:sldId id="412"/>
            <p14:sldId id="413"/>
            <p14:sldId id="414"/>
            <p14:sldId id="415"/>
            <p14:sldId id="4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5E9695"/>
    <a:srgbClr val="DF6752"/>
    <a:srgbClr val="9DBB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9888" autoAdjust="0"/>
  </p:normalViewPr>
  <p:slideViewPr>
    <p:cSldViewPr snapToGrid="0" snapToObjects="1">
      <p:cViewPr varScale="1">
        <p:scale>
          <a:sx n="95" d="100"/>
          <a:sy n="95" d="100"/>
        </p:scale>
        <p:origin x="1080" y="8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96" d="100"/>
          <a:sy n="96" d="100"/>
        </p:scale>
        <p:origin x="36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40EBAF-D955-C443-AB02-2BCBC7797572}" type="datetimeFigureOut">
              <a:rPr lang="en-US" smtClean="0"/>
              <a:t>1/22/2019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E1DC8B-0A09-DC4E-ABCE-FAAA12F0302B}" type="slidenum">
              <a:rPr lang="en-US" smtClean="0"/>
              <a:t>‹#›</a:t>
            </a:fld>
            <a:endParaRPr lang="en-US"/>
          </a:p>
        </p:txBody>
      </p:sp>
    </p:spTree>
    <p:extLst>
      <p:ext uri="{BB962C8B-B14F-4D97-AF65-F5344CB8AC3E}">
        <p14:creationId xmlns:p14="http://schemas.microsoft.com/office/powerpoint/2010/main" val="2068574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A641A-FC50-3840-A830-42D90553FE8C}"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96355-3DDC-9949-861F-AD0908BFCC23}" type="slidenum">
              <a:rPr lang="en-US" smtClean="0"/>
              <a:t>‹#›</a:t>
            </a:fld>
            <a:endParaRPr lang="en-US"/>
          </a:p>
        </p:txBody>
      </p:sp>
    </p:spTree>
    <p:extLst>
      <p:ext uri="{BB962C8B-B14F-4D97-AF65-F5344CB8AC3E}">
        <p14:creationId xmlns:p14="http://schemas.microsoft.com/office/powerpoint/2010/main" val="20997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896355-3DDC-9949-861F-AD0908BFCC23}" type="slidenum">
              <a:rPr lang="en-US" smtClean="0"/>
              <a:t>1</a:t>
            </a:fld>
            <a:endParaRPr lang="en-US"/>
          </a:p>
        </p:txBody>
      </p:sp>
    </p:spTree>
    <p:extLst>
      <p:ext uri="{BB962C8B-B14F-4D97-AF65-F5344CB8AC3E}">
        <p14:creationId xmlns:p14="http://schemas.microsoft.com/office/powerpoint/2010/main" val="88177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-consists of a set of value, multiplied by their respective weights</a:t>
            </a:r>
          </a:p>
          <a:p>
            <a:r>
              <a:rPr lang="en-US" dirty="0"/>
              <a:t>-added together</a:t>
            </a:r>
          </a:p>
          <a:p>
            <a:pPr marL="0" indent="0">
              <a:buFontTx/>
              <a:buNone/>
            </a:pPr>
            <a:r>
              <a:rPr lang="en-US" dirty="0"/>
              <a:t>-put through activation function</a:t>
            </a:r>
          </a:p>
          <a:p>
            <a:pPr marL="0" indent="0">
              <a:buFontTx/>
              <a:buNone/>
            </a:pPr>
            <a:r>
              <a:rPr lang="en-US" dirty="0"/>
              <a:t>-send the value to the next layer</a:t>
            </a:r>
          </a:p>
        </p:txBody>
      </p:sp>
      <p:sp>
        <p:nvSpPr>
          <p:cNvPr id="4" name="Slide Number Placeholder 3"/>
          <p:cNvSpPr>
            <a:spLocks noGrp="1"/>
          </p:cNvSpPr>
          <p:nvPr>
            <p:ph type="sldNum" sz="quarter" idx="5"/>
          </p:nvPr>
        </p:nvSpPr>
        <p:spPr/>
        <p:txBody>
          <a:bodyPr/>
          <a:lstStyle/>
          <a:p>
            <a:fld id="{8C896355-3DDC-9949-861F-AD0908BFCC23}" type="slidenum">
              <a:rPr lang="en-US" smtClean="0"/>
              <a:t>2</a:t>
            </a:fld>
            <a:endParaRPr lang="en-US"/>
          </a:p>
        </p:txBody>
      </p:sp>
    </p:spTree>
    <p:extLst>
      <p:ext uri="{BB962C8B-B14F-4D97-AF65-F5344CB8AC3E}">
        <p14:creationId xmlns:p14="http://schemas.microsoft.com/office/powerpoint/2010/main" val="242289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-their main purpose is to convert a input signal of a node in a A-NN to an output signal</a:t>
            </a:r>
          </a:p>
          <a:p>
            <a:r>
              <a:rPr lang="en-GB" sz="1200" b="0" i="0" u="none" strike="noStrike" kern="1200" dirty="0">
                <a:solidFill>
                  <a:schemeClr val="tx1"/>
                </a:solidFill>
                <a:effectLst/>
                <a:latin typeface="+mn-lt"/>
                <a:ea typeface="+mn-ea"/>
                <a:cs typeface="+mn-cs"/>
              </a:rPr>
              <a:t>-sigmoid</a:t>
            </a:r>
          </a:p>
          <a:p>
            <a:r>
              <a:rPr lang="en-GB" sz="1200" b="0" i="0" u="none" strike="noStrike" kern="1200" dirty="0">
                <a:solidFill>
                  <a:schemeClr val="tx1"/>
                </a:solidFill>
                <a:effectLst/>
                <a:latin typeface="+mn-lt"/>
                <a:ea typeface="+mn-ea"/>
                <a:cs typeface="+mn-cs"/>
              </a:rPr>
              <a:t>-tangent hyperbolic</a:t>
            </a:r>
          </a:p>
          <a:p>
            <a:r>
              <a:rPr lang="en-GB" sz="1200" b="0" i="0" u="none" strike="noStrike" kern="1200" dirty="0">
                <a:solidFill>
                  <a:schemeClr val="tx1"/>
                </a:solidFill>
                <a:effectLst/>
                <a:latin typeface="+mn-lt"/>
                <a:ea typeface="+mn-ea"/>
                <a:cs typeface="+mn-cs"/>
              </a:rPr>
              <a:t>-vanishing gradient problem</a:t>
            </a:r>
          </a:p>
          <a:p>
            <a:r>
              <a:rPr lang="en-GB" sz="1200" b="0" i="0" u="none" strike="noStrike" kern="1200" dirty="0">
                <a:solidFill>
                  <a:schemeClr val="tx1"/>
                </a:solidFill>
                <a:effectLst/>
                <a:latin typeface="+mn-lt"/>
                <a:ea typeface="+mn-ea"/>
                <a:cs typeface="+mn-cs"/>
              </a:rPr>
              <a:t>-</a:t>
            </a:r>
            <a:r>
              <a:rPr lang="en-GB" sz="1200" b="0" i="0" u="none" strike="noStrike" kern="1200" dirty="0" err="1">
                <a:solidFill>
                  <a:schemeClr val="tx1"/>
                </a:solidFill>
                <a:effectLst/>
                <a:latin typeface="+mn-lt"/>
                <a:ea typeface="+mn-ea"/>
                <a:cs typeface="+mn-cs"/>
              </a:rPr>
              <a:t>gru</a:t>
            </a:r>
            <a:r>
              <a:rPr lang="en-GB" sz="1200" b="0" i="0" u="none" strike="noStrike" kern="1200" dirty="0">
                <a:solidFill>
                  <a:schemeClr val="tx1"/>
                </a:solidFill>
                <a:effectLst/>
                <a:latin typeface="+mn-lt"/>
                <a:ea typeface="+mn-ea"/>
                <a:cs typeface="+mn-cs"/>
              </a:rPr>
              <a:t> takes care of that, will speak about later</a:t>
            </a:r>
            <a:endParaRPr lang="en-US" b="0" i="0" dirty="0"/>
          </a:p>
        </p:txBody>
      </p:sp>
      <p:sp>
        <p:nvSpPr>
          <p:cNvPr id="4" name="Slide Number Placeholder 3"/>
          <p:cNvSpPr>
            <a:spLocks noGrp="1"/>
          </p:cNvSpPr>
          <p:nvPr>
            <p:ph type="sldNum" sz="quarter" idx="5"/>
          </p:nvPr>
        </p:nvSpPr>
        <p:spPr/>
        <p:txBody>
          <a:bodyPr/>
          <a:lstStyle/>
          <a:p>
            <a:fld id="{8C896355-3DDC-9949-861F-AD0908BFCC23}" type="slidenum">
              <a:rPr lang="en-US" smtClean="0"/>
              <a:t>3</a:t>
            </a:fld>
            <a:endParaRPr lang="en-US"/>
          </a:p>
        </p:txBody>
      </p:sp>
    </p:spTree>
    <p:extLst>
      <p:ext uri="{BB962C8B-B14F-4D97-AF65-F5344CB8AC3E}">
        <p14:creationId xmlns:p14="http://schemas.microsoft.com/office/powerpoint/2010/main" val="1458740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896355-3DDC-9949-861F-AD0908BFCC23}" type="slidenum">
              <a:rPr lang="en-US" smtClean="0"/>
              <a:t>6</a:t>
            </a:fld>
            <a:endParaRPr lang="en-US"/>
          </a:p>
        </p:txBody>
      </p:sp>
    </p:spTree>
    <p:extLst>
      <p:ext uri="{BB962C8B-B14F-4D97-AF65-F5344CB8AC3E}">
        <p14:creationId xmlns:p14="http://schemas.microsoft.com/office/powerpoint/2010/main" val="20422419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design.aau.dk/skabeloner/powerpoint"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0" name="Rektangel 19"/>
          <p:cNvSpPr/>
          <p:nvPr userDrawn="1"/>
        </p:nvSpPr>
        <p:spPr>
          <a:xfrm>
            <a:off x="505731" y="1155050"/>
            <a:ext cx="10173155" cy="369332"/>
          </a:xfrm>
          <a:prstGeom prst="rect">
            <a:avLst/>
          </a:prstGeom>
        </p:spPr>
        <p:txBody>
          <a:bodyPr wrap="square" rtlCol="0">
            <a:spAutoFit/>
          </a:bodyPr>
          <a:lstStyle/>
          <a:p>
            <a:pPr rtl="0"/>
            <a:r>
              <a:rPr lang="en-gb" dirty="0">
                <a:solidFill>
                  <a:srgbClr val="DF6752"/>
                </a:solidFill>
              </a:rPr>
              <a:t>- REMEMBER TO DELETE THIS SLIDE BEFORE YOU FINISH YOUR PRESENTATION</a:t>
            </a:r>
            <a:endParaRPr lang="da-DK" dirty="0">
              <a:solidFill>
                <a:srgbClr val="DF6752"/>
              </a:solidFill>
            </a:endParaRPr>
          </a:p>
        </p:txBody>
      </p:sp>
      <p:sp>
        <p:nvSpPr>
          <p:cNvPr id="23" name="Text Box 48"/>
          <p:cNvSpPr txBox="1">
            <a:spLocks noChangeArrowheads="1"/>
          </p:cNvSpPr>
          <p:nvPr userDrawn="1"/>
        </p:nvSpPr>
        <p:spPr bwMode="auto">
          <a:xfrm>
            <a:off x="587375" y="1960595"/>
            <a:ext cx="2327618" cy="362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100000"/>
              </a:lnSpc>
              <a:spcAft>
                <a:spcPts val="600"/>
              </a:spcAft>
              <a:defRPr/>
            </a:pPr>
            <a:r>
              <a:rPr lang="en-gb" sz="1000" b="1" spc="300" noProof="1">
                <a:solidFill>
                  <a:schemeClr val="tx1"/>
                </a:solidFill>
                <a:latin typeface="+mn-lt"/>
                <a:cs typeface="Arial" panose="020B0604020202020204" pitchFamily="34" charset="0"/>
              </a:rPr>
              <a:t>AAU POWERPOINT TEMPLATES</a:t>
            </a:r>
            <a:br>
              <a:rPr lang="da-DK" sz="1000" b="1" noProof="1">
                <a:solidFill>
                  <a:schemeClr val="tx1"/>
                </a:solidFill>
                <a:latin typeface="+mn-lt"/>
                <a:cs typeface="Arial" panose="020B0604020202020204" pitchFamily="34" charset="0"/>
              </a:rPr>
            </a:br>
            <a:br>
              <a:rPr lang="da-DK" sz="1000" b="1" noProof="1">
                <a:solidFill>
                  <a:schemeClr val="tx1"/>
                </a:solidFill>
                <a:latin typeface="+mn-lt"/>
                <a:cs typeface="Arial" panose="020B0604020202020204" pitchFamily="34" charset="0"/>
              </a:rPr>
            </a:br>
            <a:r>
              <a:rPr lang="en-gb" sz="900" b="0" dirty="0">
                <a:effectLst/>
                <a:latin typeface="+mn-lt"/>
                <a:ea typeface="Calibri" panose="020F0502020204030204" pitchFamily="34" charset="0"/>
                <a:cs typeface="Times New Roman" panose="02020603050405020304" pitchFamily="18" charset="0"/>
              </a:rPr>
              <a:t>When you open PowerPoint, you can choose between two templates in widescreen (16:9) with the AAU logo in either Danish or English.</a:t>
            </a:r>
            <a:endParaRPr lang="da-DK" sz="900" b="0" dirty="0">
              <a:effectLst/>
              <a:latin typeface="+mn-lt"/>
              <a:ea typeface="Calibri" panose="020F0502020204030204" pitchFamily="34" charset="0"/>
              <a:cs typeface="Times New Roman" panose="02020603050405020304" pitchFamily="18" charset="0"/>
            </a:endParaRPr>
          </a:p>
          <a:p>
            <a:pPr rtl="0">
              <a:lnSpc>
                <a:spcPct val="100000"/>
              </a:lnSpc>
              <a:spcAft>
                <a:spcPts val="1000"/>
              </a:spcAft>
            </a:pPr>
            <a:r>
              <a:rPr lang="en-gb" sz="900" b="0" dirty="0">
                <a:effectLst/>
                <a:latin typeface="+mn-lt"/>
                <a:ea typeface="Calibri" panose="020F0502020204030204" pitchFamily="34" charset="0"/>
                <a:cs typeface="Times New Roman" panose="02020603050405020304" pitchFamily="18" charset="0"/>
              </a:rPr>
              <a:t>You can also download the templates at: </a:t>
            </a:r>
            <a:r>
              <a:rPr lang="en-gb" sz="900" b="0" dirty="0">
                <a:effectLst/>
                <a:latin typeface="+mn-lt"/>
                <a:ea typeface="Calibri" panose="020F0502020204030204" pitchFamily="34" charset="0"/>
                <a:cs typeface="Times New Roman" panose="02020603050405020304" pitchFamily="18" charset="0"/>
                <a:hlinkClick r:id="rId2"/>
              </a:rPr>
              <a:t>www.design.aau.dk/skabeloner/powerpoint</a:t>
            </a:r>
            <a:r>
              <a:rPr lang="en-gb" sz="900" b="0" dirty="0">
                <a:effectLst/>
                <a:latin typeface="+mn-lt"/>
                <a:ea typeface="Calibri" panose="020F0502020204030204" pitchFamily="34" charset="0"/>
                <a:cs typeface="Times New Roman" panose="02020603050405020304" pitchFamily="18" charset="0"/>
              </a:rPr>
              <a:t>You can also download the AAU PowerPoint presentation for inspiration. We will make sure that the AAU PowerPoint presentation available for download is updated with the latest figures and information. When you download the AAU PowerPoint presentation, you can simply delete the slides you do not wish to use in your own presentation. </a:t>
            </a:r>
          </a:p>
          <a:p>
            <a:pPr marL="0" marR="0" lvl="0" indent="0" algn="l" defTabSz="914330" rtl="0" eaLnBrk="0" fontAlgn="auto" latinLnBrk="0" hangingPunct="0">
              <a:lnSpc>
                <a:spcPct val="100000"/>
              </a:lnSpc>
              <a:spcBef>
                <a:spcPts val="0"/>
              </a:spcBef>
              <a:spcAft>
                <a:spcPts val="1000"/>
              </a:spcAft>
              <a:buClrTx/>
              <a:buSzTx/>
              <a:buFontTx/>
              <a:buNone/>
              <a:tabLst/>
              <a:defRPr/>
            </a:pPr>
            <a:r>
              <a:rPr lang="en-gb" sz="1000" b="1" kern="1200" spc="300" noProof="1">
                <a:solidFill>
                  <a:schemeClr val="tx1"/>
                </a:solidFill>
                <a:latin typeface="Arial" charset="0"/>
                <a:ea typeface="+mn-ea"/>
                <a:cs typeface="Arial" panose="020B0604020202020204" pitchFamily="34" charset="0"/>
              </a:rPr>
              <a:t>FONTS</a:t>
            </a:r>
            <a:br>
              <a:rPr lang="da-DK" sz="1000" b="1" kern="1200" spc="300" noProof="1">
                <a:solidFill>
                  <a:schemeClr val="tx1"/>
                </a:solidFill>
                <a:latin typeface="Arial" charset="0"/>
                <a:ea typeface="+mn-ea"/>
                <a:cs typeface="Arial" panose="020B0604020202020204" pitchFamily="34" charset="0"/>
              </a:rPr>
            </a:br>
            <a:br>
              <a:rPr lang="da-DK" sz="1050" b="1" kern="1200" noProof="1">
                <a:solidFill>
                  <a:schemeClr val="tx1"/>
                </a:solidFill>
                <a:latin typeface="Arial" charset="0"/>
                <a:ea typeface="+mn-ea"/>
                <a:cs typeface="Arial" panose="020B0604020202020204" pitchFamily="34" charset="0"/>
              </a:rPr>
            </a:br>
            <a:r>
              <a:rPr lang="en-gb" sz="900" b="0" kern="1200" noProof="1">
                <a:solidFill>
                  <a:schemeClr val="tx1"/>
                </a:solidFill>
                <a:latin typeface="Arial" charset="0"/>
                <a:ea typeface="+mn-ea"/>
                <a:cs typeface="Arial" panose="020B0604020202020204" pitchFamily="34" charset="0"/>
              </a:rPr>
              <a:t>In PowerPoint presentations we use AAU’s secondary font Arial.</a:t>
            </a:r>
          </a:p>
          <a:p>
            <a:pPr rtl="0">
              <a:lnSpc>
                <a:spcPct val="115000"/>
              </a:lnSpc>
              <a:spcAft>
                <a:spcPts val="1000"/>
              </a:spcAft>
            </a:pPr>
            <a:endParaRPr lang="da-DK" sz="900" b="0" dirty="0">
              <a:effectLst/>
              <a:latin typeface="+mn-lt"/>
              <a:ea typeface="Calibri" panose="020F0502020204030204" pitchFamily="34" charset="0"/>
              <a:cs typeface="Times New Roman" panose="02020603050405020304" pitchFamily="18" charset="0"/>
            </a:endParaRPr>
          </a:p>
        </p:txBody>
      </p:sp>
      <p:sp>
        <p:nvSpPr>
          <p:cNvPr id="24" name="Text Box 48"/>
          <p:cNvSpPr txBox="1">
            <a:spLocks noChangeArrowheads="1"/>
          </p:cNvSpPr>
          <p:nvPr userDrawn="1"/>
        </p:nvSpPr>
        <p:spPr bwMode="auto">
          <a:xfrm>
            <a:off x="6269374" y="1960595"/>
            <a:ext cx="2327618" cy="386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90000"/>
              </a:lnSpc>
              <a:spcAft>
                <a:spcPts val="600"/>
              </a:spcAft>
              <a:defRPr/>
            </a:pPr>
            <a:r>
              <a:rPr lang="en-gb" sz="1000" b="1" kern="1200" spc="300" noProof="1">
                <a:solidFill>
                  <a:schemeClr val="tx1"/>
                </a:solidFill>
                <a:latin typeface="+mn-lt"/>
                <a:ea typeface="+mn-ea"/>
                <a:cs typeface="Arial" panose="020B0604020202020204" pitchFamily="34" charset="0"/>
              </a:rPr>
              <a:t>TEMPLATE COLOURS</a:t>
            </a:r>
          </a:p>
          <a:p>
            <a:pPr rtl="0" eaLnBrk="1" hangingPunct="1">
              <a:lnSpc>
                <a:spcPct val="90000"/>
              </a:lnSpc>
              <a:spcAft>
                <a:spcPts val="600"/>
              </a:spcAft>
              <a:defRPr/>
            </a:pPr>
            <a:br>
              <a:rPr lang="da-DK" sz="1100" b="1" kern="1200" noProof="1">
                <a:solidFill>
                  <a:schemeClr val="tx1"/>
                </a:solidFill>
                <a:latin typeface="Arial" charset="0"/>
                <a:ea typeface="+mn-ea"/>
                <a:cs typeface="Arial" panose="020B0604020202020204" pitchFamily="34" charset="0"/>
              </a:rPr>
            </a:br>
            <a:r>
              <a:rPr lang="en-gb" sz="900" b="0" kern="1200" noProof="1">
                <a:solidFill>
                  <a:schemeClr val="tx1"/>
                </a:solidFill>
                <a:latin typeface="Arial" charset="0"/>
                <a:ea typeface="+mn-ea"/>
                <a:cs typeface="Arial" panose="020B0604020202020204" pitchFamily="34" charset="0"/>
              </a:rPr>
              <a:t>You can choose from a range of colours for your backgrounds and graphs.</a:t>
            </a:r>
          </a:p>
          <a:p>
            <a:pPr rtl="0" eaLnBrk="1" hangingPunct="1">
              <a:lnSpc>
                <a:spcPct val="90000"/>
              </a:lnSpc>
              <a:spcAft>
                <a:spcPts val="600"/>
              </a:spcAft>
              <a:defRPr/>
            </a:pPr>
            <a:r>
              <a:rPr lang="en-gb" sz="900" b="0" kern="1200" noProof="1">
                <a:solidFill>
                  <a:schemeClr val="tx1"/>
                </a:solidFill>
                <a:latin typeface="Arial" charset="0"/>
                <a:ea typeface="+mn-ea"/>
                <a:cs typeface="Arial" panose="020B0604020202020204" pitchFamily="34" charset="0"/>
              </a:rPr>
              <a:t>Right-click the shape you wish to fill with colour and select the paint bucket (Shape fill)</a:t>
            </a:r>
          </a:p>
          <a:p>
            <a:pPr rtl="0" eaLnBrk="1" hangingPunct="1">
              <a:lnSpc>
                <a:spcPct val="90000"/>
              </a:lnSpc>
              <a:spcAft>
                <a:spcPts val="600"/>
              </a:spcAft>
              <a:defRPr/>
            </a:pPr>
            <a:endParaRPr lang="da-DK" sz="1000" b="1" spc="300" noProof="1">
              <a:solidFill>
                <a:schemeClr val="tx1"/>
              </a:solidFill>
              <a:latin typeface="+mn-lt"/>
              <a:cs typeface="Arial" panose="020B0604020202020204" pitchFamily="34" charset="0"/>
            </a:endParaRPr>
          </a:p>
          <a:p>
            <a:pPr rtl="0" eaLnBrk="1" hangingPunct="1">
              <a:lnSpc>
                <a:spcPct val="90000"/>
              </a:lnSpc>
              <a:spcAft>
                <a:spcPts val="600"/>
              </a:spcAft>
              <a:defRPr/>
            </a:pPr>
            <a:r>
              <a:rPr lang="en-gb" sz="1000" b="1" spc="300" noProof="1">
                <a:solidFill>
                  <a:schemeClr val="tx1"/>
                </a:solidFill>
                <a:latin typeface="+mn-lt"/>
                <a:cs typeface="Arial" panose="020B0604020202020204" pitchFamily="34" charset="0"/>
              </a:rPr>
              <a:t>IMAGE SIZE</a:t>
            </a:r>
          </a:p>
          <a:p>
            <a:pPr rtl="0" eaLnBrk="1" hangingPunct="1">
              <a:lnSpc>
                <a:spcPct val="90000"/>
              </a:lnSpc>
              <a:spcAft>
                <a:spcPts val="600"/>
              </a:spcAft>
              <a:defRPr/>
            </a:pPr>
            <a:br>
              <a:rPr lang="da-DK" sz="1000" b="1" noProof="1">
                <a:solidFill>
                  <a:schemeClr val="tx1"/>
                </a:solidFill>
                <a:latin typeface="+mj-lt"/>
                <a:cs typeface="Arial" panose="020B0604020202020204" pitchFamily="34" charset="0"/>
              </a:rPr>
            </a:br>
            <a:r>
              <a:rPr lang="en-gb" sz="900" b="0" noProof="1">
                <a:solidFill>
                  <a:schemeClr val="tx1"/>
                </a:solidFill>
                <a:latin typeface="+mn-lt"/>
                <a:cs typeface="Arial" panose="020B0604020202020204" pitchFamily="34" charset="0"/>
              </a:rPr>
              <a:t>Remember to use high-quality images for your layouts. Avoid making small images larger, the images become very poor quality and appear grainy and unprofessional. </a:t>
            </a:r>
          </a:p>
          <a:p>
            <a:pPr rtl="0" eaLnBrk="1" hangingPunct="1">
              <a:lnSpc>
                <a:spcPct val="90000"/>
              </a:lnSpc>
              <a:spcAft>
                <a:spcPts val="600"/>
              </a:spcAft>
              <a:defRPr/>
            </a:pPr>
            <a:r>
              <a:rPr lang="en-gb" sz="900" b="0" noProof="1">
                <a:solidFill>
                  <a:schemeClr val="tx1"/>
                </a:solidFill>
                <a:latin typeface="+mn-lt"/>
                <a:cs typeface="Arial" panose="020B0604020202020204" pitchFamily="34" charset="0"/>
              </a:rPr>
              <a:t>You can search for and download high-quality AAU images in Skyfish. </a:t>
            </a:r>
          </a:p>
          <a:p>
            <a:pPr rtl="0" eaLnBrk="1" hangingPunct="1">
              <a:lnSpc>
                <a:spcPct val="90000"/>
              </a:lnSpc>
              <a:spcAft>
                <a:spcPts val="600"/>
              </a:spcAft>
              <a:defRPr/>
            </a:pPr>
            <a:r>
              <a:rPr lang="en-gb" sz="900" b="0" noProof="1">
                <a:solidFill>
                  <a:schemeClr val="tx1"/>
                </a:solidFill>
                <a:latin typeface="+mn-lt"/>
                <a:cs typeface="Arial" panose="020B0604020202020204" pitchFamily="34" charset="0"/>
              </a:rPr>
              <a:t>Naturally, many high-quality images will increase the overall size of your PowerPoint file. If your PowerPoint file becomes too big, you can resize it when you save your presentation, select </a:t>
            </a:r>
            <a:r>
              <a:rPr lang="en-gb" sz="900" b="1" noProof="1">
                <a:solidFill>
                  <a:schemeClr val="tx1"/>
                </a:solidFill>
                <a:latin typeface="+mn-lt"/>
                <a:cs typeface="Arial" panose="020B0604020202020204" pitchFamily="34" charset="0"/>
              </a:rPr>
              <a:t>Save as</a:t>
            </a:r>
            <a:r>
              <a:rPr lang="en-gb" sz="900" noProof="1">
                <a:solidFill>
                  <a:schemeClr val="tx1"/>
                </a:solidFill>
                <a:latin typeface="+mn-lt"/>
                <a:cs typeface="Arial" panose="020B0604020202020204" pitchFamily="34" charset="0"/>
              </a:rPr>
              <a:t>, </a:t>
            </a:r>
            <a:r>
              <a:rPr lang="en-US" sz="900" noProof="1">
                <a:solidFill>
                  <a:schemeClr val="tx1"/>
                </a:solidFill>
                <a:latin typeface="+mn-lt"/>
                <a:cs typeface="Arial" panose="020B0604020202020204" pitchFamily="34" charset="0"/>
              </a:rPr>
              <a:t>select a destination folder by clicking Browse, </a:t>
            </a:r>
            <a:r>
              <a:rPr lang="en-gb" sz="900" noProof="1">
                <a:solidFill>
                  <a:schemeClr val="tx1"/>
                </a:solidFill>
                <a:latin typeface="+mn-lt"/>
                <a:cs typeface="Arial" panose="020B0604020202020204" pitchFamily="34" charset="0"/>
              </a:rPr>
              <a:t>click the </a:t>
            </a:r>
            <a:r>
              <a:rPr lang="en-gb" sz="900" b="1" noProof="1">
                <a:solidFill>
                  <a:schemeClr val="tx1"/>
                </a:solidFill>
                <a:latin typeface="+mn-lt"/>
                <a:cs typeface="Arial" panose="020B0604020202020204" pitchFamily="34" charset="0"/>
              </a:rPr>
              <a:t>Tools </a:t>
            </a:r>
            <a:r>
              <a:rPr lang="en-gb" sz="900" noProof="1">
                <a:solidFill>
                  <a:schemeClr val="tx1"/>
                </a:solidFill>
                <a:latin typeface="+mn-lt"/>
                <a:cs typeface="Arial" panose="020B0604020202020204" pitchFamily="34" charset="0"/>
              </a:rPr>
              <a:t>button and select</a:t>
            </a:r>
            <a:r>
              <a:rPr lang="en-gb" sz="900" b="1" noProof="1">
                <a:solidFill>
                  <a:schemeClr val="tx1"/>
                </a:solidFill>
                <a:latin typeface="+mn-lt"/>
                <a:cs typeface="Arial" panose="020B0604020202020204" pitchFamily="34" charset="0"/>
              </a:rPr>
              <a:t> Compress pictures. </a:t>
            </a:r>
            <a:r>
              <a:rPr lang="en-gb" sz="900" b="0" noProof="1">
                <a:solidFill>
                  <a:schemeClr val="tx1"/>
                </a:solidFill>
                <a:latin typeface="+mn-lt"/>
                <a:cs typeface="Arial" panose="020B0604020202020204" pitchFamily="34" charset="0"/>
              </a:rPr>
              <a:t>Always select Screen (150 ppi) or above. </a:t>
            </a:r>
          </a:p>
        </p:txBody>
      </p:sp>
      <p:sp>
        <p:nvSpPr>
          <p:cNvPr id="25" name="Text Box 48"/>
          <p:cNvSpPr txBox="1">
            <a:spLocks noChangeArrowheads="1"/>
          </p:cNvSpPr>
          <p:nvPr userDrawn="1"/>
        </p:nvSpPr>
        <p:spPr bwMode="auto">
          <a:xfrm>
            <a:off x="9116078" y="1959811"/>
            <a:ext cx="2285301" cy="377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90000"/>
              </a:lnSpc>
              <a:spcAft>
                <a:spcPts val="600"/>
              </a:spcAft>
              <a:defRPr/>
            </a:pPr>
            <a:r>
              <a:rPr lang="en-gb" sz="1000" b="1" kern="1200" spc="300" noProof="1">
                <a:solidFill>
                  <a:schemeClr val="tx1"/>
                </a:solidFill>
                <a:latin typeface="Arial" charset="0"/>
                <a:ea typeface="+mn-ea"/>
                <a:cs typeface="Arial" panose="020B0604020202020204" pitchFamily="34" charset="0"/>
              </a:rPr>
              <a:t>INSERT IMAGES</a:t>
            </a:r>
          </a:p>
          <a:p>
            <a:pPr rtl="0" eaLnBrk="1" hangingPunct="1">
              <a:lnSpc>
                <a:spcPct val="90000"/>
              </a:lnSpc>
              <a:spcAft>
                <a:spcPts val="600"/>
              </a:spcAft>
              <a:defRPr/>
            </a:pPr>
            <a:br>
              <a:rPr lang="da-DK" sz="1100" b="1" kern="1200" noProof="1">
                <a:solidFill>
                  <a:schemeClr val="tx1"/>
                </a:solidFill>
                <a:latin typeface="Arial" charset="0"/>
                <a:ea typeface="+mn-ea"/>
                <a:cs typeface="Arial" panose="020B0604020202020204" pitchFamily="34" charset="0"/>
              </a:rPr>
            </a:br>
            <a:r>
              <a:rPr lang="en-gb" sz="900" b="0" kern="1200" noProof="1">
                <a:solidFill>
                  <a:schemeClr val="tx1"/>
                </a:solidFill>
                <a:latin typeface="Arial" charset="0"/>
                <a:ea typeface="+mn-ea"/>
                <a:cs typeface="Arial" panose="020B0604020202020204" pitchFamily="34" charset="0"/>
              </a:rPr>
              <a:t>For layouts containing picture placeholders: Click on the icon in the placeholder or select </a:t>
            </a:r>
            <a:r>
              <a:rPr lang="en-gb" sz="900" b="1" kern="1200" noProof="1">
                <a:solidFill>
                  <a:schemeClr val="tx1"/>
                </a:solidFill>
                <a:latin typeface="Arial" charset="0"/>
                <a:ea typeface="+mn-ea"/>
                <a:cs typeface="Arial" panose="020B0604020202020204" pitchFamily="34" charset="0"/>
              </a:rPr>
              <a:t>Insert </a:t>
            </a:r>
            <a:r>
              <a:rPr lang="en-gb" sz="900" kern="1200" noProof="1">
                <a:solidFill>
                  <a:schemeClr val="tx1"/>
                </a:solidFill>
                <a:latin typeface="Arial" charset="0"/>
                <a:ea typeface="+mn-ea"/>
                <a:cs typeface="Arial" panose="020B0604020202020204" pitchFamily="34" charset="0"/>
              </a:rPr>
              <a:t>and click </a:t>
            </a:r>
            <a:r>
              <a:rPr lang="en-gb" sz="900" b="1" kern="1200" noProof="1">
                <a:solidFill>
                  <a:schemeClr val="tx1"/>
                </a:solidFill>
                <a:latin typeface="Arial" charset="0"/>
                <a:ea typeface="+mn-ea"/>
                <a:cs typeface="Arial" panose="020B0604020202020204" pitchFamily="34" charset="0"/>
              </a:rPr>
              <a:t>Pictures</a:t>
            </a:r>
          </a:p>
          <a:p>
            <a:pPr rtl="0" eaLnBrk="1" hangingPunct="1">
              <a:lnSpc>
                <a:spcPct val="90000"/>
              </a:lnSpc>
              <a:spcAft>
                <a:spcPts val="600"/>
              </a:spcAft>
              <a:defRPr/>
            </a:pPr>
            <a:r>
              <a:rPr lang="en-gb" sz="900" b="0" kern="1200" noProof="1">
                <a:solidFill>
                  <a:schemeClr val="tx1"/>
                </a:solidFill>
                <a:latin typeface="Arial" charset="0"/>
                <a:ea typeface="+mn-ea"/>
                <a:cs typeface="Arial" panose="020B0604020202020204" pitchFamily="34" charset="0"/>
              </a:rPr>
              <a:t>The text in the placeholder will not appear in your final presentation  </a:t>
            </a:r>
          </a:p>
          <a:p>
            <a:pPr rtl="0" eaLnBrk="1" hangingPunct="1">
              <a:lnSpc>
                <a:spcPct val="90000"/>
              </a:lnSpc>
              <a:spcAft>
                <a:spcPts val="600"/>
              </a:spcAft>
              <a:defRPr/>
            </a:pPr>
            <a:endParaRPr lang="da-DK" sz="1000" b="1" noProof="1">
              <a:solidFill>
                <a:schemeClr val="tx1"/>
              </a:solidFill>
              <a:latin typeface="+mj-lt"/>
              <a:cs typeface="Arial" panose="020B0604020202020204" pitchFamily="34" charset="0"/>
            </a:endParaRPr>
          </a:p>
          <a:p>
            <a:pPr rtl="0" eaLnBrk="1" hangingPunct="1">
              <a:lnSpc>
                <a:spcPct val="90000"/>
              </a:lnSpc>
              <a:spcAft>
                <a:spcPts val="600"/>
              </a:spcAft>
              <a:defRPr/>
            </a:pPr>
            <a:r>
              <a:rPr lang="en-gb" sz="1000" b="1" spc="300" noProof="1">
                <a:solidFill>
                  <a:schemeClr val="tx1"/>
                </a:solidFill>
                <a:latin typeface="+mn-lt"/>
                <a:cs typeface="Arial" panose="020B0604020202020204" pitchFamily="34" charset="0"/>
              </a:rPr>
              <a:t>CROP IMAGES</a:t>
            </a:r>
          </a:p>
          <a:p>
            <a:pPr rtl="0" eaLnBrk="1" hangingPunct="1">
              <a:lnSpc>
                <a:spcPct val="90000"/>
              </a:lnSpc>
              <a:spcAft>
                <a:spcPts val="600"/>
              </a:spcAft>
              <a:defRPr/>
            </a:pPr>
            <a:br>
              <a:rPr lang="da-DK" sz="1000" b="1" noProof="1">
                <a:solidFill>
                  <a:schemeClr val="tx1"/>
                </a:solidFill>
                <a:latin typeface="+mj-lt"/>
                <a:cs typeface="Arial" panose="020B0604020202020204" pitchFamily="34" charset="0"/>
              </a:rPr>
            </a:br>
            <a:r>
              <a:rPr lang="en-gb" sz="900" b="1" noProof="1">
                <a:solidFill>
                  <a:schemeClr val="tx1"/>
                </a:solidFill>
                <a:latin typeface="+mn-lt"/>
                <a:cs typeface="Arial" panose="020B0604020202020204" pitchFamily="34" charset="0"/>
              </a:rPr>
              <a:t>1.</a:t>
            </a:r>
            <a:r>
              <a:rPr lang="en-gb" sz="900" b="0" noProof="1">
                <a:solidFill>
                  <a:schemeClr val="tx1"/>
                </a:solidFill>
                <a:latin typeface="+mn-lt"/>
                <a:cs typeface="Arial" panose="020B0604020202020204" pitchFamily="34" charset="0"/>
              </a:rPr>
              <a:t> Select the image you want to crop, </a:t>
            </a:r>
            <a:r>
              <a:rPr lang="en-gb" sz="900" b="0" i="1" noProof="1">
                <a:solidFill>
                  <a:schemeClr val="tx1"/>
                </a:solidFill>
                <a:latin typeface="+mn-lt"/>
                <a:cs typeface="Arial" panose="020B0604020202020204" pitchFamily="34" charset="0"/>
              </a:rPr>
              <a:t>(rightclick</a:t>
            </a:r>
            <a:r>
              <a:rPr lang="en-gb" sz="900" b="0" i="1" baseline="0" noProof="1">
                <a:solidFill>
                  <a:schemeClr val="tx1"/>
                </a:solidFill>
                <a:latin typeface="+mn-lt"/>
                <a:cs typeface="Arial" panose="020B0604020202020204" pitchFamily="34" charset="0"/>
              </a:rPr>
              <a:t> on image and </a:t>
            </a:r>
            <a:r>
              <a:rPr lang="en-gb" sz="900" b="0" i="1" noProof="1">
                <a:solidFill>
                  <a:schemeClr val="tx1"/>
                </a:solidFill>
                <a:latin typeface="+mn-lt"/>
                <a:cs typeface="Arial" panose="020B0604020202020204" pitchFamily="34" charset="0"/>
              </a:rPr>
              <a:t>click on the </a:t>
            </a:r>
            <a:r>
              <a:rPr lang="en-gb" sz="900" b="1" i="1" noProof="1">
                <a:solidFill>
                  <a:schemeClr val="tx1"/>
                </a:solidFill>
                <a:latin typeface="+mn-lt"/>
                <a:cs typeface="Arial" panose="020B0604020202020204" pitchFamily="34" charset="0"/>
              </a:rPr>
              <a:t>Crop </a:t>
            </a:r>
            <a:r>
              <a:rPr lang="en-gb" sz="900" b="0" i="1" noProof="1">
                <a:solidFill>
                  <a:schemeClr val="tx1"/>
                </a:solidFill>
                <a:latin typeface="+mn-lt"/>
                <a:cs typeface="Arial" panose="020B0604020202020204" pitchFamily="34" charset="0"/>
              </a:rPr>
              <a:t>icon) </a:t>
            </a:r>
          </a:p>
          <a:p>
            <a:pPr rtl="0" eaLnBrk="1" hangingPunct="1">
              <a:lnSpc>
                <a:spcPct val="90000"/>
              </a:lnSpc>
              <a:spcAft>
                <a:spcPts val="600"/>
              </a:spcAft>
              <a:defRPr/>
            </a:pPr>
            <a:r>
              <a:rPr lang="en-gb" sz="900" b="1" noProof="1">
                <a:solidFill>
                  <a:schemeClr val="tx1"/>
                </a:solidFill>
                <a:latin typeface="+mn-lt"/>
                <a:cs typeface="Arial" panose="020B0604020202020204" pitchFamily="34" charset="0"/>
              </a:rPr>
              <a:t>2. </a:t>
            </a:r>
            <a:r>
              <a:rPr lang="en-gb" sz="900" b="0" noProof="1">
                <a:solidFill>
                  <a:schemeClr val="tx1"/>
                </a:solidFill>
                <a:latin typeface="+mn-lt"/>
                <a:cs typeface="Arial" panose="020B0604020202020204" pitchFamily="34" charset="0"/>
              </a:rPr>
              <a:t>To scale the image (resize the image proportionally), hold the </a:t>
            </a:r>
            <a:r>
              <a:rPr lang="en-gb" sz="900" b="1" noProof="1">
                <a:solidFill>
                  <a:schemeClr val="tx1"/>
                </a:solidFill>
                <a:latin typeface="+mn-lt"/>
                <a:cs typeface="Arial" panose="020B0604020202020204" pitchFamily="34" charset="0"/>
              </a:rPr>
              <a:t>SHIFT</a:t>
            </a:r>
            <a:r>
              <a:rPr lang="en-gb" sz="900" b="0" noProof="1">
                <a:solidFill>
                  <a:schemeClr val="tx1"/>
                </a:solidFill>
                <a:latin typeface="+mn-lt"/>
                <a:cs typeface="Arial" panose="020B0604020202020204" pitchFamily="34" charset="0"/>
              </a:rPr>
              <a:t> key while you drag one of the four corner handles</a:t>
            </a:r>
          </a:p>
          <a:p>
            <a:pPr rtl="0" eaLnBrk="1" hangingPunct="1">
              <a:lnSpc>
                <a:spcPct val="90000"/>
              </a:lnSpc>
              <a:spcAft>
                <a:spcPts val="600"/>
              </a:spcAft>
              <a:defRPr/>
            </a:pPr>
            <a:r>
              <a:rPr lang="en-gb" sz="900" b="1" noProof="1">
                <a:solidFill>
                  <a:schemeClr val="tx1"/>
                </a:solidFill>
                <a:latin typeface="+mn-lt"/>
                <a:cs typeface="Arial" panose="020B0604020202020204" pitchFamily="34" charset="0"/>
              </a:rPr>
              <a:t>3. </a:t>
            </a:r>
            <a:r>
              <a:rPr lang="en-gb" sz="900" b="0" noProof="1">
                <a:solidFill>
                  <a:schemeClr val="tx1"/>
                </a:solidFill>
                <a:latin typeface="+mn-lt"/>
                <a:cs typeface="Arial" panose="020B0604020202020204" pitchFamily="34" charset="0"/>
              </a:rPr>
              <a:t>Right-click the image and select </a:t>
            </a:r>
            <a:r>
              <a:rPr lang="en-gb" sz="900" b="1" noProof="1">
                <a:solidFill>
                  <a:schemeClr val="tx1"/>
                </a:solidFill>
                <a:latin typeface="+mn-lt"/>
                <a:cs typeface="Arial" panose="020B0604020202020204" pitchFamily="34" charset="0"/>
              </a:rPr>
              <a:t>Send to back</a:t>
            </a:r>
          </a:p>
          <a:p>
            <a:pPr rtl="0" eaLnBrk="1" hangingPunct="1">
              <a:lnSpc>
                <a:spcPct val="90000"/>
              </a:lnSpc>
              <a:spcAft>
                <a:spcPts val="600"/>
              </a:spcAft>
              <a:defRPr/>
            </a:pPr>
            <a:r>
              <a:rPr lang="en-gb" sz="900" b="1" noProof="1">
                <a:solidFill>
                  <a:schemeClr val="tx1"/>
                </a:solidFill>
                <a:latin typeface="+mn-lt"/>
                <a:cs typeface="Arial" panose="020B0604020202020204" pitchFamily="34" charset="0"/>
              </a:rPr>
              <a:t>Quick tip: </a:t>
            </a:r>
            <a:r>
              <a:rPr lang="en-gb" sz="900" b="0" noProof="1">
                <a:solidFill>
                  <a:schemeClr val="tx1"/>
                </a:solidFill>
                <a:latin typeface="+mn-lt"/>
                <a:cs typeface="Arial" panose="020B0604020202020204" pitchFamily="34" charset="0"/>
              </a:rPr>
              <a:t>If you delete the image and replace it with a new image, this image may appear in front of the text and graphics. If this happens, right-click the image and select </a:t>
            </a:r>
            <a:r>
              <a:rPr lang="en-gb" sz="900" b="1" noProof="1">
                <a:solidFill>
                  <a:schemeClr val="tx1"/>
                </a:solidFill>
                <a:latin typeface="+mn-lt"/>
                <a:cs typeface="Arial" panose="020B0604020202020204" pitchFamily="34" charset="0"/>
              </a:rPr>
              <a:t>Send to back</a:t>
            </a:r>
          </a:p>
        </p:txBody>
      </p:sp>
      <p:sp>
        <p:nvSpPr>
          <p:cNvPr id="26" name="Text Box 48"/>
          <p:cNvSpPr txBox="1">
            <a:spLocks noChangeArrowheads="1"/>
          </p:cNvSpPr>
          <p:nvPr userDrawn="1"/>
        </p:nvSpPr>
        <p:spPr bwMode="auto">
          <a:xfrm>
            <a:off x="9116078" y="5949864"/>
            <a:ext cx="2517848" cy="58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90000"/>
              </a:lnSpc>
              <a:spcAft>
                <a:spcPts val="600"/>
              </a:spcAft>
              <a:defRPr/>
            </a:pPr>
            <a:r>
              <a:rPr lang="en-gb" sz="1000" b="1" spc="300" noProof="1">
                <a:solidFill>
                  <a:schemeClr val="tx1"/>
                </a:solidFill>
                <a:latin typeface="+mn-lt"/>
                <a:cs typeface="Arial" panose="020B0604020202020204" pitchFamily="34" charset="0"/>
              </a:rPr>
              <a:t>MORE INFORMATION</a:t>
            </a:r>
          </a:p>
          <a:p>
            <a:pPr rtl="0" eaLnBrk="1" hangingPunct="1">
              <a:lnSpc>
                <a:spcPct val="90000"/>
              </a:lnSpc>
              <a:spcAft>
                <a:spcPts val="600"/>
              </a:spcAft>
              <a:defRPr/>
            </a:pPr>
            <a:br>
              <a:rPr lang="da-DK" sz="900" b="1" noProof="1">
                <a:solidFill>
                  <a:schemeClr val="tx1"/>
                </a:solidFill>
                <a:latin typeface="+mn-lt"/>
                <a:cs typeface="Arial" panose="020B0604020202020204" pitchFamily="34" charset="0"/>
              </a:rPr>
            </a:br>
            <a:r>
              <a:rPr lang="en-gb" sz="900" b="0" noProof="1">
                <a:solidFill>
                  <a:schemeClr val="tx1"/>
                </a:solidFill>
                <a:latin typeface="+mn-lt"/>
                <a:cs typeface="Arial" panose="020B0604020202020204" pitchFamily="34" charset="0"/>
              </a:rPr>
              <a:t>You’ll find more information at</a:t>
            </a:r>
            <a:br>
              <a:rPr lang="da-DK" sz="900" b="0" baseline="0" noProof="1">
                <a:solidFill>
                  <a:schemeClr val="tx1"/>
                </a:solidFill>
                <a:latin typeface="+mn-lt"/>
                <a:cs typeface="Arial" panose="020B0604020202020204" pitchFamily="34" charset="0"/>
              </a:rPr>
            </a:br>
            <a:r>
              <a:rPr lang="en-gb" sz="900" b="0" kern="1200" dirty="0">
                <a:solidFill>
                  <a:schemeClr val="tx1"/>
                </a:solidFill>
                <a:effectLst/>
                <a:latin typeface="Arial" charset="0"/>
                <a:ea typeface="Calibri" panose="020F0502020204030204" pitchFamily="34" charset="0"/>
                <a:cs typeface="Times New Roman" panose="02020603050405020304" pitchFamily="18" charset="0"/>
                <a:hlinkClick r:id="rId2"/>
              </a:rPr>
              <a:t>www.design.aau.dk/skabeloner/powerpoint</a:t>
            </a:r>
            <a:endParaRPr lang="da-DK" sz="900" b="0" noProof="1">
              <a:solidFill>
                <a:schemeClr val="accent4"/>
              </a:solidFill>
              <a:latin typeface="+mj-lt"/>
              <a:cs typeface="Arial" panose="020B0604020202020204" pitchFamily="34" charset="0"/>
            </a:endParaRPr>
          </a:p>
        </p:txBody>
      </p:sp>
      <p:sp>
        <p:nvSpPr>
          <p:cNvPr id="27" name="Text Box 48"/>
          <p:cNvSpPr txBox="1">
            <a:spLocks noChangeArrowheads="1"/>
          </p:cNvSpPr>
          <p:nvPr userDrawn="1"/>
        </p:nvSpPr>
        <p:spPr bwMode="auto">
          <a:xfrm>
            <a:off x="3428374" y="1959811"/>
            <a:ext cx="2327618" cy="344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330" rtl="0" eaLnBrk="1" fontAlgn="auto" latinLnBrk="0" hangingPunct="1">
              <a:lnSpc>
                <a:spcPct val="100000"/>
              </a:lnSpc>
              <a:spcBef>
                <a:spcPts val="0"/>
              </a:spcBef>
              <a:spcAft>
                <a:spcPts val="600"/>
              </a:spcAft>
              <a:buClrTx/>
              <a:buSzTx/>
              <a:buFontTx/>
              <a:buNone/>
              <a:tabLst/>
              <a:defRPr/>
            </a:pPr>
            <a:r>
              <a:rPr lang="en-gb" sz="1000" b="1" kern="1200" spc="300" noProof="1">
                <a:solidFill>
                  <a:schemeClr val="tx1"/>
                </a:solidFill>
                <a:latin typeface="+mn-lt"/>
                <a:ea typeface="+mn-ea"/>
                <a:cs typeface="Arial" panose="020B0604020202020204" pitchFamily="34" charset="0"/>
              </a:rPr>
              <a:t>INSERT A NEW SLIDE</a:t>
            </a:r>
            <a:r>
              <a:rPr lang="en-gb" sz="900" b="0" kern="1200" spc="0" noProof="1">
                <a:solidFill>
                  <a:schemeClr val="tx1"/>
                </a:solidFill>
                <a:latin typeface="Arial" charset="0"/>
                <a:ea typeface="+mn-ea"/>
                <a:cs typeface="Arial" panose="020B0604020202020204" pitchFamily="34" charset="0"/>
              </a:rPr>
              <a:t> </a:t>
            </a:r>
          </a:p>
          <a:p>
            <a:pPr marL="0" marR="0" lvl="0" indent="0" algn="l" defTabSz="914330" rtl="0" eaLnBrk="1" fontAlgn="auto" latinLnBrk="0" hangingPunct="1">
              <a:lnSpc>
                <a:spcPct val="100000"/>
              </a:lnSpc>
              <a:spcBef>
                <a:spcPts val="0"/>
              </a:spcBef>
              <a:spcAft>
                <a:spcPts val="600"/>
              </a:spcAft>
              <a:buClrTx/>
              <a:buSzTx/>
              <a:buFontTx/>
              <a:buNone/>
              <a:tabLst/>
              <a:defRPr/>
            </a:pPr>
            <a:r>
              <a:rPr lang="en-gb" sz="900" b="0" kern="1200" spc="0" noProof="1">
                <a:solidFill>
                  <a:schemeClr val="tx1"/>
                </a:solidFill>
                <a:latin typeface="Arial" charset="0"/>
                <a:ea typeface="+mn-ea"/>
                <a:cs typeface="Arial" panose="020B0604020202020204" pitchFamily="34" charset="0"/>
              </a:rPr>
              <a:t> </a:t>
            </a:r>
            <a:br>
              <a:rPr lang="da-DK" sz="800" b="1" kern="1200" noProof="1">
                <a:solidFill>
                  <a:schemeClr val="tx1"/>
                </a:solidFill>
                <a:latin typeface="Arial" charset="0"/>
                <a:ea typeface="+mn-ea"/>
                <a:cs typeface="Arial" panose="020B0604020202020204" pitchFamily="34" charset="0"/>
              </a:rPr>
            </a:br>
            <a:r>
              <a:rPr lang="en-gb" sz="900" b="1" kern="1200" noProof="1">
                <a:solidFill>
                  <a:schemeClr val="tx1"/>
                </a:solidFill>
                <a:latin typeface="Arial" charset="0"/>
                <a:ea typeface="+mn-ea"/>
                <a:cs typeface="Arial" panose="020B0604020202020204" pitchFamily="34" charset="0"/>
              </a:rPr>
              <a:t>1. </a:t>
            </a:r>
            <a:r>
              <a:rPr lang="en-gb" sz="900" kern="1200" noProof="1">
                <a:solidFill>
                  <a:schemeClr val="tx1"/>
                </a:solidFill>
                <a:latin typeface="Arial" charset="0"/>
                <a:ea typeface="+mn-ea"/>
                <a:cs typeface="Arial" panose="020B0604020202020204" pitchFamily="34" charset="0"/>
              </a:rPr>
              <a:t>Click </a:t>
            </a:r>
            <a:r>
              <a:rPr lang="en-gb" sz="900" b="1" kern="1200" noProof="1">
                <a:solidFill>
                  <a:schemeClr val="tx1"/>
                </a:solidFill>
                <a:latin typeface="Arial" charset="0"/>
                <a:ea typeface="+mn-ea"/>
                <a:cs typeface="Arial" panose="020B0604020202020204" pitchFamily="34" charset="0"/>
              </a:rPr>
              <a:t>Home</a:t>
            </a:r>
          </a:p>
          <a:p>
            <a:pPr rtl="0" eaLnBrk="1" hangingPunct="1">
              <a:lnSpc>
                <a:spcPct val="100000"/>
              </a:lnSpc>
              <a:spcAft>
                <a:spcPts val="600"/>
              </a:spcAft>
              <a:defRPr/>
            </a:pPr>
            <a:r>
              <a:rPr lang="en-gb" sz="900" b="1" noProof="1">
                <a:solidFill>
                  <a:schemeClr val="tx1"/>
                </a:solidFill>
                <a:latin typeface="+mn-lt"/>
                <a:cs typeface="Arial" panose="020B0604020202020204" pitchFamily="34" charset="0"/>
              </a:rPr>
              <a:t>2. </a:t>
            </a:r>
            <a:r>
              <a:rPr lang="en-gb" sz="900" noProof="1">
                <a:solidFill>
                  <a:schemeClr val="tx1"/>
                </a:solidFill>
                <a:latin typeface="+mn-lt"/>
                <a:cs typeface="Arial" panose="020B0604020202020204" pitchFamily="34" charset="0"/>
              </a:rPr>
              <a:t>If you want to duplicate a slide layout, select the slide you wish to duplicate and click the top half of the </a:t>
            </a:r>
            <a:r>
              <a:rPr lang="en-gb" sz="900" b="1" noProof="1">
                <a:solidFill>
                  <a:schemeClr val="tx1"/>
                </a:solidFill>
                <a:latin typeface="+mn-lt"/>
                <a:cs typeface="Arial" panose="020B0604020202020204" pitchFamily="34" charset="0"/>
              </a:rPr>
              <a:t>New slide</a:t>
            </a:r>
            <a:r>
              <a:rPr lang="en-gb" sz="900" noProof="1">
                <a:solidFill>
                  <a:schemeClr val="tx1"/>
                </a:solidFill>
                <a:latin typeface="+mn-lt"/>
                <a:cs typeface="Arial" panose="020B0604020202020204" pitchFamily="34" charset="0"/>
              </a:rPr>
              <a:t> button.  Click the bottom half of the New slide button to view the selection of layouts available with the AAU design. </a:t>
            </a:r>
          </a:p>
          <a:p>
            <a:pPr rtl="0" eaLnBrk="1" hangingPunct="1">
              <a:spcAft>
                <a:spcPts val="600"/>
              </a:spcAft>
              <a:defRPr/>
            </a:pPr>
            <a:endParaRPr lang="da-DK" altLang="da-DK" sz="900" baseline="0" noProof="1">
              <a:solidFill>
                <a:schemeClr val="tx1"/>
              </a:solidFill>
              <a:latin typeface="+mn-lt"/>
              <a:cs typeface="Arial" panose="020B0604020202020204" pitchFamily="34" charset="0"/>
            </a:endParaRPr>
          </a:p>
          <a:p>
            <a:pPr rtl="0" eaLnBrk="1" hangingPunct="1">
              <a:lnSpc>
                <a:spcPct val="90000"/>
              </a:lnSpc>
              <a:spcAft>
                <a:spcPts val="0"/>
              </a:spcAft>
              <a:defRPr/>
            </a:pPr>
            <a:r>
              <a:rPr lang="en-gb" sz="1000" b="1" kern="1200" spc="300" noProof="1">
                <a:solidFill>
                  <a:schemeClr val="tx1"/>
                </a:solidFill>
                <a:latin typeface="Arial" charset="0"/>
                <a:ea typeface="+mn-ea"/>
                <a:cs typeface="Arial" panose="020B0604020202020204" pitchFamily="34" charset="0"/>
              </a:rPr>
              <a:t>GRIDLINES AND GUIDES</a:t>
            </a:r>
          </a:p>
          <a:p>
            <a:pPr rtl="0" eaLnBrk="1" hangingPunct="1">
              <a:lnSpc>
                <a:spcPct val="90000"/>
              </a:lnSpc>
              <a:spcAft>
                <a:spcPts val="0"/>
              </a:spcAft>
              <a:defRPr/>
            </a:pPr>
            <a:endParaRPr lang="da-DK" sz="1000" b="1" kern="1200" spc="300" noProof="1">
              <a:solidFill>
                <a:schemeClr val="tx1"/>
              </a:solidFill>
              <a:latin typeface="Arial" charset="0"/>
              <a:ea typeface="+mn-ea"/>
              <a:cs typeface="Arial" panose="020B0604020202020204" pitchFamily="34" charset="0"/>
            </a:endParaRPr>
          </a:p>
          <a:p>
            <a:pPr rtl="0" eaLnBrk="1" hangingPunct="1">
              <a:lnSpc>
                <a:spcPct val="90000"/>
              </a:lnSpc>
              <a:spcAft>
                <a:spcPts val="600"/>
              </a:spcAft>
              <a:defRPr/>
            </a:pPr>
            <a:r>
              <a:rPr lang="en-gb" sz="900" b="0" kern="1200" noProof="1">
                <a:solidFill>
                  <a:schemeClr val="tx1"/>
                </a:solidFill>
                <a:latin typeface="Arial" charset="0"/>
                <a:ea typeface="+mn-ea"/>
                <a:cs typeface="Arial" panose="020B0604020202020204" pitchFamily="34" charset="0"/>
              </a:rPr>
              <a:t>You can use gridlines and guides to help you align and place objects and improve the overall design and layout of your presentation.</a:t>
            </a:r>
            <a:r>
              <a:rPr lang="en-gb" sz="900" b="1" kern="1200" noProof="1">
                <a:solidFill>
                  <a:schemeClr val="tx1"/>
                </a:solidFill>
                <a:latin typeface="Arial" charset="0"/>
                <a:ea typeface="+mn-ea"/>
                <a:cs typeface="Arial" panose="020B0604020202020204" pitchFamily="34" charset="0"/>
              </a:rPr>
              <a:t> </a:t>
            </a:r>
            <a:r>
              <a:rPr lang="en-gb" sz="900" b="0" kern="1200" noProof="1">
                <a:solidFill>
                  <a:schemeClr val="tx1"/>
                </a:solidFill>
                <a:latin typeface="Arial" charset="0"/>
                <a:ea typeface="+mn-ea"/>
                <a:cs typeface="Arial" panose="020B0604020202020204" pitchFamily="34" charset="0"/>
              </a:rPr>
              <a:t>To view gridlines and guides: </a:t>
            </a:r>
            <a:endParaRPr lang="da-DK" sz="900" b="0" kern="1200" noProof="1">
              <a:solidFill>
                <a:schemeClr val="tx1"/>
              </a:solidFill>
              <a:latin typeface="Arial" charset="0"/>
              <a:ea typeface="+mn-ea"/>
              <a:cs typeface="Arial" panose="020B0604020202020204" pitchFamily="34" charset="0"/>
            </a:endParaRPr>
          </a:p>
          <a:p>
            <a:pPr rtl="0" eaLnBrk="1" hangingPunct="1">
              <a:lnSpc>
                <a:spcPct val="90000"/>
              </a:lnSpc>
              <a:spcAft>
                <a:spcPts val="600"/>
              </a:spcAft>
              <a:defRPr/>
            </a:pPr>
            <a:r>
              <a:rPr lang="en-gb" sz="900" b="1" kern="1200" noProof="1">
                <a:solidFill>
                  <a:schemeClr val="tx1"/>
                </a:solidFill>
                <a:latin typeface="Arial" charset="0"/>
                <a:ea typeface="+mn-ea"/>
                <a:cs typeface="Arial" panose="020B0604020202020204" pitchFamily="34" charset="0"/>
              </a:rPr>
              <a:t>1. </a:t>
            </a:r>
            <a:r>
              <a:rPr lang="en-gb" sz="900" b="0" kern="1200" noProof="1">
                <a:solidFill>
                  <a:schemeClr val="tx1"/>
                </a:solidFill>
                <a:latin typeface="Arial" charset="0"/>
                <a:ea typeface="+mn-ea"/>
                <a:cs typeface="Arial" panose="020B0604020202020204" pitchFamily="34" charset="0"/>
              </a:rPr>
              <a:t>Select </a:t>
            </a:r>
            <a:r>
              <a:rPr lang="en-gb" sz="900" b="1" kern="1200" noProof="1">
                <a:solidFill>
                  <a:schemeClr val="tx1"/>
                </a:solidFill>
                <a:latin typeface="Arial" charset="0"/>
                <a:ea typeface="+mn-ea"/>
                <a:cs typeface="Arial" panose="020B0604020202020204" pitchFamily="34" charset="0"/>
              </a:rPr>
              <a:t>View</a:t>
            </a:r>
          </a:p>
          <a:p>
            <a:pPr rtl="0" eaLnBrk="1" hangingPunct="1">
              <a:lnSpc>
                <a:spcPct val="90000"/>
              </a:lnSpc>
              <a:spcAft>
                <a:spcPts val="600"/>
              </a:spcAft>
              <a:defRPr/>
            </a:pPr>
            <a:r>
              <a:rPr lang="en-gb" sz="900" b="1" kern="1200" noProof="1">
                <a:solidFill>
                  <a:schemeClr val="tx1"/>
                </a:solidFill>
                <a:latin typeface="Arial" charset="0"/>
                <a:ea typeface="+mn-ea"/>
                <a:cs typeface="Arial" panose="020B0604020202020204" pitchFamily="34" charset="0"/>
              </a:rPr>
              <a:t>2. </a:t>
            </a:r>
            <a:r>
              <a:rPr lang="en-gb" sz="900" b="0" kern="1200" noProof="1">
                <a:solidFill>
                  <a:schemeClr val="tx1"/>
                </a:solidFill>
                <a:latin typeface="Arial" charset="0"/>
                <a:ea typeface="+mn-ea"/>
                <a:cs typeface="Arial" panose="020B0604020202020204" pitchFamily="34" charset="0"/>
              </a:rPr>
              <a:t>Select </a:t>
            </a:r>
            <a:r>
              <a:rPr lang="en-gb" sz="900" b="1" kern="1200" noProof="1">
                <a:solidFill>
                  <a:schemeClr val="tx1"/>
                </a:solidFill>
                <a:latin typeface="Arial" charset="0"/>
                <a:ea typeface="+mn-ea"/>
                <a:cs typeface="Arial" panose="020B0604020202020204" pitchFamily="34" charset="0"/>
              </a:rPr>
              <a:t>Gridlines </a:t>
            </a:r>
            <a:r>
              <a:rPr lang="en-gb" sz="900" b="0" kern="1200" noProof="1">
                <a:solidFill>
                  <a:schemeClr val="tx1"/>
                </a:solidFill>
                <a:latin typeface="Arial" charset="0"/>
                <a:ea typeface="+mn-ea"/>
                <a:cs typeface="Arial" panose="020B0604020202020204" pitchFamily="34" charset="0"/>
              </a:rPr>
              <a:t>and/or </a:t>
            </a:r>
            <a:r>
              <a:rPr lang="en-gb" sz="900" b="1" kern="1200" noProof="1">
                <a:solidFill>
                  <a:schemeClr val="tx1"/>
                </a:solidFill>
                <a:latin typeface="Arial" charset="0"/>
                <a:ea typeface="+mn-ea"/>
                <a:cs typeface="Arial" panose="020B0604020202020204" pitchFamily="34" charset="0"/>
              </a:rPr>
              <a:t>Guides</a:t>
            </a:r>
          </a:p>
          <a:p>
            <a:pPr rtl="0" eaLnBrk="1" hangingPunct="1">
              <a:lnSpc>
                <a:spcPct val="90000"/>
              </a:lnSpc>
              <a:spcAft>
                <a:spcPts val="600"/>
              </a:spcAft>
              <a:defRPr/>
            </a:pPr>
            <a:r>
              <a:rPr lang="en-gb" sz="900" b="1" kern="1200" noProof="1">
                <a:solidFill>
                  <a:srgbClr val="DF6752"/>
                </a:solidFill>
                <a:latin typeface="Arial" charset="0"/>
                <a:ea typeface="+mn-ea"/>
                <a:cs typeface="Arial" panose="020B0604020202020204" pitchFamily="34" charset="0"/>
              </a:rPr>
              <a:t>Quick tip: </a:t>
            </a:r>
            <a:r>
              <a:rPr lang="en-gb" sz="900" b="0" kern="1200" noProof="1">
                <a:solidFill>
                  <a:srgbClr val="DF6752"/>
                </a:solidFill>
                <a:latin typeface="Arial" charset="0"/>
                <a:ea typeface="+mn-ea"/>
                <a:cs typeface="Arial" panose="020B0604020202020204" pitchFamily="34" charset="0"/>
              </a:rPr>
              <a:t>Press </a:t>
            </a:r>
            <a:r>
              <a:rPr lang="en-gb" sz="900" b="1" kern="1200" noProof="1">
                <a:solidFill>
                  <a:srgbClr val="DF6752"/>
                </a:solidFill>
                <a:latin typeface="Arial" charset="0"/>
                <a:ea typeface="+mn-ea"/>
                <a:cs typeface="Arial" panose="020B0604020202020204" pitchFamily="34" charset="0"/>
              </a:rPr>
              <a:t>Alt + F9 </a:t>
            </a:r>
            <a:r>
              <a:rPr lang="en-gb" sz="900" b="0" kern="1200" noProof="1">
                <a:solidFill>
                  <a:srgbClr val="DF6752"/>
                </a:solidFill>
                <a:latin typeface="Arial" charset="0"/>
                <a:ea typeface="+mn-ea"/>
                <a:cs typeface="Arial" panose="020B0604020202020204" pitchFamily="34" charset="0"/>
              </a:rPr>
              <a:t>to show gridlines</a:t>
            </a:r>
          </a:p>
          <a:p>
            <a:pPr rtl="0" eaLnBrk="1" hangingPunct="1">
              <a:spcAft>
                <a:spcPts val="600"/>
              </a:spcAft>
              <a:defRPr/>
            </a:pPr>
            <a:endParaRPr lang="da-DK" altLang="da-DK" sz="900" noProof="1">
              <a:solidFill>
                <a:schemeClr val="tx1"/>
              </a:solidFill>
              <a:latin typeface="+mn-lt"/>
              <a:cs typeface="Arial" panose="020B0604020202020204" pitchFamily="34" charset="0"/>
            </a:endParaRPr>
          </a:p>
        </p:txBody>
      </p:sp>
      <p:pic>
        <p:nvPicPr>
          <p:cNvPr id="28" name="Billede 25"/>
          <p:cNvPicPr>
            <a:picLocks noChangeAspect="1"/>
          </p:cNvPicPr>
          <p:nvPr userDrawn="1"/>
        </p:nvPicPr>
        <p:blipFill>
          <a:blip r:embed="rId3"/>
          <a:stretch>
            <a:fillRect/>
          </a:stretch>
        </p:blipFill>
        <p:spPr>
          <a:xfrm>
            <a:off x="11273427" y="2241762"/>
            <a:ext cx="368254" cy="393946"/>
          </a:xfrm>
          <a:prstGeom prst="rect">
            <a:avLst/>
          </a:prstGeom>
        </p:spPr>
      </p:pic>
      <p:pic>
        <p:nvPicPr>
          <p:cNvPr id="29" name="Billede 36"/>
          <p:cNvPicPr>
            <a:picLocks noChangeAspect="1"/>
          </p:cNvPicPr>
          <p:nvPr userDrawn="1"/>
        </p:nvPicPr>
        <p:blipFill>
          <a:blip r:embed="rId4"/>
          <a:stretch>
            <a:fillRect/>
          </a:stretch>
        </p:blipFill>
        <p:spPr>
          <a:xfrm>
            <a:off x="11265672" y="3797099"/>
            <a:ext cx="416717" cy="397335"/>
          </a:xfrm>
          <a:prstGeom prst="rect">
            <a:avLst/>
          </a:prstGeom>
        </p:spPr>
      </p:pic>
      <p:sp>
        <p:nvSpPr>
          <p:cNvPr id="31" name="Rektangel 30"/>
          <p:cNvSpPr/>
          <p:nvPr userDrawn="1"/>
        </p:nvSpPr>
        <p:spPr>
          <a:xfrm>
            <a:off x="509551" y="510317"/>
            <a:ext cx="6096000" cy="1200329"/>
          </a:xfrm>
          <a:prstGeom prst="rect">
            <a:avLst/>
          </a:prstGeom>
        </p:spPr>
        <p:txBody>
          <a:bodyPr rtlCol="0">
            <a:spAutoFit/>
          </a:bodyPr>
          <a:lstStyle/>
          <a:p>
            <a:pPr rtl="0"/>
            <a:r>
              <a:rPr lang="en-gb" sz="3600" b="1" spc="300"/>
              <a:t>USER GUIDE</a:t>
            </a:r>
            <a:br>
              <a:rPr lang="en-US" sz="3600" b="1" spc="300" dirty="0"/>
            </a:br>
            <a:endParaRPr lang="da-DK" sz="3600" b="1" spc="300" dirty="0"/>
          </a:p>
        </p:txBody>
      </p:sp>
      <p:pic>
        <p:nvPicPr>
          <p:cNvPr id="3" name="Picture 2"/>
          <p:cNvPicPr>
            <a:picLocks noChangeAspect="1"/>
          </p:cNvPicPr>
          <p:nvPr userDrawn="1"/>
        </p:nvPicPr>
        <p:blipFill>
          <a:blip r:embed="rId5"/>
          <a:stretch>
            <a:fillRect/>
          </a:stretch>
        </p:blipFill>
        <p:spPr>
          <a:xfrm>
            <a:off x="5698901" y="2300596"/>
            <a:ext cx="307151" cy="517606"/>
          </a:xfrm>
          <a:prstGeom prst="rect">
            <a:avLst/>
          </a:prstGeom>
        </p:spPr>
      </p:pic>
    </p:spTree>
    <p:extLst>
      <p:ext uri="{BB962C8B-B14F-4D97-AF65-F5344CB8AC3E}">
        <p14:creationId xmlns:p14="http://schemas.microsoft.com/office/powerpoint/2010/main" val="1172325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picture 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1" y="0"/>
            <a:ext cx="7427914"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8031879" y="957753"/>
            <a:ext cx="3588621" cy="1272251"/>
          </a:xfrm>
        </p:spPr>
        <p:txBody>
          <a:bodyPr/>
          <a:lstStyle>
            <a:lvl1pPr>
              <a:defRPr sz="3600"/>
            </a:lvl1pPr>
          </a:lstStyle>
          <a:p>
            <a:r>
              <a:rPr lang="en-US" dirty="0"/>
              <a:t>CLICK TO EDIT TITLE</a:t>
            </a:r>
          </a:p>
        </p:txBody>
      </p:sp>
      <p:sp>
        <p:nvSpPr>
          <p:cNvPr id="7" name="Pladsholder til tekst 3"/>
          <p:cNvSpPr>
            <a:spLocks noGrp="1"/>
          </p:cNvSpPr>
          <p:nvPr>
            <p:ph type="body" sz="quarter" idx="12" hasCustomPrompt="1"/>
          </p:nvPr>
        </p:nvSpPr>
        <p:spPr>
          <a:xfrm>
            <a:off x="8031879" y="2584598"/>
            <a:ext cx="3588621" cy="3500008"/>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grpSp>
        <p:nvGrpSpPr>
          <p:cNvPr id="8" name="Gruppe 7"/>
          <p:cNvGrpSpPr/>
          <p:nvPr userDrawn="1"/>
        </p:nvGrpSpPr>
        <p:grpSpPr>
          <a:xfrm>
            <a:off x="7427913" y="1288619"/>
            <a:ext cx="405154" cy="1182460"/>
            <a:chOff x="320675" y="2816225"/>
            <a:chExt cx="350838" cy="1023938"/>
          </a:xfrm>
          <a:solidFill>
            <a:schemeClr val="tx1"/>
          </a:solidFill>
        </p:grpSpPr>
        <p:sp>
          <p:nvSpPr>
            <p:cNvPr id="9"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6"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46860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x Pictures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9" name="Picture Placeholder 4"/>
          <p:cNvSpPr>
            <a:spLocks noGrp="1"/>
          </p:cNvSpPr>
          <p:nvPr>
            <p:ph type="pic" sz="quarter" idx="14" hasCustomPrompt="1"/>
          </p:nvPr>
        </p:nvSpPr>
        <p:spPr>
          <a:xfrm>
            <a:off x="7427912" y="3492500"/>
            <a:ext cx="4764087"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0" name="Title 4"/>
          <p:cNvSpPr>
            <a:spLocks noGrp="1"/>
          </p:cNvSpPr>
          <p:nvPr>
            <p:ph type="title" hasCustomPrompt="1"/>
          </p:nvPr>
        </p:nvSpPr>
        <p:spPr>
          <a:xfrm>
            <a:off x="587375" y="357948"/>
            <a:ext cx="4229100" cy="1486727"/>
          </a:xfrm>
        </p:spPr>
        <p:txBody>
          <a:bodyPr/>
          <a:lstStyle>
            <a:lvl1pPr>
              <a:defRPr sz="3600"/>
            </a:lvl1pPr>
          </a:lstStyle>
          <a:p>
            <a:r>
              <a:rPr lang="en-US" dirty="0"/>
              <a:t>CLICK TO EDIT TITLE</a:t>
            </a:r>
          </a:p>
        </p:txBody>
      </p:sp>
      <p:sp>
        <p:nvSpPr>
          <p:cNvPr id="7" name="Pladsholder til tekst 3"/>
          <p:cNvSpPr>
            <a:spLocks noGrp="1"/>
          </p:cNvSpPr>
          <p:nvPr>
            <p:ph type="body" sz="quarter" idx="15" hasCustomPrompt="1"/>
          </p:nvPr>
        </p:nvSpPr>
        <p:spPr>
          <a:xfrm>
            <a:off x="587375" y="2127154"/>
            <a:ext cx="4229100" cy="3575409"/>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sp>
        <p:nvSpPr>
          <p:cNvPr id="11" name="Picture Placeholder 4"/>
          <p:cNvSpPr>
            <a:spLocks noGrp="1"/>
          </p:cNvSpPr>
          <p:nvPr>
            <p:ph type="pic" sz="quarter" idx="16" hasCustomPrompt="1"/>
          </p:nvPr>
        </p:nvSpPr>
        <p:spPr>
          <a:xfrm>
            <a:off x="7427912" y="0"/>
            <a:ext cx="4764087"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611979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ue layout right">
    <p:spTree>
      <p:nvGrpSpPr>
        <p:cNvPr id="1" name=""/>
        <p:cNvGrpSpPr/>
        <p:nvPr/>
      </p:nvGrpSpPr>
      <p:grpSpPr>
        <a:xfrm>
          <a:off x="0" y="0"/>
          <a:ext cx="0" cy="0"/>
          <a:chOff x="0" y="0"/>
          <a:chExt cx="0" cy="0"/>
        </a:xfrm>
      </p:grpSpPr>
      <p:sp>
        <p:nvSpPr>
          <p:cNvPr id="26" name="Rectangle 6"/>
          <p:cNvSpPr/>
          <p:nvPr userDrawn="1"/>
        </p:nvSpPr>
        <p:spPr>
          <a:xfrm>
            <a:off x="7427913" y="0"/>
            <a:ext cx="476408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Pladsholder til tekst 3"/>
          <p:cNvSpPr>
            <a:spLocks noGrp="1"/>
          </p:cNvSpPr>
          <p:nvPr>
            <p:ph type="body" sz="quarter" idx="17" hasCustomPrompt="1"/>
          </p:nvPr>
        </p:nvSpPr>
        <p:spPr>
          <a:xfrm>
            <a:off x="8027662" y="2804344"/>
            <a:ext cx="3592838" cy="3222624"/>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sp>
        <p:nvSpPr>
          <p:cNvPr id="3" name="Slide Number Placeholder 2"/>
          <p:cNvSpPr>
            <a:spLocks noGrp="1"/>
          </p:cNvSpPr>
          <p:nvPr>
            <p:ph type="sldNum" sz="quarter" idx="10"/>
          </p:nvPr>
        </p:nvSpPr>
        <p:spPr/>
        <p:txBody>
          <a:bodyPr/>
          <a:lstStyle>
            <a:lvl1pPr>
              <a:defRPr>
                <a:solidFill>
                  <a:schemeClr val="bg1">
                    <a:alpha val="70000"/>
                  </a:schemeClr>
                </a:solidFill>
              </a:defRPr>
            </a:lvl1pPr>
          </a:lstStyle>
          <a:p>
            <a:fld id="{D8D877B3-D348-4611-9BDB-C5374591D951}" type="slidenum">
              <a:rPr lang="en-US" smtClean="0"/>
              <a:pPr/>
              <a:t>‹#›</a:t>
            </a:fld>
            <a:endParaRPr lang="en-US" dirty="0"/>
          </a:p>
        </p:txBody>
      </p:sp>
      <p:grpSp>
        <p:nvGrpSpPr>
          <p:cNvPr id="5" name="Gruppe 4"/>
          <p:cNvGrpSpPr/>
          <p:nvPr userDrawn="1"/>
        </p:nvGrpSpPr>
        <p:grpSpPr>
          <a:xfrm>
            <a:off x="7427914" y="1288619"/>
            <a:ext cx="405154" cy="1182460"/>
            <a:chOff x="320675" y="2816225"/>
            <a:chExt cx="350838" cy="1023938"/>
          </a:xfrm>
          <a:solidFill>
            <a:schemeClr val="bg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53" name="Title 4"/>
          <p:cNvSpPr>
            <a:spLocks noGrp="1"/>
          </p:cNvSpPr>
          <p:nvPr>
            <p:ph type="title" hasCustomPrompt="1"/>
          </p:nvPr>
        </p:nvSpPr>
        <p:spPr>
          <a:xfrm>
            <a:off x="8027664" y="943460"/>
            <a:ext cx="3592836" cy="1621619"/>
          </a:xfrm>
        </p:spPr>
        <p:txBody>
          <a:bodyPr/>
          <a:lstStyle>
            <a:lvl1pPr>
              <a:defRPr sz="3600">
                <a:solidFill>
                  <a:schemeClr val="bg1"/>
                </a:solidFill>
              </a:defRPr>
            </a:lvl1pPr>
          </a:lstStyle>
          <a:p>
            <a:r>
              <a:rPr lang="en-US" dirty="0"/>
              <a:t>CLICK TO EDIT TITLE</a:t>
            </a:r>
          </a:p>
        </p:txBody>
      </p:sp>
      <p:grpSp>
        <p:nvGrpSpPr>
          <p:cNvPr id="54" name="Group 4"/>
          <p:cNvGrpSpPr>
            <a:grpSpLocks noChangeAspect="1"/>
          </p:cNvGrpSpPr>
          <p:nvPr userDrawn="1"/>
        </p:nvGrpSpPr>
        <p:grpSpPr bwMode="auto">
          <a:xfrm>
            <a:off x="5492750" y="5903913"/>
            <a:ext cx="1236663" cy="815975"/>
            <a:chOff x="3460" y="3719"/>
            <a:chExt cx="779" cy="514"/>
          </a:xfrm>
        </p:grpSpPr>
        <p:sp>
          <p:nvSpPr>
            <p:cNvPr id="55"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3858436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 x Picture 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2">
                    <a:alpha val="70000"/>
                  </a:schemeClr>
                </a:solidFill>
              </a:defRPr>
            </a:lvl1pPr>
          </a:lstStyle>
          <a:p>
            <a:fld id="{D8D877B3-D348-4611-9BDB-C5374591D951}" type="slidenum">
              <a:rPr lang="en-US" smtClean="0"/>
              <a:pPr/>
              <a:t>‹#›</a:t>
            </a:fld>
            <a:endParaRPr lang="en-US" dirty="0"/>
          </a:p>
        </p:txBody>
      </p:sp>
      <p:grpSp>
        <p:nvGrpSpPr>
          <p:cNvPr id="54" name="Gruppe 53"/>
          <p:cNvGrpSpPr/>
          <p:nvPr userDrawn="1"/>
        </p:nvGrpSpPr>
        <p:grpSpPr>
          <a:xfrm>
            <a:off x="4740131" y="657225"/>
            <a:ext cx="405154" cy="1182460"/>
            <a:chOff x="320675" y="2816225"/>
            <a:chExt cx="350838" cy="1023938"/>
          </a:xfrm>
          <a:solidFill>
            <a:schemeClr val="tx1"/>
          </a:solidFill>
        </p:grpSpPr>
        <p:sp>
          <p:nvSpPr>
            <p:cNvPr id="55"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74" name="Picture Placeholder 4"/>
          <p:cNvSpPr>
            <a:spLocks noGrp="1"/>
          </p:cNvSpPr>
          <p:nvPr>
            <p:ph type="pic" sz="quarter" idx="11" hasCustomPrompt="1"/>
          </p:nvPr>
        </p:nvSpPr>
        <p:spPr>
          <a:xfrm>
            <a:off x="0" y="0"/>
            <a:ext cx="4753232"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5" name="Title 4"/>
          <p:cNvSpPr>
            <a:spLocks noGrp="1"/>
          </p:cNvSpPr>
          <p:nvPr>
            <p:ph type="title" hasCustomPrompt="1"/>
          </p:nvPr>
        </p:nvSpPr>
        <p:spPr>
          <a:xfrm>
            <a:off x="5331007" y="359273"/>
            <a:ext cx="4490445" cy="1621619"/>
          </a:xfrm>
        </p:spPr>
        <p:txBody>
          <a:bodyPr/>
          <a:lstStyle>
            <a:lvl1pPr>
              <a:defRPr sz="3600"/>
            </a:lvl1pPr>
          </a:lstStyle>
          <a:p>
            <a:r>
              <a:rPr lang="en-US" dirty="0"/>
              <a:t>CLICK TO EDIT TITLE</a:t>
            </a:r>
          </a:p>
        </p:txBody>
      </p:sp>
      <p:sp>
        <p:nvSpPr>
          <p:cNvPr id="76" name="Pladsholder til tekst 3"/>
          <p:cNvSpPr>
            <a:spLocks noGrp="1"/>
          </p:cNvSpPr>
          <p:nvPr>
            <p:ph type="body" sz="quarter" idx="12" hasCustomPrompt="1"/>
          </p:nvPr>
        </p:nvSpPr>
        <p:spPr>
          <a:xfrm>
            <a:off x="5331008" y="2143359"/>
            <a:ext cx="4490445" cy="3752115"/>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grpSp>
        <p:nvGrpSpPr>
          <p:cNvPr id="77" name="Group 4"/>
          <p:cNvGrpSpPr>
            <a:grpSpLocks noChangeAspect="1"/>
          </p:cNvGrpSpPr>
          <p:nvPr userDrawn="1"/>
        </p:nvGrpSpPr>
        <p:grpSpPr bwMode="auto">
          <a:xfrm>
            <a:off x="5492750" y="5903913"/>
            <a:ext cx="1236663" cy="815975"/>
            <a:chOff x="3460" y="3719"/>
            <a:chExt cx="779" cy="514"/>
          </a:xfrm>
        </p:grpSpPr>
        <p:sp>
          <p:nvSpPr>
            <p:cNvPr id="78"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5"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6"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7"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8"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9"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49870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esentation ">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2441575" y="2676493"/>
            <a:ext cx="7341129" cy="1036319"/>
          </a:xfrm>
          <a:solidFill>
            <a:schemeClr val="bg1"/>
          </a:solidFill>
        </p:spPr>
        <p:txBody>
          <a:bodyPr tIns="108000"/>
          <a:lstStyle>
            <a:lvl1pPr algn="ctr">
              <a:defRPr sz="2800" baseline="0">
                <a:solidFill>
                  <a:schemeClr val="tx1"/>
                </a:solidFill>
              </a:defRPr>
            </a:lvl1pPr>
          </a:lstStyle>
          <a:p>
            <a:r>
              <a:rPr lang="en-US" dirty="0"/>
              <a:t>AALBORG UNIVERSITY</a:t>
            </a:r>
            <a:br>
              <a:rPr lang="en-US" dirty="0"/>
            </a:br>
            <a:r>
              <a:rPr lang="en-US" dirty="0"/>
              <a:t>HEADLINE</a:t>
            </a:r>
          </a:p>
        </p:txBody>
      </p:sp>
      <p:sp>
        <p:nvSpPr>
          <p:cNvPr id="3" name="Pladsholder til tekst 2"/>
          <p:cNvSpPr>
            <a:spLocks noGrp="1"/>
          </p:cNvSpPr>
          <p:nvPr>
            <p:ph type="body" sz="quarter" idx="12" hasCustomPrompt="1"/>
          </p:nvPr>
        </p:nvSpPr>
        <p:spPr>
          <a:xfrm>
            <a:off x="2441575" y="3827463"/>
            <a:ext cx="7341129" cy="412750"/>
          </a:xfrm>
          <a:solidFill>
            <a:schemeClr val="bg1"/>
          </a:solidFill>
        </p:spPr>
        <p:txBody>
          <a:bodyPr>
            <a:noAutofit/>
          </a:bodyPr>
          <a:lstStyle>
            <a:lvl1pPr marL="0" indent="0" algn="ctr">
              <a:buFontTx/>
              <a:buNone/>
              <a:defRPr sz="1800" spc="300" baseline="0"/>
            </a:lvl1pPr>
          </a:lstStyle>
          <a:p>
            <a:pPr lvl="0"/>
            <a:r>
              <a:rPr lang="da-DK" dirty="0"/>
              <a:t>BY NAVN NAVNESEN</a:t>
            </a:r>
          </a:p>
        </p:txBody>
      </p:sp>
      <p:grpSp>
        <p:nvGrpSpPr>
          <p:cNvPr id="72" name="Group 4"/>
          <p:cNvGrpSpPr>
            <a:grpSpLocks noChangeAspect="1"/>
          </p:cNvGrpSpPr>
          <p:nvPr userDrawn="1"/>
        </p:nvGrpSpPr>
        <p:grpSpPr bwMode="auto">
          <a:xfrm>
            <a:off x="5492750" y="5903913"/>
            <a:ext cx="1236663" cy="815975"/>
            <a:chOff x="3460" y="3719"/>
            <a:chExt cx="779" cy="514"/>
          </a:xfrm>
        </p:grpSpPr>
        <p:sp>
          <p:nvSpPr>
            <p:cNvPr id="73"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reak">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2441575" y="2676493"/>
            <a:ext cx="7341129" cy="1036319"/>
          </a:xfrm>
          <a:solidFill>
            <a:schemeClr val="bg1"/>
          </a:solidFill>
        </p:spPr>
        <p:txBody>
          <a:bodyPr tIns="108000"/>
          <a:lstStyle>
            <a:lvl1pPr algn="ctr">
              <a:defRPr sz="2800" baseline="0">
                <a:solidFill>
                  <a:schemeClr val="tx1"/>
                </a:solidFill>
              </a:defRPr>
            </a:lvl1pPr>
          </a:lstStyle>
          <a:p>
            <a:r>
              <a:rPr lang="en-US" dirty="0"/>
              <a:t>BREAK</a:t>
            </a:r>
            <a:br>
              <a:rPr lang="en-US" dirty="0"/>
            </a:br>
            <a:r>
              <a:rPr lang="en-US" dirty="0"/>
              <a:t>HEADLINE</a:t>
            </a:r>
          </a:p>
        </p:txBody>
      </p:sp>
      <p:grpSp>
        <p:nvGrpSpPr>
          <p:cNvPr id="72" name="Group 4"/>
          <p:cNvGrpSpPr>
            <a:grpSpLocks noChangeAspect="1"/>
          </p:cNvGrpSpPr>
          <p:nvPr userDrawn="1"/>
        </p:nvGrpSpPr>
        <p:grpSpPr bwMode="auto">
          <a:xfrm>
            <a:off x="5492750" y="5903913"/>
            <a:ext cx="1236663" cy="815975"/>
            <a:chOff x="3460" y="3719"/>
            <a:chExt cx="779" cy="514"/>
          </a:xfrm>
        </p:grpSpPr>
        <p:sp>
          <p:nvSpPr>
            <p:cNvPr id="73"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355350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w. bullets">
    <p:spTree>
      <p:nvGrpSpPr>
        <p:cNvPr id="1" name=""/>
        <p:cNvGrpSpPr/>
        <p:nvPr/>
      </p:nvGrpSpPr>
      <p:grpSpPr>
        <a:xfrm>
          <a:off x="0" y="0"/>
          <a:ext cx="0" cy="0"/>
          <a:chOff x="0" y="0"/>
          <a:chExt cx="0" cy="0"/>
        </a:xfrm>
      </p:grpSpPr>
      <p:sp>
        <p:nvSpPr>
          <p:cNvPr id="4"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3" name="Title 4"/>
          <p:cNvSpPr>
            <a:spLocks noGrp="1"/>
          </p:cNvSpPr>
          <p:nvPr>
            <p:ph type="title" hasCustomPrompt="1"/>
          </p:nvPr>
        </p:nvSpPr>
        <p:spPr>
          <a:xfrm>
            <a:off x="587374" y="370290"/>
            <a:ext cx="5108575" cy="1474385"/>
          </a:xfrm>
        </p:spPr>
        <p:txBody>
          <a:bodyPr/>
          <a:lstStyle>
            <a:lvl1pPr>
              <a:defRPr sz="3600"/>
            </a:lvl1pPr>
          </a:lstStyle>
          <a:p>
            <a:r>
              <a:rPr lang="en-US" dirty="0"/>
              <a:t>CLICK TO EDIT TITLE</a:t>
            </a:r>
          </a:p>
        </p:txBody>
      </p:sp>
      <p:sp>
        <p:nvSpPr>
          <p:cNvPr id="5" name="Pladsholder til tekst 10"/>
          <p:cNvSpPr>
            <a:spLocks noGrp="1"/>
          </p:cNvSpPr>
          <p:nvPr>
            <p:ph type="body" sz="quarter" idx="12" hasCustomPrompt="1"/>
          </p:nvPr>
        </p:nvSpPr>
        <p:spPr>
          <a:xfrm>
            <a:off x="587375" y="2065337"/>
            <a:ext cx="10752512" cy="3703696"/>
          </a:xfrm>
        </p:spPr>
        <p:txBody>
          <a:bodyPr/>
          <a:lstStyle>
            <a:lvl1pPr marL="285750" indent="-285750">
              <a:buFontTx/>
              <a:buBlip>
                <a:blip r:embed="rId2"/>
              </a:buBlip>
              <a:defRPr/>
            </a:lvl1pPr>
          </a:lstStyle>
          <a:p>
            <a:pPr lvl="0"/>
            <a:r>
              <a:rPr lang="da-DK" dirty="0"/>
              <a:t>INSERT TEXT</a:t>
            </a:r>
          </a:p>
        </p:txBody>
      </p:sp>
    </p:spTree>
    <p:extLst>
      <p:ext uri="{BB962C8B-B14F-4D97-AF65-F5344CB8AC3E}">
        <p14:creationId xmlns:p14="http://schemas.microsoft.com/office/powerpoint/2010/main" val="25212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b +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grpSp>
        <p:nvGrpSpPr>
          <p:cNvPr id="30" name="Gruppe 29"/>
          <p:cNvGrpSpPr/>
          <p:nvPr userDrawn="1"/>
        </p:nvGrpSpPr>
        <p:grpSpPr>
          <a:xfrm>
            <a:off x="0" y="657225"/>
            <a:ext cx="405154" cy="1182460"/>
            <a:chOff x="320675" y="2816225"/>
            <a:chExt cx="350838" cy="1023938"/>
          </a:xfrm>
          <a:solidFill>
            <a:schemeClr val="tx1"/>
          </a:solidFill>
        </p:grpSpPr>
        <p:sp>
          <p:nvSpPr>
            <p:cNvPr id="31"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2"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26" name="Title 4"/>
          <p:cNvSpPr>
            <a:spLocks noGrp="1"/>
          </p:cNvSpPr>
          <p:nvPr>
            <p:ph type="title" hasCustomPrompt="1"/>
          </p:nvPr>
        </p:nvSpPr>
        <p:spPr>
          <a:xfrm>
            <a:off x="587375" y="370764"/>
            <a:ext cx="4516438" cy="1473911"/>
          </a:xfrm>
        </p:spPr>
        <p:txBody>
          <a:bodyPr/>
          <a:lstStyle>
            <a:lvl1pPr>
              <a:defRPr sz="3600"/>
            </a:lvl1pPr>
          </a:lstStyle>
          <a:p>
            <a:r>
              <a:rPr lang="en-US" dirty="0"/>
              <a:t>CLICK TO EDIT TITLE</a:t>
            </a:r>
          </a:p>
        </p:txBody>
      </p:sp>
      <p:pic>
        <p:nvPicPr>
          <p:cNvPr id="27" name="Billede 2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670792" y="820387"/>
            <a:ext cx="6943368" cy="5825654"/>
          </a:xfrm>
          <a:prstGeom prst="rect">
            <a:avLst/>
          </a:prstGeom>
        </p:spPr>
      </p:pic>
      <p:sp>
        <p:nvSpPr>
          <p:cNvPr id="28" name="Picture Placeholder 4"/>
          <p:cNvSpPr>
            <a:spLocks noGrp="1"/>
          </p:cNvSpPr>
          <p:nvPr>
            <p:ph type="pic" sz="quarter" idx="11" hasCustomPrompt="1"/>
          </p:nvPr>
        </p:nvSpPr>
        <p:spPr>
          <a:xfrm>
            <a:off x="5953820" y="1240418"/>
            <a:ext cx="6238180" cy="35030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9" name="Pladsholder til tekst 10"/>
          <p:cNvSpPr>
            <a:spLocks noGrp="1"/>
          </p:cNvSpPr>
          <p:nvPr>
            <p:ph type="body" sz="quarter" idx="12" hasCustomPrompt="1"/>
          </p:nvPr>
        </p:nvSpPr>
        <p:spPr>
          <a:xfrm>
            <a:off x="587375" y="2065337"/>
            <a:ext cx="4516438" cy="3243263"/>
          </a:xfrm>
        </p:spPr>
        <p:txBody>
          <a:bodyPr/>
          <a:lstStyle>
            <a:lvl1pPr marL="285750" indent="-285750">
              <a:buFontTx/>
              <a:buBlip>
                <a:blip r:embed="rId3"/>
              </a:buBlip>
              <a:defRPr/>
            </a:lvl1pPr>
          </a:lstStyle>
          <a:p>
            <a:pPr lvl="0"/>
            <a:r>
              <a:rPr lang="da-DK" dirty="0"/>
              <a:t>INSERT TEXT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gram - Righ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587374" y="367628"/>
            <a:ext cx="4886993" cy="1621619"/>
          </a:xfrm>
        </p:spPr>
        <p:txBody>
          <a:bodyPr/>
          <a:lstStyle>
            <a:lvl1pPr>
              <a:defRPr sz="3600"/>
            </a:lvl1pPr>
          </a:lstStyle>
          <a:p>
            <a:r>
              <a:rPr lang="en-US" dirty="0"/>
              <a:t>CLICK TO EDIT TITLE</a:t>
            </a:r>
          </a:p>
        </p:txBody>
      </p:sp>
      <p:sp>
        <p:nvSpPr>
          <p:cNvPr id="11" name="Pladsholder til diagram 10"/>
          <p:cNvSpPr>
            <a:spLocks noGrp="1"/>
          </p:cNvSpPr>
          <p:nvPr>
            <p:ph type="chart" sz="quarter" idx="12"/>
          </p:nvPr>
        </p:nvSpPr>
        <p:spPr>
          <a:xfrm>
            <a:off x="6096000" y="2262579"/>
            <a:ext cx="5524500" cy="3572737"/>
          </a:xfrm>
        </p:spPr>
        <p:txBody>
          <a:bodyPr/>
          <a:lstStyle/>
          <a:p>
            <a:r>
              <a:rPr lang="da-DK"/>
              <a:t>Klik på ikonet for at tilføje et diagram</a:t>
            </a:r>
          </a:p>
        </p:txBody>
      </p:sp>
      <p:sp>
        <p:nvSpPr>
          <p:cNvPr id="13" name="Pladsholder til tekst 12"/>
          <p:cNvSpPr>
            <a:spLocks noGrp="1"/>
          </p:cNvSpPr>
          <p:nvPr>
            <p:ph type="body" sz="quarter" idx="13" hasCustomPrompt="1"/>
          </p:nvPr>
        </p:nvSpPr>
        <p:spPr>
          <a:xfrm>
            <a:off x="587375" y="2262579"/>
            <a:ext cx="4886992" cy="3572737"/>
          </a:xfrm>
        </p:spPr>
        <p:txBody>
          <a:bodyPr>
            <a:normAutofit/>
          </a:bodyPr>
          <a:lstStyle>
            <a:lvl2pPr marL="285750" indent="-285750">
              <a:buFontTx/>
              <a:buBlip>
                <a:blip r:embed="rId2"/>
              </a:buBlip>
              <a:defRPr sz="1600" baseline="0"/>
            </a:lvl2pPr>
          </a:lstStyle>
          <a:p>
            <a:pPr lvl="1"/>
            <a:r>
              <a:rPr lang="da-DK" dirty="0"/>
              <a:t>INSERT TEXT</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x Picture right + bullets">
    <p:spTree>
      <p:nvGrpSpPr>
        <p:cNvPr id="1" name=""/>
        <p:cNvGrpSpPr/>
        <p:nvPr/>
      </p:nvGrpSpPr>
      <p:grpSpPr>
        <a:xfrm>
          <a:off x="0" y="0"/>
          <a:ext cx="0" cy="0"/>
          <a:chOff x="0" y="0"/>
          <a:chExt cx="0" cy="0"/>
        </a:xfrm>
      </p:grpSpPr>
      <p:sp>
        <p:nvSpPr>
          <p:cNvPr id="6" name="Picture Placeholder 4"/>
          <p:cNvSpPr>
            <a:spLocks noGrp="1"/>
          </p:cNvSpPr>
          <p:nvPr>
            <p:ph type="pic" sz="quarter" idx="11" hasCustomPrompt="1"/>
          </p:nvPr>
        </p:nvSpPr>
        <p:spPr>
          <a:xfrm>
            <a:off x="7438768" y="0"/>
            <a:ext cx="4753232"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587374" y="359273"/>
            <a:ext cx="4490445" cy="1621619"/>
          </a:xfrm>
        </p:spPr>
        <p:txBody>
          <a:bodyPr/>
          <a:lstStyle>
            <a:lvl1pPr>
              <a:defRPr sz="3600"/>
            </a:lvl1pPr>
          </a:lstStyle>
          <a:p>
            <a:r>
              <a:rPr lang="en-US" dirty="0"/>
              <a:t>CLICK TO EDIT TITLE</a:t>
            </a:r>
          </a:p>
        </p:txBody>
      </p:sp>
      <p:sp>
        <p:nvSpPr>
          <p:cNvPr id="4" name="Pladsholder til tekst 3"/>
          <p:cNvSpPr>
            <a:spLocks noGrp="1"/>
          </p:cNvSpPr>
          <p:nvPr>
            <p:ph type="body" sz="quarter" idx="12" hasCustomPrompt="1"/>
          </p:nvPr>
        </p:nvSpPr>
        <p:spPr>
          <a:xfrm>
            <a:off x="587375" y="2143359"/>
            <a:ext cx="4490445" cy="3752115"/>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spTree>
    <p:extLst>
      <p:ext uri="{BB962C8B-B14F-4D97-AF65-F5344CB8AC3E}">
        <p14:creationId xmlns:p14="http://schemas.microsoft.com/office/powerpoint/2010/main" val="49860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 x Picture right - Blue">
    <p:spTree>
      <p:nvGrpSpPr>
        <p:cNvPr id="1" name=""/>
        <p:cNvGrpSpPr/>
        <p:nvPr/>
      </p:nvGrpSpPr>
      <p:grpSpPr>
        <a:xfrm>
          <a:off x="0" y="0"/>
          <a:ext cx="0" cy="0"/>
          <a:chOff x="0" y="0"/>
          <a:chExt cx="0" cy="0"/>
        </a:xfrm>
      </p:grpSpPr>
      <p:sp>
        <p:nvSpPr>
          <p:cNvPr id="7" name="Rectangle 6"/>
          <p:cNvSpPr/>
          <p:nvPr userDrawn="1"/>
        </p:nvSpPr>
        <p:spPr>
          <a:xfrm>
            <a:off x="0" y="0"/>
            <a:ext cx="74279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7427913" y="0"/>
            <a:ext cx="4764087"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587374" y="373446"/>
            <a:ext cx="4683125" cy="1471230"/>
          </a:xfrm>
        </p:spPr>
        <p:txBody>
          <a:bodyPr/>
          <a:lstStyle>
            <a:lvl1pPr>
              <a:defRPr sz="3600">
                <a:solidFill>
                  <a:schemeClr val="bg1"/>
                </a:solidFill>
              </a:defRPr>
            </a:lvl1pPr>
          </a:lstStyle>
          <a:p>
            <a:r>
              <a:rPr lang="en-US" dirty="0"/>
              <a:t>CLICK TO EDIT TITLE</a:t>
            </a:r>
          </a:p>
        </p:txBody>
      </p:sp>
      <p:sp>
        <p:nvSpPr>
          <p:cNvPr id="4" name="Pladsholder til tekst 3"/>
          <p:cNvSpPr>
            <a:spLocks noGrp="1"/>
          </p:cNvSpPr>
          <p:nvPr>
            <p:ph type="body" sz="quarter" idx="12" hasCustomPrompt="1"/>
          </p:nvPr>
        </p:nvSpPr>
        <p:spPr>
          <a:xfrm>
            <a:off x="583406" y="2101809"/>
            <a:ext cx="4687094" cy="3765591"/>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grpSp>
      <p:pic>
        <p:nvPicPr>
          <p:cNvPr id="55" name="Billed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86013" y="5803019"/>
            <a:ext cx="1452866" cy="1022963"/>
          </a:xfrm>
          <a:prstGeom prst="rect">
            <a:avLst/>
          </a:prstGeom>
        </p:spPr>
      </p:pic>
    </p:spTree>
    <p:extLst>
      <p:ext uri="{BB962C8B-B14F-4D97-AF65-F5344CB8AC3E}">
        <p14:creationId xmlns:p14="http://schemas.microsoft.com/office/powerpoint/2010/main" val="174743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picture right - Blue">
    <p:spTree>
      <p:nvGrpSpPr>
        <p:cNvPr id="1" name=""/>
        <p:cNvGrpSpPr/>
        <p:nvPr/>
      </p:nvGrpSpPr>
      <p:grpSpPr>
        <a:xfrm>
          <a:off x="0" y="0"/>
          <a:ext cx="0" cy="0"/>
          <a:chOff x="0" y="0"/>
          <a:chExt cx="0" cy="0"/>
        </a:xfrm>
      </p:grpSpPr>
      <p:sp>
        <p:nvSpPr>
          <p:cNvPr id="7" name="Rectangle 6"/>
          <p:cNvSpPr/>
          <p:nvPr userDrawn="1"/>
        </p:nvSpPr>
        <p:spPr>
          <a:xfrm>
            <a:off x="1" y="0"/>
            <a:ext cx="52704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6" name="Title 4"/>
          <p:cNvSpPr>
            <a:spLocks noGrp="1"/>
          </p:cNvSpPr>
          <p:nvPr>
            <p:ph type="title" hasCustomPrompt="1"/>
          </p:nvPr>
        </p:nvSpPr>
        <p:spPr>
          <a:xfrm>
            <a:off x="587375" y="373446"/>
            <a:ext cx="4454526" cy="1471230"/>
          </a:xfrm>
        </p:spPr>
        <p:txBody>
          <a:bodyPr/>
          <a:lstStyle>
            <a:lvl1pPr>
              <a:defRPr sz="3600">
                <a:solidFill>
                  <a:schemeClr val="bg1"/>
                </a:solidFill>
              </a:defRPr>
            </a:lvl1pPr>
          </a:lstStyle>
          <a:p>
            <a:r>
              <a:rPr lang="en-US" dirty="0"/>
              <a:t>CLICK TO EDIT TITLE</a:t>
            </a:r>
          </a:p>
        </p:txBody>
      </p:sp>
      <p:grpSp>
        <p:nvGrpSpPr>
          <p:cNvPr id="31" name="Gruppe 30"/>
          <p:cNvGrpSpPr/>
          <p:nvPr userDrawn="1"/>
        </p:nvGrpSpPr>
        <p:grpSpPr>
          <a:xfrm>
            <a:off x="5466450" y="6027162"/>
            <a:ext cx="1272706" cy="669100"/>
            <a:chOff x="5387975" y="5659438"/>
            <a:chExt cx="1573213" cy="827087"/>
          </a:xfrm>
          <a:solidFill>
            <a:schemeClr val="tx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
        <p:nvSpPr>
          <p:cNvPr id="4" name="Pladsholder til tekst 3"/>
          <p:cNvSpPr>
            <a:spLocks noGrp="1"/>
          </p:cNvSpPr>
          <p:nvPr>
            <p:ph type="body" sz="quarter" idx="12" hasCustomPrompt="1"/>
          </p:nvPr>
        </p:nvSpPr>
        <p:spPr>
          <a:xfrm>
            <a:off x="583406" y="2101809"/>
            <a:ext cx="4458495" cy="3600491"/>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grpSp>
      <p:sp>
        <p:nvSpPr>
          <p:cNvPr id="75" name="Picture Placeholder 4"/>
          <p:cNvSpPr>
            <a:spLocks noGrp="1"/>
          </p:cNvSpPr>
          <p:nvPr>
            <p:ph type="pic" sz="quarter" idx="11" hasCustomPrompt="1"/>
          </p:nvPr>
        </p:nvSpPr>
        <p:spPr>
          <a:xfrm>
            <a:off x="5270500" y="0"/>
            <a:ext cx="69215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73593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7375" y="458583"/>
            <a:ext cx="9753600" cy="1386092"/>
          </a:xfrm>
          <a:prstGeom prst="rect">
            <a:avLst/>
          </a:prstGeom>
          <a:effectLst/>
        </p:spPr>
        <p:txBody>
          <a:bodyPr vert="horz" lIns="0" tIns="192024" rIns="0" bIns="0" rtlCol="0" anchor="t" anchorCtr="0">
            <a:noAutofit/>
          </a:bodyPr>
          <a:lstStyle/>
          <a:p>
            <a:r>
              <a:rPr lang="en-US" dirty="0"/>
              <a:t>YOUR TITLE HERE</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11" name="Text Placeholder 10"/>
          <p:cNvSpPr>
            <a:spLocks noGrp="1"/>
          </p:cNvSpPr>
          <p:nvPr>
            <p:ph type="body" idx="1"/>
          </p:nvPr>
        </p:nvSpPr>
        <p:spPr>
          <a:xfrm>
            <a:off x="589650" y="2032831"/>
            <a:ext cx="9753600" cy="311044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a:t>Fourth level</a:t>
            </a:r>
            <a:endParaRPr lang="en-US" dirty="0"/>
          </a:p>
        </p:txBody>
      </p:sp>
      <p:grpSp>
        <p:nvGrpSpPr>
          <p:cNvPr id="81" name="Gruppe 80"/>
          <p:cNvGrpSpPr/>
          <p:nvPr userDrawn="1"/>
        </p:nvGrpSpPr>
        <p:grpSpPr>
          <a:xfrm>
            <a:off x="-3502" y="657225"/>
            <a:ext cx="405154" cy="1182460"/>
            <a:chOff x="320675" y="2816225"/>
            <a:chExt cx="350838" cy="1023938"/>
          </a:xfrm>
          <a:solidFill>
            <a:schemeClr val="tx1"/>
          </a:solidFill>
        </p:grpSpPr>
        <p:sp>
          <p:nvSpPr>
            <p:cNvPr id="62"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4" name="Group 4"/>
          <p:cNvGrpSpPr>
            <a:grpSpLocks noChangeAspect="1"/>
          </p:cNvGrpSpPr>
          <p:nvPr userDrawn="1"/>
        </p:nvGrpSpPr>
        <p:grpSpPr bwMode="auto">
          <a:xfrm>
            <a:off x="5492750" y="5903913"/>
            <a:ext cx="1236663" cy="815975"/>
            <a:chOff x="3460" y="3719"/>
            <a:chExt cx="779" cy="514"/>
          </a:xfrm>
        </p:grpSpPr>
        <p:sp>
          <p:nvSpPr>
            <p:cNvPr id="5"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8"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9"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0"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1"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5"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55" r:id="rId1"/>
    <p:sldLayoutId id="2147484019" r:id="rId2"/>
    <p:sldLayoutId id="2147484053" r:id="rId3"/>
    <p:sldLayoutId id="2147484008" r:id="rId4"/>
    <p:sldLayoutId id="2147484022" r:id="rId5"/>
    <p:sldLayoutId id="2147484011" r:id="rId6"/>
    <p:sldLayoutId id="2147484014" r:id="rId7"/>
    <p:sldLayoutId id="2147484020" r:id="rId8"/>
    <p:sldLayoutId id="2147484051" r:id="rId9"/>
    <p:sldLayoutId id="2147484028" r:id="rId10"/>
    <p:sldLayoutId id="2147484032" r:id="rId11"/>
    <p:sldLayoutId id="2147484052" r:id="rId12"/>
    <p:sldLayoutId id="2147484054" r:id="rId13"/>
  </p:sldLayoutIdLst>
  <p:hf hdr="0" ftr="0" dt="0"/>
  <p:txStyles>
    <p:titleStyle>
      <a:lvl1pPr algn="l" defTabSz="914318" rtl="0" eaLnBrk="1" latinLnBrk="0" hangingPunct="1">
        <a:lnSpc>
          <a:spcPct val="100000"/>
        </a:lnSpc>
        <a:spcBef>
          <a:spcPct val="0"/>
        </a:spcBef>
        <a:buNone/>
        <a:defRPr sz="3600" b="1" kern="1200" spc="300" baseline="0">
          <a:solidFill>
            <a:schemeClr val="tx1"/>
          </a:solidFill>
          <a:latin typeface="+mn-lt"/>
          <a:ea typeface="+mj-ea"/>
          <a:cs typeface="+mj-cs"/>
        </a:defRPr>
      </a:lvl1pPr>
    </p:titleStyle>
    <p:bodyStyle>
      <a:lvl1pPr marL="285750" indent="-285750" algn="l" defTabSz="914318" rtl="0" eaLnBrk="1" latinLnBrk="0" hangingPunct="1">
        <a:lnSpc>
          <a:spcPct val="120000"/>
        </a:lnSpc>
        <a:spcBef>
          <a:spcPts val="1000"/>
        </a:spcBef>
        <a:buFontTx/>
        <a:buBlip>
          <a:blip r:embed="rId15"/>
        </a:buBlip>
        <a:defRPr sz="1600" kern="1200" spc="0">
          <a:solidFill>
            <a:schemeClr val="tx1"/>
          </a:solidFill>
          <a:latin typeface="+mn-lt"/>
          <a:ea typeface="+mn-ea"/>
          <a:cs typeface="+mn-cs"/>
        </a:defRPr>
      </a:lvl1pPr>
      <a:lvl2pPr marL="623888" indent="-285750" algn="l" defTabSz="914318" rtl="0" eaLnBrk="1" latinLnBrk="0" hangingPunct="1">
        <a:lnSpc>
          <a:spcPct val="120000"/>
        </a:lnSpc>
        <a:spcBef>
          <a:spcPts val="499"/>
        </a:spcBef>
        <a:buFontTx/>
        <a:buBlip>
          <a:blip r:embed="rId15"/>
        </a:buBlip>
        <a:defRPr sz="1400" kern="1200">
          <a:solidFill>
            <a:schemeClr val="tx1"/>
          </a:solidFill>
          <a:latin typeface="+mn-lt"/>
          <a:ea typeface="+mn-ea"/>
          <a:cs typeface="+mn-cs"/>
        </a:defRPr>
      </a:lvl2pPr>
      <a:lvl3pPr marL="898525" indent="-171450" algn="l" defTabSz="914318" rtl="0" eaLnBrk="1" latinLnBrk="0" hangingPunct="1">
        <a:lnSpc>
          <a:spcPct val="120000"/>
        </a:lnSpc>
        <a:spcBef>
          <a:spcPts val="499"/>
        </a:spcBef>
        <a:buFontTx/>
        <a:buBlip>
          <a:blip r:embed="rId16"/>
        </a:buBlip>
        <a:defRPr sz="1200" kern="1200">
          <a:solidFill>
            <a:schemeClr val="tx1"/>
          </a:solidFill>
          <a:latin typeface="+mn-lt"/>
          <a:ea typeface="+mn-ea"/>
          <a:cs typeface="+mn-cs"/>
        </a:defRPr>
      </a:lvl3pPr>
      <a:lvl4pPr marL="1163638" indent="-171450" algn="l" defTabSz="914318" rtl="0" eaLnBrk="1" latinLnBrk="0" hangingPunct="1">
        <a:lnSpc>
          <a:spcPct val="120000"/>
        </a:lnSpc>
        <a:spcBef>
          <a:spcPts val="499"/>
        </a:spcBef>
        <a:buFontTx/>
        <a:buBlip>
          <a:blip r:embed="rId16"/>
        </a:buBlip>
        <a:tabLst>
          <a:tab pos="1163638" algn="l"/>
        </a:tabLst>
        <a:defRPr sz="1000" kern="1200">
          <a:solidFill>
            <a:schemeClr val="tx1">
              <a:alpha val="70000"/>
            </a:schemeClr>
          </a:solidFill>
          <a:latin typeface="+mn-lt"/>
          <a:ea typeface="+mn-ea"/>
          <a:cs typeface="+mn-cs"/>
        </a:defRPr>
      </a:lvl4pPr>
      <a:lvl5pPr marL="1163638" indent="-171450" algn="l" defTabSz="914318" rtl="0" eaLnBrk="1" latinLnBrk="0" hangingPunct="1">
        <a:lnSpc>
          <a:spcPct val="120000"/>
        </a:lnSpc>
        <a:spcBef>
          <a:spcPts val="499"/>
        </a:spcBef>
        <a:buFontTx/>
        <a:buBlip>
          <a:blip r:embed="rId16"/>
        </a:buBlip>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pos="3840">
          <p15:clr>
            <a:srgbClr val="F26B43"/>
          </p15:clr>
        </p15:guide>
        <p15:guide id="1" orient="horz" pos="1162" userDrawn="1">
          <p15:clr>
            <a:srgbClr val="F26B43"/>
          </p15:clr>
        </p15:guide>
        <p15:guide id="28" pos="370" userDrawn="1">
          <p15:clr>
            <a:srgbClr val="F26B43"/>
          </p15:clr>
        </p15:guide>
        <p15:guide id="29" pos="7320" userDrawn="1">
          <p15:clr>
            <a:srgbClr val="F26B43"/>
          </p15:clr>
        </p15:guide>
        <p15:guide id="48" pos="1141" userDrawn="1">
          <p15:clr>
            <a:srgbClr val="F26B43"/>
          </p15:clr>
        </p15:guide>
        <p15:guide id="51" orient="horz" pos="414" userDrawn="1">
          <p15:clr>
            <a:srgbClr val="F26B43"/>
          </p15:clr>
        </p15:guide>
        <p15:guide id="52" pos="4339" userDrawn="1">
          <p15:clr>
            <a:srgbClr val="F26B43"/>
          </p15:clr>
        </p15:guide>
        <p15:guide id="53" pos="467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A26C301-5032-4EBC-AAE8-78C1BDBDD358}"/>
              </a:ext>
            </a:extLst>
          </p:cNvPr>
          <p:cNvSpPr>
            <a:spLocks noGrp="1"/>
          </p:cNvSpPr>
          <p:nvPr>
            <p:ph type="pic" sz="quarter" idx="11"/>
          </p:nvPr>
        </p:nvSpPr>
        <p:spPr/>
      </p:sp>
      <p:sp>
        <p:nvSpPr>
          <p:cNvPr id="9" name="Title 8">
            <a:extLst>
              <a:ext uri="{FF2B5EF4-FFF2-40B4-BE49-F238E27FC236}">
                <a16:creationId xmlns:a16="http://schemas.microsoft.com/office/drawing/2014/main" id="{1C60C65C-F3C7-48E6-8150-77B9B32B86D0}"/>
              </a:ext>
            </a:extLst>
          </p:cNvPr>
          <p:cNvSpPr>
            <a:spLocks noGrp="1"/>
          </p:cNvSpPr>
          <p:nvPr>
            <p:ph type="title"/>
          </p:nvPr>
        </p:nvSpPr>
        <p:spPr/>
        <p:txBody>
          <a:bodyPr/>
          <a:lstStyle/>
          <a:p>
            <a:r>
              <a:rPr lang="en-US" dirty="0"/>
              <a:t>Neural Networks Theory</a:t>
            </a:r>
          </a:p>
        </p:txBody>
      </p:sp>
      <p:sp>
        <p:nvSpPr>
          <p:cNvPr id="3" name="Slide Number Placeholder 2">
            <a:extLst>
              <a:ext uri="{FF2B5EF4-FFF2-40B4-BE49-F238E27FC236}">
                <a16:creationId xmlns:a16="http://schemas.microsoft.com/office/drawing/2014/main" id="{DDB8F3D9-8592-4D16-896B-6033AA0589AB}"/>
              </a:ext>
            </a:extLst>
          </p:cNvPr>
          <p:cNvSpPr>
            <a:spLocks noGrp="1"/>
          </p:cNvSpPr>
          <p:nvPr>
            <p:ph type="sldNum" sz="quarter" idx="4294967295"/>
          </p:nvPr>
        </p:nvSpPr>
        <p:spPr>
          <a:xfrm>
            <a:off x="11620500" y="593725"/>
            <a:ext cx="571500" cy="227013"/>
          </a:xfrm>
        </p:spPr>
        <p:txBody>
          <a:bodyPr/>
          <a:lstStyle/>
          <a:p>
            <a:fld id="{D8D877B3-D348-4611-9BDB-C5374591D951}" type="slidenum">
              <a:rPr lang="en-US" smtClean="0"/>
              <a:pPr/>
              <a:t>1</a:t>
            </a:fld>
            <a:endParaRPr lang="en-US" dirty="0"/>
          </a:p>
        </p:txBody>
      </p:sp>
    </p:spTree>
    <p:extLst>
      <p:ext uri="{BB962C8B-B14F-4D97-AF65-F5344CB8AC3E}">
        <p14:creationId xmlns:p14="http://schemas.microsoft.com/office/powerpoint/2010/main" val="4211307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47F91C-86F9-4E10-8DF1-9EF88DA0A69F}"/>
              </a:ext>
            </a:extLst>
          </p:cNvPr>
          <p:cNvSpPr>
            <a:spLocks noGrp="1"/>
          </p:cNvSpPr>
          <p:nvPr>
            <p:ph type="sldNum" sz="quarter" idx="4"/>
          </p:nvPr>
        </p:nvSpPr>
        <p:spPr/>
        <p:txBody>
          <a:bodyPr/>
          <a:lstStyle/>
          <a:p>
            <a:fld id="{D8D877B3-D348-4611-9BDB-C5374591D951}" type="slidenum">
              <a:rPr lang="en-US" smtClean="0"/>
              <a:pPr/>
              <a:t>10</a:t>
            </a:fld>
            <a:endParaRPr lang="en-US" dirty="0"/>
          </a:p>
        </p:txBody>
      </p:sp>
      <p:sp>
        <p:nvSpPr>
          <p:cNvPr id="3" name="Title 2">
            <a:extLst>
              <a:ext uri="{FF2B5EF4-FFF2-40B4-BE49-F238E27FC236}">
                <a16:creationId xmlns:a16="http://schemas.microsoft.com/office/drawing/2014/main" id="{8941F412-D02A-4860-954F-151F559A48B7}"/>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B19E7ED5-B72D-4016-844F-01985D91F1B8}"/>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26142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22AF0B-A024-4EB5-B12E-13679423F172}"/>
              </a:ext>
            </a:extLst>
          </p:cNvPr>
          <p:cNvSpPr>
            <a:spLocks noGrp="1"/>
          </p:cNvSpPr>
          <p:nvPr>
            <p:ph type="sldNum" sz="quarter" idx="4"/>
          </p:nvPr>
        </p:nvSpPr>
        <p:spPr/>
        <p:txBody>
          <a:bodyPr/>
          <a:lstStyle/>
          <a:p>
            <a:fld id="{D8D877B3-D348-4611-9BDB-C5374591D951}" type="slidenum">
              <a:rPr lang="en-US" smtClean="0"/>
              <a:pPr/>
              <a:t>11</a:t>
            </a:fld>
            <a:endParaRPr lang="en-US" dirty="0"/>
          </a:p>
        </p:txBody>
      </p:sp>
      <p:sp>
        <p:nvSpPr>
          <p:cNvPr id="3" name="Title 2">
            <a:extLst>
              <a:ext uri="{FF2B5EF4-FFF2-40B4-BE49-F238E27FC236}">
                <a16:creationId xmlns:a16="http://schemas.microsoft.com/office/drawing/2014/main" id="{A94AAC87-C025-445F-89D0-748752DE728F}"/>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166D08EB-0F39-4105-B3C3-584AD0860168}"/>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35329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2CD5E3-E437-4074-823E-2F1A9B571177}"/>
              </a:ext>
            </a:extLst>
          </p:cNvPr>
          <p:cNvSpPr>
            <a:spLocks noGrp="1"/>
          </p:cNvSpPr>
          <p:nvPr>
            <p:ph type="sldNum" sz="quarter" idx="4"/>
          </p:nvPr>
        </p:nvSpPr>
        <p:spPr/>
        <p:txBody>
          <a:bodyPr/>
          <a:lstStyle/>
          <a:p>
            <a:fld id="{D8D877B3-D348-4611-9BDB-C5374591D951}" type="slidenum">
              <a:rPr lang="en-US" smtClean="0"/>
              <a:pPr/>
              <a:t>12</a:t>
            </a:fld>
            <a:endParaRPr lang="en-US" dirty="0"/>
          </a:p>
        </p:txBody>
      </p:sp>
      <p:sp>
        <p:nvSpPr>
          <p:cNvPr id="3" name="Title 2">
            <a:extLst>
              <a:ext uri="{FF2B5EF4-FFF2-40B4-BE49-F238E27FC236}">
                <a16:creationId xmlns:a16="http://schemas.microsoft.com/office/drawing/2014/main" id="{C0AFED3B-F5A5-45E1-9619-E52BFD45911D}"/>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6CBA6C32-A08D-4049-8452-75AE54568D7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813496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A623DA-0E13-47DF-82FD-FC8090F4CCF5}"/>
              </a:ext>
            </a:extLst>
          </p:cNvPr>
          <p:cNvSpPr>
            <a:spLocks noGrp="1"/>
          </p:cNvSpPr>
          <p:nvPr>
            <p:ph type="sldNum" sz="quarter" idx="4"/>
          </p:nvPr>
        </p:nvSpPr>
        <p:spPr/>
        <p:txBody>
          <a:bodyPr/>
          <a:lstStyle/>
          <a:p>
            <a:fld id="{D8D877B3-D348-4611-9BDB-C5374591D951}" type="slidenum">
              <a:rPr lang="en-US" smtClean="0"/>
              <a:pPr/>
              <a:t>13</a:t>
            </a:fld>
            <a:endParaRPr lang="en-US" dirty="0"/>
          </a:p>
        </p:txBody>
      </p:sp>
      <p:sp>
        <p:nvSpPr>
          <p:cNvPr id="3" name="Title 2">
            <a:extLst>
              <a:ext uri="{FF2B5EF4-FFF2-40B4-BE49-F238E27FC236}">
                <a16:creationId xmlns:a16="http://schemas.microsoft.com/office/drawing/2014/main" id="{904726A0-68CB-4649-9F74-0304E8429D64}"/>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771190A2-15EA-4824-B9ED-F86B849A015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68298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2E90EF-1ABE-401D-8A72-0E8054E86678}"/>
              </a:ext>
            </a:extLst>
          </p:cNvPr>
          <p:cNvSpPr>
            <a:spLocks noGrp="1"/>
          </p:cNvSpPr>
          <p:nvPr>
            <p:ph type="sldNum" sz="quarter" idx="4"/>
          </p:nvPr>
        </p:nvSpPr>
        <p:spPr/>
        <p:txBody>
          <a:bodyPr/>
          <a:lstStyle/>
          <a:p>
            <a:fld id="{D8D877B3-D348-4611-9BDB-C5374591D951}" type="slidenum">
              <a:rPr lang="en-US" smtClean="0"/>
              <a:pPr/>
              <a:t>14</a:t>
            </a:fld>
            <a:endParaRPr lang="en-US" dirty="0"/>
          </a:p>
        </p:txBody>
      </p:sp>
      <p:sp>
        <p:nvSpPr>
          <p:cNvPr id="3" name="Title 2">
            <a:extLst>
              <a:ext uri="{FF2B5EF4-FFF2-40B4-BE49-F238E27FC236}">
                <a16:creationId xmlns:a16="http://schemas.microsoft.com/office/drawing/2014/main" id="{D9F8E80A-D2A5-450A-ACD3-E60C5035F19F}"/>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18EF76E9-E08D-4958-BD2C-0D66EB8A308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47996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9738C3-6DDD-4670-BAD6-4E497AF348C9}"/>
              </a:ext>
            </a:extLst>
          </p:cNvPr>
          <p:cNvSpPr>
            <a:spLocks noGrp="1"/>
          </p:cNvSpPr>
          <p:nvPr>
            <p:ph type="sldNum" sz="quarter" idx="4"/>
          </p:nvPr>
        </p:nvSpPr>
        <p:spPr/>
        <p:txBody>
          <a:bodyPr/>
          <a:lstStyle/>
          <a:p>
            <a:fld id="{D8D877B3-D348-4611-9BDB-C5374591D951}" type="slidenum">
              <a:rPr lang="en-US" smtClean="0"/>
              <a:pPr/>
              <a:t>15</a:t>
            </a:fld>
            <a:endParaRPr lang="en-US" dirty="0"/>
          </a:p>
        </p:txBody>
      </p:sp>
      <p:sp>
        <p:nvSpPr>
          <p:cNvPr id="3" name="Title 2">
            <a:extLst>
              <a:ext uri="{FF2B5EF4-FFF2-40B4-BE49-F238E27FC236}">
                <a16:creationId xmlns:a16="http://schemas.microsoft.com/office/drawing/2014/main" id="{17EDAC59-6AAE-4601-8377-E30508D788A5}"/>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09A70156-1480-4ED1-9E69-CFF184C27C0C}"/>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4322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7C1495-7DF1-4D2A-85B3-09604D32ECE8}"/>
              </a:ext>
            </a:extLst>
          </p:cNvPr>
          <p:cNvSpPr>
            <a:spLocks noGrp="1"/>
          </p:cNvSpPr>
          <p:nvPr>
            <p:ph type="sldNum" sz="quarter" idx="4"/>
          </p:nvPr>
        </p:nvSpPr>
        <p:spPr/>
        <p:txBody>
          <a:bodyPr/>
          <a:lstStyle/>
          <a:p>
            <a:fld id="{D8D877B3-D348-4611-9BDB-C5374591D951}" type="slidenum">
              <a:rPr lang="en-US" smtClean="0"/>
              <a:pPr/>
              <a:t>16</a:t>
            </a:fld>
            <a:endParaRPr lang="en-US" dirty="0"/>
          </a:p>
        </p:txBody>
      </p:sp>
      <p:sp>
        <p:nvSpPr>
          <p:cNvPr id="3" name="Title 2">
            <a:extLst>
              <a:ext uri="{FF2B5EF4-FFF2-40B4-BE49-F238E27FC236}">
                <a16:creationId xmlns:a16="http://schemas.microsoft.com/office/drawing/2014/main" id="{B875FAE1-19A2-4A87-94B3-263AF0616107}"/>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6817C789-D9E4-4F02-9507-F5ADAD5128F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89751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E65CA1-BE24-48C6-B6AA-4FD91C5A7022}"/>
              </a:ext>
            </a:extLst>
          </p:cNvPr>
          <p:cNvSpPr>
            <a:spLocks noGrp="1"/>
          </p:cNvSpPr>
          <p:nvPr>
            <p:ph type="sldNum" sz="quarter" idx="4"/>
          </p:nvPr>
        </p:nvSpPr>
        <p:spPr/>
        <p:txBody>
          <a:bodyPr/>
          <a:lstStyle/>
          <a:p>
            <a:fld id="{D8D877B3-D348-4611-9BDB-C5374591D951}" type="slidenum">
              <a:rPr lang="en-US" smtClean="0"/>
              <a:pPr/>
              <a:t>17</a:t>
            </a:fld>
            <a:endParaRPr lang="en-US" dirty="0"/>
          </a:p>
        </p:txBody>
      </p:sp>
      <p:sp>
        <p:nvSpPr>
          <p:cNvPr id="3" name="Title 2">
            <a:extLst>
              <a:ext uri="{FF2B5EF4-FFF2-40B4-BE49-F238E27FC236}">
                <a16:creationId xmlns:a16="http://schemas.microsoft.com/office/drawing/2014/main" id="{8038F815-E930-453D-82C5-E3F4BB79E9EE}"/>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BAA57C39-1926-46A6-94F8-3097C57E9BD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70467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587374" y="359273"/>
            <a:ext cx="4607624" cy="1621619"/>
          </a:xfrm>
        </p:spPr>
        <p:txBody>
          <a:bodyPr/>
          <a:lstStyle/>
          <a:p>
            <a:r>
              <a:rPr lang="da-DK" dirty="0"/>
              <a:t>Artificial Neurons</a:t>
            </a:r>
          </a:p>
        </p:txBody>
      </p:sp>
      <p:pic>
        <p:nvPicPr>
          <p:cNvPr id="13" name="Picture 12" descr="A close up of a logo&#10;&#10;Description automatically generated">
            <a:extLst>
              <a:ext uri="{FF2B5EF4-FFF2-40B4-BE49-F238E27FC236}">
                <a16:creationId xmlns:a16="http://schemas.microsoft.com/office/drawing/2014/main" id="{BAB08A22-461B-43B9-9F2B-45FD2F48F7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168" y="1655794"/>
            <a:ext cx="7465664" cy="3546412"/>
          </a:xfrm>
          <a:prstGeom prst="rect">
            <a:avLst/>
          </a:prstGeom>
        </p:spPr>
      </p:pic>
    </p:spTree>
    <p:extLst>
      <p:ext uri="{BB962C8B-B14F-4D97-AF65-F5344CB8AC3E}">
        <p14:creationId xmlns:p14="http://schemas.microsoft.com/office/powerpoint/2010/main" val="3062394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C444EDB-B44C-4FAC-A05C-C517C85CBB46}"/>
              </a:ext>
            </a:extLst>
          </p:cNvPr>
          <p:cNvSpPr>
            <a:spLocks noGrp="1"/>
          </p:cNvSpPr>
          <p:nvPr>
            <p:ph type="sldNum" sz="quarter" idx="10"/>
          </p:nvPr>
        </p:nvSpPr>
        <p:spPr/>
        <p:txBody>
          <a:bodyPr/>
          <a:lstStyle/>
          <a:p>
            <a:fld id="{D8D877B3-D348-4611-9BDB-C5374591D951}" type="slidenum">
              <a:rPr lang="en-US" smtClean="0"/>
              <a:pPr/>
              <a:t>3</a:t>
            </a:fld>
            <a:endParaRPr lang="en-US" dirty="0"/>
          </a:p>
        </p:txBody>
      </p:sp>
      <p:sp>
        <p:nvSpPr>
          <p:cNvPr id="6" name="Title 5">
            <a:extLst>
              <a:ext uri="{FF2B5EF4-FFF2-40B4-BE49-F238E27FC236}">
                <a16:creationId xmlns:a16="http://schemas.microsoft.com/office/drawing/2014/main" id="{69C4A501-9CC9-45C9-B886-C43AD9756EEF}"/>
              </a:ext>
            </a:extLst>
          </p:cNvPr>
          <p:cNvSpPr>
            <a:spLocks noGrp="1"/>
          </p:cNvSpPr>
          <p:nvPr>
            <p:ph type="title"/>
          </p:nvPr>
        </p:nvSpPr>
        <p:spPr/>
        <p:txBody>
          <a:bodyPr/>
          <a:lstStyle/>
          <a:p>
            <a:r>
              <a:rPr lang="en-US" dirty="0"/>
              <a:t>Activation Functions</a:t>
            </a:r>
          </a:p>
        </p:txBody>
      </p:sp>
      <p:sp>
        <p:nvSpPr>
          <p:cNvPr id="8" name="Text Placeholder 7">
            <a:extLst>
              <a:ext uri="{FF2B5EF4-FFF2-40B4-BE49-F238E27FC236}">
                <a16:creationId xmlns:a16="http://schemas.microsoft.com/office/drawing/2014/main" id="{0DDC4F94-E4BD-48A3-A7FC-A6A094F51991}"/>
              </a:ext>
            </a:extLst>
          </p:cNvPr>
          <p:cNvSpPr>
            <a:spLocks noGrp="1"/>
          </p:cNvSpPr>
          <p:nvPr>
            <p:ph type="body" sz="quarter" idx="12"/>
          </p:nvPr>
        </p:nvSpPr>
        <p:spPr/>
        <p:txBody>
          <a:bodyPr/>
          <a:lstStyle/>
          <a:p>
            <a:r>
              <a:rPr lang="en-US" dirty="0"/>
              <a:t>Sigmoid</a:t>
            </a:r>
          </a:p>
          <a:p>
            <a:r>
              <a:rPr lang="en-US" dirty="0"/>
              <a:t>Tangent Hyperbolic</a:t>
            </a:r>
          </a:p>
        </p:txBody>
      </p:sp>
      <p:pic>
        <p:nvPicPr>
          <p:cNvPr id="10" name="Picture 9">
            <a:extLst>
              <a:ext uri="{FF2B5EF4-FFF2-40B4-BE49-F238E27FC236}">
                <a16:creationId xmlns:a16="http://schemas.microsoft.com/office/drawing/2014/main" id="{513F8934-73D3-44A2-8D1D-EC1455FB9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332609"/>
            <a:ext cx="4077310" cy="2522538"/>
          </a:xfrm>
          <a:prstGeom prst="rect">
            <a:avLst/>
          </a:prstGeom>
        </p:spPr>
      </p:pic>
      <p:pic>
        <p:nvPicPr>
          <p:cNvPr id="12" name="Picture 11" descr="A close up of a map&#10;&#10;Description automatically generated">
            <a:extLst>
              <a:ext uri="{FF2B5EF4-FFF2-40B4-BE49-F238E27FC236}">
                <a16:creationId xmlns:a16="http://schemas.microsoft.com/office/drawing/2014/main" id="{7F90F5F8-47EB-46B9-BFC8-6515D6A21C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 y="3255962"/>
            <a:ext cx="3897484" cy="2522538"/>
          </a:xfrm>
          <a:prstGeom prst="rect">
            <a:avLst/>
          </a:prstGeom>
        </p:spPr>
      </p:pic>
    </p:spTree>
    <p:extLst>
      <p:ext uri="{BB962C8B-B14F-4D97-AF65-F5344CB8AC3E}">
        <p14:creationId xmlns:p14="http://schemas.microsoft.com/office/powerpoint/2010/main" val="2073600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B978C25-50C9-4A81-9F15-A6F9B53507BF}"/>
              </a:ext>
            </a:extLst>
          </p:cNvPr>
          <p:cNvSpPr>
            <a:spLocks noGrp="1"/>
          </p:cNvSpPr>
          <p:nvPr>
            <p:ph type="sldNum" sz="quarter" idx="10"/>
          </p:nvPr>
        </p:nvSpPr>
        <p:spPr/>
        <p:txBody>
          <a:bodyPr/>
          <a:lstStyle/>
          <a:p>
            <a:fld id="{D8D877B3-D348-4611-9BDB-C5374591D951}" type="slidenum">
              <a:rPr lang="en-US" smtClean="0"/>
              <a:pPr/>
              <a:t>4</a:t>
            </a:fld>
            <a:endParaRPr lang="en-US" dirty="0"/>
          </a:p>
        </p:txBody>
      </p:sp>
      <p:sp>
        <p:nvSpPr>
          <p:cNvPr id="4" name="Title 3">
            <a:extLst>
              <a:ext uri="{FF2B5EF4-FFF2-40B4-BE49-F238E27FC236}">
                <a16:creationId xmlns:a16="http://schemas.microsoft.com/office/drawing/2014/main" id="{C82DFC6C-931D-4C4E-A479-A7E21510F8A1}"/>
              </a:ext>
            </a:extLst>
          </p:cNvPr>
          <p:cNvSpPr>
            <a:spLocks noGrp="1"/>
          </p:cNvSpPr>
          <p:nvPr>
            <p:ph type="title"/>
          </p:nvPr>
        </p:nvSpPr>
        <p:spPr>
          <a:xfrm>
            <a:off x="587374" y="359273"/>
            <a:ext cx="7204076" cy="1621619"/>
          </a:xfrm>
        </p:spPr>
        <p:txBody>
          <a:bodyPr/>
          <a:lstStyle/>
          <a:p>
            <a:r>
              <a:rPr lang="en-US" dirty="0"/>
              <a:t>Types Of Neural Networks</a:t>
            </a:r>
          </a:p>
        </p:txBody>
      </p:sp>
      <p:sp>
        <p:nvSpPr>
          <p:cNvPr id="5" name="Text Placeholder 4">
            <a:extLst>
              <a:ext uri="{FF2B5EF4-FFF2-40B4-BE49-F238E27FC236}">
                <a16:creationId xmlns:a16="http://schemas.microsoft.com/office/drawing/2014/main" id="{96026E72-1AB0-4A06-8FE4-F9D41BCDC28D}"/>
              </a:ext>
            </a:extLst>
          </p:cNvPr>
          <p:cNvSpPr>
            <a:spLocks noGrp="1"/>
          </p:cNvSpPr>
          <p:nvPr>
            <p:ph type="body" sz="quarter" idx="12"/>
          </p:nvPr>
        </p:nvSpPr>
        <p:spPr>
          <a:xfrm>
            <a:off x="587375" y="2143359"/>
            <a:ext cx="10752512" cy="3752115"/>
          </a:xfrm>
        </p:spPr>
        <p:txBody>
          <a:bodyPr/>
          <a:lstStyle/>
          <a:p>
            <a:r>
              <a:rPr lang="en-US" dirty="0"/>
              <a:t>Feed Forward</a:t>
            </a:r>
          </a:p>
          <a:p>
            <a:pPr lvl="1"/>
            <a:r>
              <a:rPr lang="en-GB" dirty="0"/>
              <a:t>Information ﬂows through the function being evaluated from </a:t>
            </a:r>
            <a:r>
              <a:rPr lang="en-GB" b="1" dirty="0"/>
              <a:t>x</a:t>
            </a:r>
            <a:r>
              <a:rPr lang="en-GB" dirty="0"/>
              <a:t>, through the intermediate computations used to deﬁne f, and ﬁnally to the output y</a:t>
            </a:r>
            <a:endParaRPr lang="en-US" dirty="0"/>
          </a:p>
          <a:p>
            <a:r>
              <a:rPr lang="en-US" dirty="0"/>
              <a:t>Recurrent Neural Network</a:t>
            </a:r>
          </a:p>
          <a:p>
            <a:pPr lvl="1"/>
            <a:r>
              <a:rPr lang="en-US" dirty="0"/>
              <a:t>Good at processing sequenced data for predictions</a:t>
            </a:r>
          </a:p>
          <a:p>
            <a:r>
              <a:rPr lang="en-US" dirty="0"/>
              <a:t>Gated Recurrent Networks</a:t>
            </a:r>
          </a:p>
          <a:p>
            <a:pPr lvl="1"/>
            <a:r>
              <a:rPr lang="en-US" dirty="0"/>
              <a:t>Mostly same as the recurrent neural network, only solves vanishing gradient problem</a:t>
            </a:r>
          </a:p>
        </p:txBody>
      </p:sp>
    </p:spTree>
    <p:extLst>
      <p:ext uri="{BB962C8B-B14F-4D97-AF65-F5344CB8AC3E}">
        <p14:creationId xmlns:p14="http://schemas.microsoft.com/office/powerpoint/2010/main" val="2185607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1C2AE3-7647-496D-8DC5-9C31DFC3E409}"/>
              </a:ext>
            </a:extLst>
          </p:cNvPr>
          <p:cNvSpPr>
            <a:spLocks noGrp="1"/>
          </p:cNvSpPr>
          <p:nvPr>
            <p:ph type="sldNum" sz="quarter" idx="4"/>
          </p:nvPr>
        </p:nvSpPr>
        <p:spPr/>
        <p:txBody>
          <a:bodyPr/>
          <a:lstStyle/>
          <a:p>
            <a:fld id="{D8D877B3-D348-4611-9BDB-C5374591D951}" type="slidenum">
              <a:rPr lang="en-US" smtClean="0"/>
              <a:pPr/>
              <a:t>5</a:t>
            </a:fld>
            <a:endParaRPr lang="en-US" dirty="0"/>
          </a:p>
        </p:txBody>
      </p:sp>
      <p:sp>
        <p:nvSpPr>
          <p:cNvPr id="4" name="Title 3">
            <a:extLst>
              <a:ext uri="{FF2B5EF4-FFF2-40B4-BE49-F238E27FC236}">
                <a16:creationId xmlns:a16="http://schemas.microsoft.com/office/drawing/2014/main" id="{29E49857-977B-41AF-97A9-11A81AC50442}"/>
              </a:ext>
            </a:extLst>
          </p:cNvPr>
          <p:cNvSpPr>
            <a:spLocks noGrp="1"/>
          </p:cNvSpPr>
          <p:nvPr>
            <p:ph type="title"/>
          </p:nvPr>
        </p:nvSpPr>
        <p:spPr>
          <a:xfrm>
            <a:off x="587374" y="370290"/>
            <a:ext cx="10752513" cy="1474385"/>
          </a:xfrm>
        </p:spPr>
        <p:txBody>
          <a:bodyPr/>
          <a:lstStyle/>
          <a:p>
            <a:r>
              <a:rPr lang="en-US" dirty="0"/>
              <a:t>Gated Recurrent Unit Networks</a:t>
            </a:r>
          </a:p>
        </p:txBody>
      </p:sp>
      <p:pic>
        <p:nvPicPr>
          <p:cNvPr id="7" name="Picture 6">
            <a:extLst>
              <a:ext uri="{FF2B5EF4-FFF2-40B4-BE49-F238E27FC236}">
                <a16:creationId xmlns:a16="http://schemas.microsoft.com/office/drawing/2014/main" id="{2D5E5FB8-2BEF-414E-B4C6-189C7A6A6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198" y="1374183"/>
            <a:ext cx="5811604" cy="4109634"/>
          </a:xfrm>
          <a:prstGeom prst="rect">
            <a:avLst/>
          </a:prstGeom>
        </p:spPr>
      </p:pic>
    </p:spTree>
    <p:extLst>
      <p:ext uri="{BB962C8B-B14F-4D97-AF65-F5344CB8AC3E}">
        <p14:creationId xmlns:p14="http://schemas.microsoft.com/office/powerpoint/2010/main" val="151568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676816-6D4C-432F-B8CA-69A82DA61747}"/>
              </a:ext>
            </a:extLst>
          </p:cNvPr>
          <p:cNvSpPr>
            <a:spLocks noGrp="1"/>
          </p:cNvSpPr>
          <p:nvPr>
            <p:ph type="sldNum" sz="quarter" idx="4"/>
          </p:nvPr>
        </p:nvSpPr>
        <p:spPr/>
        <p:txBody>
          <a:bodyPr/>
          <a:lstStyle/>
          <a:p>
            <a:fld id="{D8D877B3-D348-4611-9BDB-C5374591D951}" type="slidenum">
              <a:rPr lang="en-US" smtClean="0"/>
              <a:pPr/>
              <a:t>6</a:t>
            </a:fld>
            <a:endParaRPr lang="en-US" dirty="0"/>
          </a:p>
        </p:txBody>
      </p:sp>
      <p:pic>
        <p:nvPicPr>
          <p:cNvPr id="10" name="Picture 9" descr="A screen shot of a computer&#10;&#10;Description automatically generated">
            <a:extLst>
              <a:ext uri="{FF2B5EF4-FFF2-40B4-BE49-F238E27FC236}">
                <a16:creationId xmlns:a16="http://schemas.microsoft.com/office/drawing/2014/main" id="{3A745E43-569B-435C-9B21-48AFEA6A14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646" y="593223"/>
            <a:ext cx="5176493" cy="3657600"/>
          </a:xfrm>
          <a:prstGeom prst="rect">
            <a:avLst/>
          </a:prstGeom>
        </p:spPr>
      </p:pic>
      <p:pic>
        <p:nvPicPr>
          <p:cNvPr id="13" name="Picture 12" descr="A screen shot of a computer&#10;&#10;Description automatically generated">
            <a:extLst>
              <a:ext uri="{FF2B5EF4-FFF2-40B4-BE49-F238E27FC236}">
                <a16:creationId xmlns:a16="http://schemas.microsoft.com/office/drawing/2014/main" id="{BA7DD89D-4EBE-487F-908B-3629DE228C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2159121"/>
            <a:ext cx="5176493" cy="3657600"/>
          </a:xfrm>
          <a:prstGeom prst="rect">
            <a:avLst/>
          </a:prstGeom>
        </p:spPr>
      </p:pic>
      <p:sp>
        <p:nvSpPr>
          <p:cNvPr id="14" name="Title 3">
            <a:extLst>
              <a:ext uri="{FF2B5EF4-FFF2-40B4-BE49-F238E27FC236}">
                <a16:creationId xmlns:a16="http://schemas.microsoft.com/office/drawing/2014/main" id="{1F277E17-B0A1-420A-8EB0-067E4254EFD3}"/>
              </a:ext>
            </a:extLst>
          </p:cNvPr>
          <p:cNvSpPr>
            <a:spLocks noGrp="1"/>
          </p:cNvSpPr>
          <p:nvPr>
            <p:ph type="title"/>
          </p:nvPr>
        </p:nvSpPr>
        <p:spPr>
          <a:xfrm>
            <a:off x="623669" y="4643158"/>
            <a:ext cx="4490445" cy="1621619"/>
          </a:xfrm>
        </p:spPr>
        <p:txBody>
          <a:bodyPr/>
          <a:lstStyle/>
          <a:p>
            <a:r>
              <a:rPr lang="en-US" sz="2800" dirty="0"/>
              <a:t>Update Gate</a:t>
            </a:r>
          </a:p>
        </p:txBody>
      </p:sp>
      <p:sp>
        <p:nvSpPr>
          <p:cNvPr id="15" name="Title 3">
            <a:extLst>
              <a:ext uri="{FF2B5EF4-FFF2-40B4-BE49-F238E27FC236}">
                <a16:creationId xmlns:a16="http://schemas.microsoft.com/office/drawing/2014/main" id="{6F25A18F-BF27-468C-865E-34F5DF835895}"/>
              </a:ext>
            </a:extLst>
          </p:cNvPr>
          <p:cNvSpPr txBox="1">
            <a:spLocks/>
          </p:cNvSpPr>
          <p:nvPr/>
        </p:nvSpPr>
        <p:spPr>
          <a:xfrm>
            <a:off x="6096001" y="408392"/>
            <a:ext cx="5176494" cy="1621619"/>
          </a:xfrm>
          <a:prstGeom prst="rect">
            <a:avLst/>
          </a:prstGeom>
          <a:effectLst/>
        </p:spPr>
        <p:txBody>
          <a:bodyPr vert="horz" lIns="0" tIns="192024" rIns="0" bIns="0" rtlCol="0" anchor="t" anchorCtr="0">
            <a:noAutofit/>
          </a:bodyPr>
          <a:lstStyle>
            <a:lvl1pPr algn="l" defTabSz="914318" rtl="0" eaLnBrk="1" latinLnBrk="0" hangingPunct="1">
              <a:lnSpc>
                <a:spcPct val="100000"/>
              </a:lnSpc>
              <a:spcBef>
                <a:spcPct val="0"/>
              </a:spcBef>
              <a:buNone/>
              <a:defRPr sz="3600" b="1" kern="1200" spc="300" baseline="0">
                <a:solidFill>
                  <a:schemeClr val="tx1"/>
                </a:solidFill>
                <a:latin typeface="+mn-lt"/>
                <a:ea typeface="+mj-ea"/>
                <a:cs typeface="+mj-cs"/>
              </a:defRPr>
            </a:lvl1pPr>
          </a:lstStyle>
          <a:p>
            <a:r>
              <a:rPr lang="en-US" sz="2800" dirty="0"/>
              <a:t>Reset Gate</a:t>
            </a:r>
          </a:p>
        </p:txBody>
      </p:sp>
    </p:spTree>
    <p:extLst>
      <p:ext uri="{BB962C8B-B14F-4D97-AF65-F5344CB8AC3E}">
        <p14:creationId xmlns:p14="http://schemas.microsoft.com/office/powerpoint/2010/main" val="215918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38C09A-70D6-46BA-BDD8-CA2FC61BD594}"/>
              </a:ext>
            </a:extLst>
          </p:cNvPr>
          <p:cNvSpPr>
            <a:spLocks noGrp="1"/>
          </p:cNvSpPr>
          <p:nvPr>
            <p:ph type="sldNum" sz="quarter" idx="4"/>
          </p:nvPr>
        </p:nvSpPr>
        <p:spPr/>
        <p:txBody>
          <a:bodyPr/>
          <a:lstStyle/>
          <a:p>
            <a:fld id="{D8D877B3-D348-4611-9BDB-C5374591D951}" type="slidenum">
              <a:rPr lang="en-US" smtClean="0"/>
              <a:pPr/>
              <a:t>7</a:t>
            </a:fld>
            <a:endParaRPr lang="en-US" dirty="0"/>
          </a:p>
        </p:txBody>
      </p:sp>
      <p:pic>
        <p:nvPicPr>
          <p:cNvPr id="6" name="Picture 5" descr="A screen shot of a computer&#10;&#10;Description automatically generated">
            <a:extLst>
              <a:ext uri="{FF2B5EF4-FFF2-40B4-BE49-F238E27FC236}">
                <a16:creationId xmlns:a16="http://schemas.microsoft.com/office/drawing/2014/main" id="{C538CB26-4D4B-49EB-B4B3-163398CC4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 y="595312"/>
            <a:ext cx="5176492" cy="3657600"/>
          </a:xfrm>
          <a:prstGeom prst="rect">
            <a:avLst/>
          </a:prstGeom>
        </p:spPr>
      </p:pic>
      <p:pic>
        <p:nvPicPr>
          <p:cNvPr id="8" name="Picture 7" descr="A close up of text on a white background&#10;&#10;Description automatically generated">
            <a:extLst>
              <a:ext uri="{FF2B5EF4-FFF2-40B4-BE49-F238E27FC236}">
                <a16:creationId xmlns:a16="http://schemas.microsoft.com/office/drawing/2014/main" id="{87CE8974-1AE1-41EC-AE02-85FE96FEB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700" y="2159502"/>
            <a:ext cx="5176496" cy="3657600"/>
          </a:xfrm>
          <a:prstGeom prst="rect">
            <a:avLst/>
          </a:prstGeom>
        </p:spPr>
      </p:pic>
      <p:sp>
        <p:nvSpPr>
          <p:cNvPr id="9" name="Title 3">
            <a:extLst>
              <a:ext uri="{FF2B5EF4-FFF2-40B4-BE49-F238E27FC236}">
                <a16:creationId xmlns:a16="http://schemas.microsoft.com/office/drawing/2014/main" id="{03CD2899-C426-4DF0-966A-E999A902694D}"/>
              </a:ext>
            </a:extLst>
          </p:cNvPr>
          <p:cNvSpPr>
            <a:spLocks noGrp="1"/>
          </p:cNvSpPr>
          <p:nvPr>
            <p:ph type="title"/>
          </p:nvPr>
        </p:nvSpPr>
        <p:spPr>
          <a:xfrm>
            <a:off x="623669" y="4643158"/>
            <a:ext cx="4490445" cy="1621619"/>
          </a:xfrm>
        </p:spPr>
        <p:txBody>
          <a:bodyPr/>
          <a:lstStyle/>
          <a:p>
            <a:r>
              <a:rPr lang="en-US" sz="2800" dirty="0"/>
              <a:t>Current Memory Content</a:t>
            </a:r>
          </a:p>
        </p:txBody>
      </p:sp>
      <p:sp>
        <p:nvSpPr>
          <p:cNvPr id="10" name="Title 3">
            <a:extLst>
              <a:ext uri="{FF2B5EF4-FFF2-40B4-BE49-F238E27FC236}">
                <a16:creationId xmlns:a16="http://schemas.microsoft.com/office/drawing/2014/main" id="{71B6DC66-04DE-43AA-A430-F44799C7521F}"/>
              </a:ext>
            </a:extLst>
          </p:cNvPr>
          <p:cNvSpPr txBox="1">
            <a:spLocks/>
          </p:cNvSpPr>
          <p:nvPr/>
        </p:nvSpPr>
        <p:spPr>
          <a:xfrm>
            <a:off x="6096001" y="408392"/>
            <a:ext cx="5176494" cy="1621619"/>
          </a:xfrm>
          <a:prstGeom prst="rect">
            <a:avLst/>
          </a:prstGeom>
          <a:effectLst/>
        </p:spPr>
        <p:txBody>
          <a:bodyPr vert="horz" lIns="0" tIns="192024" rIns="0" bIns="0" rtlCol="0" anchor="t" anchorCtr="0">
            <a:noAutofit/>
          </a:bodyPr>
          <a:lstStyle>
            <a:lvl1pPr algn="l" defTabSz="914318" rtl="0" eaLnBrk="1" latinLnBrk="0" hangingPunct="1">
              <a:lnSpc>
                <a:spcPct val="100000"/>
              </a:lnSpc>
              <a:spcBef>
                <a:spcPct val="0"/>
              </a:spcBef>
              <a:buNone/>
              <a:defRPr sz="3600" b="1" kern="1200" spc="300" baseline="0">
                <a:solidFill>
                  <a:schemeClr val="tx1"/>
                </a:solidFill>
                <a:latin typeface="+mn-lt"/>
                <a:ea typeface="+mj-ea"/>
                <a:cs typeface="+mj-cs"/>
              </a:defRPr>
            </a:lvl1pPr>
          </a:lstStyle>
          <a:p>
            <a:r>
              <a:rPr lang="en-US" sz="2800" dirty="0"/>
              <a:t>Final Memory at Current Time Step</a:t>
            </a:r>
          </a:p>
        </p:txBody>
      </p:sp>
    </p:spTree>
    <p:extLst>
      <p:ext uri="{BB962C8B-B14F-4D97-AF65-F5344CB8AC3E}">
        <p14:creationId xmlns:p14="http://schemas.microsoft.com/office/powerpoint/2010/main" val="623374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68BC70-FAD3-4B33-9E5E-F9CAF67BA763}"/>
              </a:ext>
            </a:extLst>
          </p:cNvPr>
          <p:cNvSpPr>
            <a:spLocks noGrp="1"/>
          </p:cNvSpPr>
          <p:nvPr>
            <p:ph type="sldNum" sz="quarter" idx="10"/>
          </p:nvPr>
        </p:nvSpPr>
        <p:spPr/>
        <p:txBody>
          <a:bodyPr/>
          <a:lstStyle/>
          <a:p>
            <a:fld id="{D8D877B3-D348-4611-9BDB-C5374591D951}" type="slidenum">
              <a:rPr lang="en-US" smtClean="0"/>
              <a:pPr/>
              <a:t>8</a:t>
            </a:fld>
            <a:endParaRPr lang="en-US" dirty="0"/>
          </a:p>
        </p:txBody>
      </p:sp>
      <p:sp>
        <p:nvSpPr>
          <p:cNvPr id="4" name="Title 3">
            <a:extLst>
              <a:ext uri="{FF2B5EF4-FFF2-40B4-BE49-F238E27FC236}">
                <a16:creationId xmlns:a16="http://schemas.microsoft.com/office/drawing/2014/main" id="{0F3F2218-F5B0-4AAE-92D5-443CE45B8F5C}"/>
              </a:ext>
            </a:extLst>
          </p:cNvPr>
          <p:cNvSpPr>
            <a:spLocks noGrp="1"/>
          </p:cNvSpPr>
          <p:nvPr>
            <p:ph type="title"/>
          </p:nvPr>
        </p:nvSpPr>
        <p:spPr/>
        <p:txBody>
          <a:bodyPr/>
          <a:lstStyle/>
          <a:p>
            <a:r>
              <a:rPr lang="en-US" dirty="0"/>
              <a:t>Regularization Methods</a:t>
            </a:r>
          </a:p>
        </p:txBody>
      </p:sp>
      <p:sp>
        <p:nvSpPr>
          <p:cNvPr id="5" name="Text Placeholder 4">
            <a:extLst>
              <a:ext uri="{FF2B5EF4-FFF2-40B4-BE49-F238E27FC236}">
                <a16:creationId xmlns:a16="http://schemas.microsoft.com/office/drawing/2014/main" id="{94B0B696-0DD9-4D51-B461-C66CDD9F6537}"/>
              </a:ext>
            </a:extLst>
          </p:cNvPr>
          <p:cNvSpPr>
            <a:spLocks noGrp="1"/>
          </p:cNvSpPr>
          <p:nvPr>
            <p:ph type="body" sz="quarter" idx="12"/>
          </p:nvPr>
        </p:nvSpPr>
        <p:spPr/>
        <p:txBody>
          <a:bodyPr/>
          <a:lstStyle/>
          <a:p>
            <a:r>
              <a:rPr lang="en-US" dirty="0"/>
              <a:t>Dropout</a:t>
            </a:r>
          </a:p>
          <a:p>
            <a:r>
              <a:rPr lang="en-US" dirty="0"/>
              <a:t>Batch Normalization</a:t>
            </a:r>
          </a:p>
        </p:txBody>
      </p:sp>
    </p:spTree>
    <p:extLst>
      <p:ext uri="{BB962C8B-B14F-4D97-AF65-F5344CB8AC3E}">
        <p14:creationId xmlns:p14="http://schemas.microsoft.com/office/powerpoint/2010/main" val="1609955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142507-D0F1-4D73-A384-7A0C0A5E9166}"/>
              </a:ext>
            </a:extLst>
          </p:cNvPr>
          <p:cNvSpPr>
            <a:spLocks noGrp="1"/>
          </p:cNvSpPr>
          <p:nvPr>
            <p:ph type="sldNum" sz="quarter" idx="4"/>
          </p:nvPr>
        </p:nvSpPr>
        <p:spPr/>
        <p:txBody>
          <a:bodyPr/>
          <a:lstStyle/>
          <a:p>
            <a:fld id="{D8D877B3-D348-4611-9BDB-C5374591D951}" type="slidenum">
              <a:rPr lang="en-US" smtClean="0"/>
              <a:pPr/>
              <a:t>9</a:t>
            </a:fld>
            <a:endParaRPr lang="en-US" dirty="0"/>
          </a:p>
        </p:txBody>
      </p:sp>
      <p:sp>
        <p:nvSpPr>
          <p:cNvPr id="4" name="Title 3">
            <a:extLst>
              <a:ext uri="{FF2B5EF4-FFF2-40B4-BE49-F238E27FC236}">
                <a16:creationId xmlns:a16="http://schemas.microsoft.com/office/drawing/2014/main" id="{C624294E-F6DB-486E-AFE9-CC902EA97A7B}"/>
              </a:ext>
            </a:extLst>
          </p:cNvPr>
          <p:cNvSpPr>
            <a:spLocks noGrp="1"/>
          </p:cNvSpPr>
          <p:nvPr>
            <p:ph type="title"/>
          </p:nvPr>
        </p:nvSpPr>
        <p:spPr/>
        <p:txBody>
          <a:bodyPr/>
          <a:lstStyle/>
          <a:p>
            <a:r>
              <a:rPr lang="en-US" dirty="0"/>
              <a:t>Dropout</a:t>
            </a:r>
          </a:p>
        </p:txBody>
      </p:sp>
      <p:pic>
        <p:nvPicPr>
          <p:cNvPr id="9" name="Picture 8">
            <a:extLst>
              <a:ext uri="{FF2B5EF4-FFF2-40B4-BE49-F238E27FC236}">
                <a16:creationId xmlns:a16="http://schemas.microsoft.com/office/drawing/2014/main" id="{018A8C02-2EAB-4730-ABD9-31EE45C52F94}"/>
              </a:ext>
            </a:extLst>
          </p:cNvPr>
          <p:cNvPicPr>
            <a:picLocks noChangeAspect="1"/>
          </p:cNvPicPr>
          <p:nvPr/>
        </p:nvPicPr>
        <p:blipFill rotWithShape="1">
          <a:blip r:embed="rId2">
            <a:extLst>
              <a:ext uri="{28A0092B-C50C-407E-A947-70E740481C1C}">
                <a14:useLocalDpi xmlns:a14="http://schemas.microsoft.com/office/drawing/2010/main" val="0"/>
              </a:ext>
            </a:extLst>
          </a:blip>
          <a:srcRect b="8705"/>
          <a:stretch/>
        </p:blipFill>
        <p:spPr>
          <a:xfrm>
            <a:off x="1409699" y="1481137"/>
            <a:ext cx="8572500" cy="3895725"/>
          </a:xfrm>
          <a:prstGeom prst="rect">
            <a:avLst/>
          </a:prstGeom>
        </p:spPr>
      </p:pic>
    </p:spTree>
    <p:extLst>
      <p:ext uri="{BB962C8B-B14F-4D97-AF65-F5344CB8AC3E}">
        <p14:creationId xmlns:p14="http://schemas.microsoft.com/office/powerpoint/2010/main" val="1105976619"/>
      </p:ext>
    </p:extLst>
  </p:cSld>
  <p:clrMapOvr>
    <a:masterClrMapping/>
  </p:clrMapOvr>
</p:sld>
</file>

<file path=ppt/theme/theme1.xml><?xml version="1.0" encoding="utf-8"?>
<a:theme xmlns:a="http://schemas.openxmlformats.org/drawingml/2006/main" name="AAU PowerPoint">
  <a:themeElements>
    <a:clrScheme name="AAU">
      <a:dk1>
        <a:srgbClr val="211A52"/>
      </a:dk1>
      <a:lt1>
        <a:srgbClr val="FFFFFF"/>
      </a:lt1>
      <a:dk2>
        <a:srgbClr val="76818B"/>
      </a:dk2>
      <a:lt2>
        <a:srgbClr val="BBC0C5"/>
      </a:lt2>
      <a:accent1>
        <a:srgbClr val="4D4875"/>
      </a:accent1>
      <a:accent2>
        <a:srgbClr val="A6A3BA"/>
      </a:accent2>
      <a:accent3>
        <a:srgbClr val="7A72CC"/>
      </a:accent3>
      <a:accent4>
        <a:srgbClr val="DF6752"/>
      </a:accent4>
      <a:accent5>
        <a:srgbClr val="BDB9E5"/>
      </a:accent5>
      <a:accent6>
        <a:srgbClr val="594FBF"/>
      </a:accent6>
      <a:hlink>
        <a:srgbClr val="9B95D9"/>
      </a:hlink>
      <a:folHlink>
        <a:srgbClr val="DEDCF2"/>
      </a:folHlink>
    </a:clrScheme>
    <a:fontScheme name="AAU">
      <a:majorFont>
        <a:latin typeface="Arial Black"/>
        <a:ea typeface=""/>
        <a:cs typeface=""/>
      </a:majorFont>
      <a:minorFont>
        <a:latin typeface="Arial"/>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AU 16_9 (EN)" id="{5E8AD2F3-63DB-428D-8DAB-A06FACC8B5E8}" vid="{08F8F28F-18B8-46ED-82D7-96E1459C25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B603C15142CBA48BA2B0D95E5145F8F" ma:contentTypeVersion="4" ma:contentTypeDescription="Create a new document." ma:contentTypeScope="" ma:versionID="5717f4dcdcd896864b5743ad6fc68f37">
  <xsd:schema xmlns:xsd="http://www.w3.org/2001/XMLSchema" xmlns:xs="http://www.w3.org/2001/XMLSchema" xmlns:p="http://schemas.microsoft.com/office/2006/metadata/properties" xmlns:ns2="1790affa-1f64-4e58-8dd7-745390e575dd" xmlns:ns3="5eaab4c3-db73-4b93-9200-350b498c50e8" targetNamespace="http://schemas.microsoft.com/office/2006/metadata/properties" ma:root="true" ma:fieldsID="88623ea61eba25adb9ac0ec1bf0df670" ns2:_="" ns3:_="">
    <xsd:import namespace="1790affa-1f64-4e58-8dd7-745390e575dd"/>
    <xsd:import namespace="5eaab4c3-db73-4b93-9200-350b498c50e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90affa-1f64-4e58-8dd7-745390e575d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aab4c3-db73-4b93-9200-350b498c50e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ED49AB-59DE-4FF7-9348-60B6F5ACD27D}">
  <ds:schemaRef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terms/"/>
    <ds:schemaRef ds:uri="http://purl.org/dc/dcmitype/"/>
    <ds:schemaRef ds:uri="5eaab4c3-db73-4b93-9200-350b498c50e8"/>
    <ds:schemaRef ds:uri="1790affa-1f64-4e58-8dd7-745390e575dd"/>
    <ds:schemaRef ds:uri="http://www.w3.org/XML/1998/namespace"/>
  </ds:schemaRefs>
</ds:datastoreItem>
</file>

<file path=customXml/itemProps2.xml><?xml version="1.0" encoding="utf-8"?>
<ds:datastoreItem xmlns:ds="http://schemas.openxmlformats.org/officeDocument/2006/customXml" ds:itemID="{04F40094-D6F9-4293-B12F-0532B9891E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90affa-1f64-4e58-8dd7-745390e575dd"/>
    <ds:schemaRef ds:uri="5eaab4c3-db73-4b93-9200-350b498c50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09AFFA-FBAB-43F9-B3E8-292900A833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AAU 16_9 (EN)</Template>
  <TotalTime>1295</TotalTime>
  <Words>179</Words>
  <Application>Microsoft Office PowerPoint</Application>
  <PresentationFormat>Widescreen</PresentationFormat>
  <Paragraphs>50</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Arial Black</vt:lpstr>
      <vt:lpstr>Calibri</vt:lpstr>
      <vt:lpstr>AAU PowerPoint</vt:lpstr>
      <vt:lpstr>Neural Networks Theory</vt:lpstr>
      <vt:lpstr>Artificial Neurons</vt:lpstr>
      <vt:lpstr>Activation Functions</vt:lpstr>
      <vt:lpstr>Types Of Neural Networks</vt:lpstr>
      <vt:lpstr>Gated Recurrent Unit Networks</vt:lpstr>
      <vt:lpstr>Update Gate</vt:lpstr>
      <vt:lpstr>Current Memory Content</vt:lpstr>
      <vt:lpstr>Regularization Methods</vt:lpstr>
      <vt:lpstr>Dropout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Aalborg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Søren Emil Søe Degn</dc:creator>
  <cp:lastModifiedBy>Razvan Bucur</cp:lastModifiedBy>
  <cp:revision>19</cp:revision>
  <cp:lastPrinted>2017-03-09T03:48:56Z</cp:lastPrinted>
  <dcterms:created xsi:type="dcterms:W3CDTF">2018-05-15T12:21:02Z</dcterms:created>
  <dcterms:modified xsi:type="dcterms:W3CDTF">2019-01-22T12:20:59Z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0x010100AB603C15142CBA48BA2B0D95E5145F8F</vt:lpwstr>
  </property>
</Properties>
</file>