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64" r:id="rId2"/>
    <p:sldId id="276" r:id="rId3"/>
    <p:sldId id="281" r:id="rId4"/>
    <p:sldId id="282" r:id="rId5"/>
    <p:sldId id="266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280" autoAdjust="0"/>
  </p:normalViewPr>
  <p:slideViewPr>
    <p:cSldViewPr showGuides="1">
      <p:cViewPr varScale="1">
        <p:scale>
          <a:sx n="86" d="100"/>
          <a:sy n="86" d="100"/>
        </p:scale>
        <p:origin x="379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3/31/2022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3/31/2022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3/31/2022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3/31/2022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3/31/2022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3/31/2022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3/31/2022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3/31/2022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3/31/2022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3/31/2022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3/31/2022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-963488"/>
            <a:ext cx="7008574" cy="3298825"/>
          </a:xfrm>
        </p:spPr>
        <p:txBody>
          <a:bodyPr/>
          <a:lstStyle/>
          <a:p>
            <a:r>
              <a:rPr lang="en-IE" sz="5400" b="1" dirty="0">
                <a:solidFill>
                  <a:schemeClr val="accent5">
                    <a:lumMod val="75000"/>
                  </a:schemeClr>
                </a:solidFill>
              </a:rPr>
              <a:t>SDN – Firewall  ACL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2708920"/>
            <a:ext cx="7008574" cy="4248472"/>
          </a:xfrm>
        </p:spPr>
        <p:txBody>
          <a:bodyPr>
            <a:normAutofit/>
          </a:bodyPr>
          <a:lstStyle/>
          <a:p>
            <a:r>
              <a:rPr lang="en-IE" dirty="0"/>
              <a:t>Project Short Description:</a:t>
            </a:r>
          </a:p>
          <a:p>
            <a:r>
              <a:rPr lang="en-IE" dirty="0"/>
              <a:t>Implementing Security - access control rules between the hosts</a:t>
            </a:r>
          </a:p>
          <a:p>
            <a:endParaRPr lang="en-IE" dirty="0"/>
          </a:p>
          <a:p>
            <a:r>
              <a:rPr lang="en-IE" sz="1400" dirty="0"/>
              <a:t>Submitted by group A:</a:t>
            </a:r>
          </a:p>
          <a:p>
            <a:endParaRPr lang="en-IE" sz="1400" dirty="0"/>
          </a:p>
          <a:p>
            <a:r>
              <a:rPr lang="en-IE" sz="1400" dirty="0"/>
              <a:t>Margarita Tsekvava</a:t>
            </a:r>
          </a:p>
          <a:p>
            <a:r>
              <a:rPr lang="en-IE" sz="1400" dirty="0"/>
              <a:t>Vishal Padwal</a:t>
            </a:r>
          </a:p>
          <a:p>
            <a:r>
              <a:rPr lang="en-IE" sz="1400" dirty="0"/>
              <a:t>Vipul Popat</a:t>
            </a:r>
          </a:p>
          <a:p>
            <a:endParaRPr lang="en-IE" dirty="0"/>
          </a:p>
          <a:p>
            <a:r>
              <a:rPr lang="en-IE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IE" dirty="0"/>
              <a:t>USED TECHNOLOGIES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Mininet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OpenFlow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RYU Controller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Topology</a:t>
            </a:r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5EFB19A-9C99-47A4-9D9A-BF8A2A756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335" y="1701800"/>
            <a:ext cx="6923355" cy="4470400"/>
          </a:xfrm>
        </p:spPr>
      </p:pic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4C27A6ED-8D7F-488C-91F0-DDB5AE7E2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44704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E" dirty="0"/>
              <a:t>Allow/Deny the traffic between the hosts based in the Access control list (ACL) rules configured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E" dirty="0"/>
              <a:t>Show wild card level access list: word “any” – is used for wildcard</a:t>
            </a:r>
          </a:p>
          <a:p>
            <a:pPr marL="342900" lvl="1" indent="-342900">
              <a:spcBef>
                <a:spcPts val="1866"/>
              </a:spcBef>
              <a:buFont typeface="Wingdings" panose="05000000000000000000" pitchFamily="2" charset="2"/>
              <a:buChar char="Ø"/>
            </a:pPr>
            <a:r>
              <a:rPr lang="en-IE" sz="2400" dirty="0"/>
              <a:t>IP Level Access Control Management</a:t>
            </a:r>
          </a:p>
          <a:p>
            <a:pPr marL="342900" lvl="2" indent="-342900">
              <a:spcBef>
                <a:spcPts val="1866"/>
              </a:spcBef>
              <a:buFont typeface="Wingdings" panose="05000000000000000000" pitchFamily="2" charset="2"/>
              <a:buChar char="Ø"/>
            </a:pPr>
            <a:r>
              <a:rPr lang="en-IE" sz="2400" dirty="0"/>
              <a:t>Allow traffic from “Source IP” to “Destination IP”</a:t>
            </a:r>
          </a:p>
          <a:p>
            <a:pPr marL="342900" lvl="2" indent="-342900">
              <a:spcBef>
                <a:spcPts val="1866"/>
              </a:spcBef>
              <a:buFont typeface="Wingdings" panose="05000000000000000000" pitchFamily="2" charset="2"/>
              <a:buChar char="Ø"/>
            </a:pPr>
            <a:r>
              <a:rPr lang="en-IE" sz="2400" dirty="0"/>
              <a:t>Allow traffic from “Source IP” to any “Source IP” </a:t>
            </a:r>
          </a:p>
          <a:p>
            <a:pPr marL="342900" lvl="2" indent="-342900">
              <a:spcBef>
                <a:spcPts val="1866"/>
              </a:spcBef>
              <a:buFont typeface="Wingdings" panose="05000000000000000000" pitchFamily="2" charset="2"/>
              <a:buChar char="Ø"/>
            </a:pPr>
            <a:r>
              <a:rPr lang="en-IE" sz="2400" dirty="0"/>
              <a:t>Allow traffic from any  “Source IP” to a specific “Source IP” </a:t>
            </a:r>
          </a:p>
          <a:p>
            <a:pPr marL="342900" lvl="1" indent="-342900">
              <a:spcBef>
                <a:spcPts val="1866"/>
              </a:spcBef>
              <a:buFont typeface="Wingdings" panose="05000000000000000000" pitchFamily="2" charset="2"/>
              <a:buChar char="Ø"/>
            </a:pPr>
            <a:r>
              <a:rPr lang="en-IE" sz="2400" dirty="0"/>
              <a:t>Protocol Level Access</a:t>
            </a:r>
          </a:p>
          <a:p>
            <a:pPr marL="342900" lvl="2" indent="-342900">
              <a:spcBef>
                <a:spcPts val="1866"/>
              </a:spcBef>
              <a:buFont typeface="Wingdings" panose="05000000000000000000" pitchFamily="2" charset="2"/>
              <a:buChar char="Ø"/>
            </a:pPr>
            <a:r>
              <a:rPr lang="en-IE" sz="2400" dirty="0"/>
              <a:t>ICMP</a:t>
            </a:r>
          </a:p>
          <a:p>
            <a:pPr marL="342900" lvl="2" indent="-342900">
              <a:spcBef>
                <a:spcPts val="1866"/>
              </a:spcBef>
              <a:buFont typeface="Wingdings" panose="05000000000000000000" pitchFamily="2" charset="2"/>
              <a:buChar char="Ø"/>
            </a:pPr>
            <a:r>
              <a:rPr lang="en-IE" sz="2400" dirty="0"/>
              <a:t>TCP with source/destination port number</a:t>
            </a:r>
          </a:p>
          <a:p>
            <a:pPr marL="342900" lvl="2" indent="-342900">
              <a:spcBef>
                <a:spcPts val="1866"/>
              </a:spcBef>
              <a:buFont typeface="Wingdings" panose="05000000000000000000" pitchFamily="2" charset="2"/>
              <a:buChar char="Ø"/>
            </a:pPr>
            <a:r>
              <a:rPr lang="en-IE" sz="2400" dirty="0"/>
              <a:t>UDP with source/destination port number</a:t>
            </a:r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DEE0018B-87D2-424A-8F3A-332FEDD67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IE" dirty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0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2060848"/>
            <a:ext cx="7008574" cy="1930400"/>
          </a:xfrm>
        </p:spPr>
        <p:txBody>
          <a:bodyPr>
            <a:normAutofit/>
          </a:bodyPr>
          <a:lstStyle/>
          <a:p>
            <a:r>
              <a:rPr lang="en-IE" sz="4900" dirty="0"/>
              <a:t>THANK YOU FOR YOUR ATTENTION!</a:t>
            </a:r>
            <a:endParaRPr lang="en-US" sz="4900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tf02787940_win32</Template>
  <TotalTime>13</TotalTime>
  <Words>146</Words>
  <Application>Microsoft Office PowerPoint</Application>
  <PresentationFormat>Custom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</vt:lpstr>
      <vt:lpstr>Books 16x9</vt:lpstr>
      <vt:lpstr>SDN – Firewall  ACL Application</vt:lpstr>
      <vt:lpstr> USED TECHNOLOGIES</vt:lpstr>
      <vt:lpstr>Topology</vt:lpstr>
      <vt:lpstr> Objectives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SDN – Firewall  ACL Application</dc:title>
  <dc:creator>vishal padwal</dc:creator>
  <cp:lastModifiedBy>vishal padwal</cp:lastModifiedBy>
  <cp:revision>3</cp:revision>
  <dcterms:created xsi:type="dcterms:W3CDTF">2022-03-31T18:15:24Z</dcterms:created>
  <dcterms:modified xsi:type="dcterms:W3CDTF">2022-03-31T19:10:16Z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