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Quality Metric </a:t>
            </a:r>
          </a:p>
          <a:p>
            <a:pPr>
              <a:defRPr/>
            </a:pPr>
            <a:r>
              <a:rPr lang="en-US" dirty="0"/>
              <a:t>Run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 production errors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0-43A3-B1FD-A2A601DCE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Quality errors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80-43A3-B1FD-A2A601DCE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 managent errors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80-43A3-B1FD-A2A601DCE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198568"/>
        <c:axId val="358202176"/>
      </c:lineChart>
      <c:catAx>
        <c:axId val="35819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02176"/>
        <c:crosses val="autoZero"/>
        <c:auto val="1"/>
        <c:lblAlgn val="ctr"/>
        <c:lblOffset val="100"/>
        <c:noMultiLvlLbl val="0"/>
      </c:catAx>
      <c:valAx>
        <c:axId val="35820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9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A58D-6EE9-4333-83E1-6FA4ADDA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D7978-1D8A-4F29-8270-3A8ED9EB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056D-6AD8-41A9-9FDA-958DC1FA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16E6-582F-4609-AAE4-D2B3C61E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3964-5715-4A72-8505-FF4C933A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BE9D-E0CD-4CEE-97B4-519AE74E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E55F0-A5E7-4453-B299-D5472E35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97F5-0D33-4559-AD84-9D76AA48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A708-10EB-464D-BE51-9D7D5CB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1050-0FB4-4B56-A6C6-95F84A01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864B1-B46B-4FEE-BACA-98E17D7BB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F586E-9FC5-40FE-BA21-8D267262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9C11-441A-48FF-B25B-0031256D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AE59-5023-4D75-86EA-18F45FA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6006-A928-4541-B184-28F87257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2765-E9B5-42C1-AB72-7B1C9A1E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DBC5-2874-4D1E-BC02-C26C7E0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3939-07FD-4774-BCCC-27AEB9F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C566-9C83-43F5-871A-D17FF498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F690-4A40-4AFD-9983-6F8DEADA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F0F9-834D-45A7-B6B0-77AE6209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CDBE-350A-4858-BAF7-291E45E5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3563-8CE5-48A8-B07A-9B625C9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F1C0-F5FB-4A73-9A6D-FB0A6DDB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8AF8-F126-408E-83F5-4F5BEC1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7C28-49FF-4BE8-B5A8-8B4C5185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78E3-0109-41FF-9FEE-A74AF89C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02E7E-AB4E-4A09-92AD-9AAD134A4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D779-D44A-4E34-A495-957FD2C2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DAB2-0A84-4B6C-AAD0-7A210B17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C1DE-685F-4888-9C37-D71F6AD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C6EC-D5A2-4440-A52C-5CA2CF8E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7A644-9D06-411C-AF3F-7AB4C8D0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983A7-07E2-4C46-A099-F47194E24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9A1-CED4-4EB4-8FC8-9C3CB438E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CF37-6690-410E-B23B-6A7632FE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188B1-66C6-4224-853C-E73C1E05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484F-1C2D-430F-907E-0CCAA04E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6307E-89C9-4399-92DC-F651C4C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D1DF-F75F-4129-A50A-FDB7B91C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7B9E-8308-4B71-8853-061A4812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06A91-25C8-47DF-9DE4-AF42E4C2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74F0-3B59-4297-AE95-DE0AB4B6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8D6F0-3A57-4822-8FA3-FEBFF4C0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373D-0109-4FC6-8A16-7678012A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B397-EA69-4DCC-8F9F-A35CCFFA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3A9-B218-47FE-B6A0-2A6C5109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BFC5-EC3D-4B0A-B0A2-8AB03F8D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B629-051E-49DA-9285-51075EB2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21EF-2BD7-484F-BC9D-9D1A5677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82F2-9AF9-43B8-AF81-B9540A42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E793-8A97-48BC-A5CD-237D19AE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3630-E57A-4B54-A992-E7DCD4E1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351BA-C734-4DF5-B6FD-F9B6D4133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FB53-1C9F-4133-82FF-14AF8102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539A9-ABF3-429A-B91F-FA874567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A6B1-0894-4D05-9F0D-682CD24A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114D1-697A-4CCB-A04B-8053F400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4BD8A-BFEC-4B5F-8659-EA7C5D2A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59B1-184C-49B1-9D51-A3E19695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DC2D-3F32-4C4D-9603-041F4DD56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0801-5CB6-4018-8FFF-898FCEF37E8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C721-1D1F-4F73-92FB-4371DCD5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5876-377D-46A7-8FAB-B0B5D331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FC39-D5D2-4E72-BB40-B0780A5C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E9E312-4895-404B-951C-4FCBF9DDB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61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58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Paez</dc:creator>
  <cp:lastModifiedBy>Christopher Paez</cp:lastModifiedBy>
  <cp:revision>1</cp:revision>
  <dcterms:created xsi:type="dcterms:W3CDTF">2021-10-19T19:30:44Z</dcterms:created>
  <dcterms:modified xsi:type="dcterms:W3CDTF">2021-10-19T19:43:10Z</dcterms:modified>
</cp:coreProperties>
</file>