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8"/>
  </p:notes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61" r:id="rId9"/>
    <p:sldId id="262" r:id="rId10"/>
    <p:sldId id="257" r:id="rId11"/>
    <p:sldId id="272" r:id="rId12"/>
    <p:sldId id="271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ori Del" id="{EBBBC165-C24C-4202-B942-292256013AC1}">
          <p14:sldIdLst>
            <p14:sldId id="256"/>
            <p14:sldId id="259"/>
            <p14:sldId id="260"/>
            <p14:sldId id="267"/>
            <p14:sldId id="268"/>
            <p14:sldId id="269"/>
            <p14:sldId id="270"/>
            <p14:sldId id="261"/>
            <p14:sldId id="262"/>
          </p14:sldIdLst>
        </p14:section>
        <p14:section name="Opgave Del" id="{32D2952E-ADA9-4F82-A152-F308CC8338EB}">
          <p14:sldIdLst>
            <p14:sldId id="257"/>
            <p14:sldId id="272"/>
            <p14:sldId id="27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78997" autoAdjust="0"/>
  </p:normalViewPr>
  <p:slideViewPr>
    <p:cSldViewPr snapToGrid="0">
      <p:cViewPr>
        <p:scale>
          <a:sx n="100" d="100"/>
          <a:sy n="100" d="100"/>
        </p:scale>
        <p:origin x="1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8F307-FC66-4319-8C4C-5C330A89DBD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C025F-F29E-44AC-AE48-3337998BF592}">
      <dgm:prSet/>
      <dgm:spPr/>
      <dgm:t>
        <a:bodyPr/>
        <a:lstStyle/>
        <a:p>
          <a:r>
            <a:rPr lang="en-US"/>
            <a:t>Ændringer i HelloWorld.java</a:t>
          </a:r>
        </a:p>
      </dgm:t>
    </dgm:pt>
    <dgm:pt modelId="{E9A24EEB-8AD0-4A25-9D4B-16453CDFAB1A}" type="parTrans" cxnId="{C1CB8DDF-A780-47D5-8C4D-4B7FE8AA96DF}">
      <dgm:prSet/>
      <dgm:spPr/>
      <dgm:t>
        <a:bodyPr/>
        <a:lstStyle/>
        <a:p>
          <a:endParaRPr lang="en-US"/>
        </a:p>
      </dgm:t>
    </dgm:pt>
    <dgm:pt modelId="{368A3AA6-8245-4CB6-A1DA-5717B8F4826B}" type="sibTrans" cxnId="{C1CB8DDF-A780-47D5-8C4D-4B7FE8AA96DF}">
      <dgm:prSet/>
      <dgm:spPr/>
      <dgm:t>
        <a:bodyPr/>
        <a:lstStyle/>
        <a:p>
          <a:endParaRPr lang="en-US"/>
        </a:p>
      </dgm:t>
    </dgm:pt>
    <dgm:pt modelId="{98247E71-7170-4DE8-A836-21B4D5BF6F7D}">
      <dgm:prSet/>
      <dgm:spPr/>
      <dgm:t>
        <a:bodyPr/>
        <a:lstStyle/>
        <a:p>
          <a:r>
            <a:rPr lang="en-US"/>
            <a:t>Git commit –m “a new commit”</a:t>
          </a:r>
        </a:p>
        <a:p>
          <a:r>
            <a:rPr lang="en-US"/>
            <a:t>[master (root-commit) 4d1a8ad] a new commit</a:t>
          </a:r>
          <a:endParaRPr lang="da-DK"/>
        </a:p>
        <a:p>
          <a:r>
            <a:rPr lang="da-DK"/>
            <a:t> 1 file changed, 5 insertions(+)</a:t>
          </a:r>
        </a:p>
        <a:p>
          <a:r>
            <a:rPr lang="en-US"/>
            <a:t> create mode 100644 HelloWorld.java</a:t>
          </a:r>
        </a:p>
      </dgm:t>
    </dgm:pt>
    <dgm:pt modelId="{300F579A-454E-4C39-A50C-7615EE49C02B}" type="parTrans" cxnId="{12ADD550-58F5-4D4D-8706-F3154733810C}">
      <dgm:prSet/>
      <dgm:spPr/>
      <dgm:t>
        <a:bodyPr/>
        <a:lstStyle/>
        <a:p>
          <a:endParaRPr lang="en-US"/>
        </a:p>
      </dgm:t>
    </dgm:pt>
    <dgm:pt modelId="{CEB52F8C-8B11-4169-B3C4-E03C1C16A4E2}" type="sibTrans" cxnId="{12ADD550-58F5-4D4D-8706-F3154733810C}">
      <dgm:prSet/>
      <dgm:spPr/>
      <dgm:t>
        <a:bodyPr/>
        <a:lstStyle/>
        <a:p>
          <a:endParaRPr lang="en-US"/>
        </a:p>
      </dgm:t>
    </dgm:pt>
    <dgm:pt modelId="{1DAC6166-3773-496D-8CE2-7CC1E359DB0A}">
      <dgm:prSet/>
      <dgm:spPr/>
      <dgm:t>
        <a:bodyPr/>
        <a:lstStyle/>
        <a:p>
          <a:r>
            <a:rPr lang="en-US"/>
            <a:t>Git add HelloWorld.java</a:t>
          </a:r>
        </a:p>
      </dgm:t>
    </dgm:pt>
    <dgm:pt modelId="{97F6BC19-8015-4B70-86CD-87A66C7EE54E}" type="sibTrans" cxnId="{E942DDE4-FC70-4502-A426-8AFDD4EDCCD8}">
      <dgm:prSet/>
      <dgm:spPr/>
      <dgm:t>
        <a:bodyPr/>
        <a:lstStyle/>
        <a:p>
          <a:endParaRPr lang="en-US"/>
        </a:p>
      </dgm:t>
    </dgm:pt>
    <dgm:pt modelId="{8B7D2D6E-8881-42BE-BFE2-EDF9CC899F2E}" type="parTrans" cxnId="{E942DDE4-FC70-4502-A426-8AFDD4EDCCD8}">
      <dgm:prSet/>
      <dgm:spPr/>
      <dgm:t>
        <a:bodyPr/>
        <a:lstStyle/>
        <a:p>
          <a:endParaRPr lang="en-US"/>
        </a:p>
      </dgm:t>
    </dgm:pt>
    <dgm:pt modelId="{1768792D-F788-4042-BC65-394482DF4245}">
      <dgm:prSet/>
      <dgm:spPr/>
      <dgm:t>
        <a:bodyPr/>
        <a:lstStyle/>
        <a:p>
          <a:r>
            <a:rPr lang="en-US"/>
            <a:t>Untrackted file</a:t>
          </a:r>
        </a:p>
      </dgm:t>
    </dgm:pt>
    <dgm:pt modelId="{43F7B579-67B8-4201-AD82-ED9733372481}" type="parTrans" cxnId="{42E02633-7115-4357-9E48-6A45664C5B60}">
      <dgm:prSet/>
      <dgm:spPr/>
      <dgm:t>
        <a:bodyPr/>
        <a:lstStyle/>
        <a:p>
          <a:endParaRPr lang="da-DK"/>
        </a:p>
      </dgm:t>
    </dgm:pt>
    <dgm:pt modelId="{CE1F9D38-B074-4CB6-BBF2-F661B6827EF0}" type="sibTrans" cxnId="{42E02633-7115-4357-9E48-6A45664C5B60}">
      <dgm:prSet/>
      <dgm:spPr/>
      <dgm:t>
        <a:bodyPr/>
        <a:lstStyle/>
        <a:p>
          <a:endParaRPr lang="da-DK"/>
        </a:p>
      </dgm:t>
    </dgm:pt>
    <dgm:pt modelId="{5401C10B-DA19-488F-827A-68CD4CD403B9}">
      <dgm:prSet/>
      <dgm:spPr/>
      <dgm:t>
        <a:bodyPr/>
        <a:lstStyle/>
        <a:p>
          <a:r>
            <a:rPr lang="da-DK"/>
            <a:t>Changes to be committed</a:t>
          </a:r>
          <a:r>
            <a:rPr lang="en-US"/>
            <a:t> </a:t>
          </a:r>
        </a:p>
      </dgm:t>
    </dgm:pt>
    <dgm:pt modelId="{5E4B212B-59FB-4F90-85B9-D1DE6BA35EDB}" type="parTrans" cxnId="{76288410-37FB-4740-A5C4-FA418509C87C}">
      <dgm:prSet/>
      <dgm:spPr/>
      <dgm:t>
        <a:bodyPr/>
        <a:lstStyle/>
        <a:p>
          <a:endParaRPr lang="da-DK"/>
        </a:p>
      </dgm:t>
    </dgm:pt>
    <dgm:pt modelId="{2578F419-E585-4E20-9858-1D2A9DA8FF46}" type="sibTrans" cxnId="{76288410-37FB-4740-A5C4-FA418509C87C}">
      <dgm:prSet/>
      <dgm:spPr/>
      <dgm:t>
        <a:bodyPr/>
        <a:lstStyle/>
        <a:p>
          <a:endParaRPr lang="da-DK"/>
        </a:p>
      </dgm:t>
    </dgm:pt>
    <dgm:pt modelId="{F6F6DFF0-BC99-4607-9298-D301C8692ABE}" type="pres">
      <dgm:prSet presAssocID="{A928F307-FC66-4319-8C4C-5C330A89DBD7}" presName="outerComposite" presStyleCnt="0">
        <dgm:presLayoutVars>
          <dgm:chMax val="5"/>
          <dgm:dir/>
          <dgm:resizeHandles val="exact"/>
        </dgm:presLayoutVars>
      </dgm:prSet>
      <dgm:spPr/>
    </dgm:pt>
    <dgm:pt modelId="{830E4084-58B6-41BB-AEC8-3EBDD91B2C9D}" type="pres">
      <dgm:prSet presAssocID="{A928F307-FC66-4319-8C4C-5C330A89DBD7}" presName="dummyMaxCanvas" presStyleCnt="0">
        <dgm:presLayoutVars/>
      </dgm:prSet>
      <dgm:spPr/>
    </dgm:pt>
    <dgm:pt modelId="{38073928-C1F8-46DB-82B4-C6C420345B45}" type="pres">
      <dgm:prSet presAssocID="{A928F307-FC66-4319-8C4C-5C330A89DBD7}" presName="ThreeNodes_1" presStyleLbl="node1" presStyleIdx="0" presStyleCnt="3">
        <dgm:presLayoutVars>
          <dgm:bulletEnabled val="1"/>
        </dgm:presLayoutVars>
      </dgm:prSet>
      <dgm:spPr/>
    </dgm:pt>
    <dgm:pt modelId="{AA26DA23-956B-405E-9958-55AF66B52BB3}" type="pres">
      <dgm:prSet presAssocID="{A928F307-FC66-4319-8C4C-5C330A89DBD7}" presName="ThreeNodes_2" presStyleLbl="node1" presStyleIdx="1" presStyleCnt="3">
        <dgm:presLayoutVars>
          <dgm:bulletEnabled val="1"/>
        </dgm:presLayoutVars>
      </dgm:prSet>
      <dgm:spPr/>
    </dgm:pt>
    <dgm:pt modelId="{216D6B39-0FC5-4D14-B133-9473D57F4329}" type="pres">
      <dgm:prSet presAssocID="{A928F307-FC66-4319-8C4C-5C330A89DBD7}" presName="ThreeNodes_3" presStyleLbl="node1" presStyleIdx="2" presStyleCnt="3">
        <dgm:presLayoutVars>
          <dgm:bulletEnabled val="1"/>
        </dgm:presLayoutVars>
      </dgm:prSet>
      <dgm:spPr/>
    </dgm:pt>
    <dgm:pt modelId="{0A4D4C38-EB17-4909-9721-9D28531247D2}" type="pres">
      <dgm:prSet presAssocID="{A928F307-FC66-4319-8C4C-5C330A89DBD7}" presName="ThreeConn_1-2" presStyleLbl="fgAccFollowNode1" presStyleIdx="0" presStyleCnt="2">
        <dgm:presLayoutVars>
          <dgm:bulletEnabled val="1"/>
        </dgm:presLayoutVars>
      </dgm:prSet>
      <dgm:spPr/>
    </dgm:pt>
    <dgm:pt modelId="{71CB1E20-24E4-4524-9752-57D606A91FD9}" type="pres">
      <dgm:prSet presAssocID="{A928F307-FC66-4319-8C4C-5C330A89DBD7}" presName="ThreeConn_2-3" presStyleLbl="fgAccFollowNode1" presStyleIdx="1" presStyleCnt="2">
        <dgm:presLayoutVars>
          <dgm:bulletEnabled val="1"/>
        </dgm:presLayoutVars>
      </dgm:prSet>
      <dgm:spPr/>
    </dgm:pt>
    <dgm:pt modelId="{4C39B4DF-58C8-41BB-8E58-74AAA43B9655}" type="pres">
      <dgm:prSet presAssocID="{A928F307-FC66-4319-8C4C-5C330A89DBD7}" presName="ThreeNodes_1_text" presStyleLbl="node1" presStyleIdx="2" presStyleCnt="3">
        <dgm:presLayoutVars>
          <dgm:bulletEnabled val="1"/>
        </dgm:presLayoutVars>
      </dgm:prSet>
      <dgm:spPr/>
    </dgm:pt>
    <dgm:pt modelId="{FC23420A-DB04-4153-97A7-117999804056}" type="pres">
      <dgm:prSet presAssocID="{A928F307-FC66-4319-8C4C-5C330A89DBD7}" presName="ThreeNodes_2_text" presStyleLbl="node1" presStyleIdx="2" presStyleCnt="3">
        <dgm:presLayoutVars>
          <dgm:bulletEnabled val="1"/>
        </dgm:presLayoutVars>
      </dgm:prSet>
      <dgm:spPr/>
    </dgm:pt>
    <dgm:pt modelId="{50538524-95A8-44C8-8CBF-150D7DE4DFF9}" type="pres">
      <dgm:prSet presAssocID="{A928F307-FC66-4319-8C4C-5C330A89DB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6288410-37FB-4740-A5C4-FA418509C87C}" srcId="{1DAC6166-3773-496D-8CE2-7CC1E359DB0A}" destId="{5401C10B-DA19-488F-827A-68CD4CD403B9}" srcOrd="0" destOrd="0" parTransId="{5E4B212B-59FB-4F90-85B9-D1DE6BA35EDB}" sibTransId="{2578F419-E585-4E20-9858-1D2A9DA8FF46}"/>
    <dgm:cxn modelId="{0E4DC418-89C8-465D-972F-128BA2C3A23F}" type="presOf" srcId="{3F7C025F-F29E-44AC-AE48-3337998BF592}" destId="{38073928-C1F8-46DB-82B4-C6C420345B45}" srcOrd="0" destOrd="0" presId="urn:microsoft.com/office/officeart/2005/8/layout/vProcess5"/>
    <dgm:cxn modelId="{5A12D71A-0B35-40DE-B704-A16BE341421E}" type="presOf" srcId="{98247E71-7170-4DE8-A836-21B4D5BF6F7D}" destId="{50538524-95A8-44C8-8CBF-150D7DE4DFF9}" srcOrd="1" destOrd="0" presId="urn:microsoft.com/office/officeart/2005/8/layout/vProcess5"/>
    <dgm:cxn modelId="{D23D9B21-8F21-4CB1-92E8-CFC76DDF1073}" type="presOf" srcId="{A928F307-FC66-4319-8C4C-5C330A89DBD7}" destId="{F6F6DFF0-BC99-4607-9298-D301C8692ABE}" srcOrd="0" destOrd="0" presId="urn:microsoft.com/office/officeart/2005/8/layout/vProcess5"/>
    <dgm:cxn modelId="{1B265531-4B6E-4933-A37C-B1EF06D2BBD7}" type="presOf" srcId="{1768792D-F788-4042-BC65-394482DF4245}" destId="{38073928-C1F8-46DB-82B4-C6C420345B45}" srcOrd="0" destOrd="1" presId="urn:microsoft.com/office/officeart/2005/8/layout/vProcess5"/>
    <dgm:cxn modelId="{42E02633-7115-4357-9E48-6A45664C5B60}" srcId="{3F7C025F-F29E-44AC-AE48-3337998BF592}" destId="{1768792D-F788-4042-BC65-394482DF4245}" srcOrd="0" destOrd="0" parTransId="{43F7B579-67B8-4201-AD82-ED9733372481}" sibTransId="{CE1F9D38-B074-4CB6-BBF2-F661B6827EF0}"/>
    <dgm:cxn modelId="{0987F63F-CC43-41E9-BE0A-16E3F969B62C}" type="presOf" srcId="{368A3AA6-8245-4CB6-A1DA-5717B8F4826B}" destId="{0A4D4C38-EB17-4909-9721-9D28531247D2}" srcOrd="0" destOrd="0" presId="urn:microsoft.com/office/officeart/2005/8/layout/vProcess5"/>
    <dgm:cxn modelId="{2EEBD34B-3EC1-4D3C-B007-A1A575371E36}" type="presOf" srcId="{1DAC6166-3773-496D-8CE2-7CC1E359DB0A}" destId="{AA26DA23-956B-405E-9958-55AF66B52BB3}" srcOrd="0" destOrd="0" presId="urn:microsoft.com/office/officeart/2005/8/layout/vProcess5"/>
    <dgm:cxn modelId="{C63F836E-BBA4-4A75-B9EC-D997C6591AFA}" type="presOf" srcId="{1768792D-F788-4042-BC65-394482DF4245}" destId="{4C39B4DF-58C8-41BB-8E58-74AAA43B9655}" srcOrd="1" destOrd="1" presId="urn:microsoft.com/office/officeart/2005/8/layout/vProcess5"/>
    <dgm:cxn modelId="{12ADD550-58F5-4D4D-8706-F3154733810C}" srcId="{A928F307-FC66-4319-8C4C-5C330A89DBD7}" destId="{98247E71-7170-4DE8-A836-21B4D5BF6F7D}" srcOrd="2" destOrd="0" parTransId="{300F579A-454E-4C39-A50C-7615EE49C02B}" sibTransId="{CEB52F8C-8B11-4169-B3C4-E03C1C16A4E2}"/>
    <dgm:cxn modelId="{6762C078-B5AC-4CD1-8699-2EB58F4178A1}" type="presOf" srcId="{3F7C025F-F29E-44AC-AE48-3337998BF592}" destId="{4C39B4DF-58C8-41BB-8E58-74AAA43B9655}" srcOrd="1" destOrd="0" presId="urn:microsoft.com/office/officeart/2005/8/layout/vProcess5"/>
    <dgm:cxn modelId="{3CF16D5A-4C71-479C-A14D-73D65040E094}" type="presOf" srcId="{98247E71-7170-4DE8-A836-21B4D5BF6F7D}" destId="{216D6B39-0FC5-4D14-B133-9473D57F4329}" srcOrd="0" destOrd="0" presId="urn:microsoft.com/office/officeart/2005/8/layout/vProcess5"/>
    <dgm:cxn modelId="{3603AD87-3233-4BCB-8D01-648913E1E0B1}" type="presOf" srcId="{1DAC6166-3773-496D-8CE2-7CC1E359DB0A}" destId="{FC23420A-DB04-4153-97A7-117999804056}" srcOrd="1" destOrd="0" presId="urn:microsoft.com/office/officeart/2005/8/layout/vProcess5"/>
    <dgm:cxn modelId="{ABF00E89-0E78-438A-AE95-A2F3E3861F87}" type="presOf" srcId="{5401C10B-DA19-488F-827A-68CD4CD403B9}" destId="{AA26DA23-956B-405E-9958-55AF66B52BB3}" srcOrd="0" destOrd="1" presId="urn:microsoft.com/office/officeart/2005/8/layout/vProcess5"/>
    <dgm:cxn modelId="{B183EE9E-2C12-4EF4-8F85-FF66DBC404A3}" type="presOf" srcId="{5401C10B-DA19-488F-827A-68CD4CD403B9}" destId="{FC23420A-DB04-4153-97A7-117999804056}" srcOrd="1" destOrd="1" presId="urn:microsoft.com/office/officeart/2005/8/layout/vProcess5"/>
    <dgm:cxn modelId="{C1CB8DDF-A780-47D5-8C4D-4B7FE8AA96DF}" srcId="{A928F307-FC66-4319-8C4C-5C330A89DBD7}" destId="{3F7C025F-F29E-44AC-AE48-3337998BF592}" srcOrd="0" destOrd="0" parTransId="{E9A24EEB-8AD0-4A25-9D4B-16453CDFAB1A}" sibTransId="{368A3AA6-8245-4CB6-A1DA-5717B8F4826B}"/>
    <dgm:cxn modelId="{D53918E0-8E3E-48EA-931F-E9A129E54E67}" type="presOf" srcId="{97F6BC19-8015-4B70-86CD-87A66C7EE54E}" destId="{71CB1E20-24E4-4524-9752-57D606A91FD9}" srcOrd="0" destOrd="0" presId="urn:microsoft.com/office/officeart/2005/8/layout/vProcess5"/>
    <dgm:cxn modelId="{E942DDE4-FC70-4502-A426-8AFDD4EDCCD8}" srcId="{A928F307-FC66-4319-8C4C-5C330A89DBD7}" destId="{1DAC6166-3773-496D-8CE2-7CC1E359DB0A}" srcOrd="1" destOrd="0" parTransId="{8B7D2D6E-8881-42BE-BFE2-EDF9CC899F2E}" sibTransId="{97F6BC19-8015-4B70-86CD-87A66C7EE54E}"/>
    <dgm:cxn modelId="{CBD681AF-752F-4AB2-9684-C8FBB12DB2B5}" type="presParOf" srcId="{F6F6DFF0-BC99-4607-9298-D301C8692ABE}" destId="{830E4084-58B6-41BB-AEC8-3EBDD91B2C9D}" srcOrd="0" destOrd="0" presId="urn:microsoft.com/office/officeart/2005/8/layout/vProcess5"/>
    <dgm:cxn modelId="{24FE79A4-19F3-4038-AF99-F2AF50C6D0AA}" type="presParOf" srcId="{F6F6DFF0-BC99-4607-9298-D301C8692ABE}" destId="{38073928-C1F8-46DB-82B4-C6C420345B45}" srcOrd="1" destOrd="0" presId="urn:microsoft.com/office/officeart/2005/8/layout/vProcess5"/>
    <dgm:cxn modelId="{F16F1520-DB5D-496F-83EC-238BCDC1C44C}" type="presParOf" srcId="{F6F6DFF0-BC99-4607-9298-D301C8692ABE}" destId="{AA26DA23-956B-405E-9958-55AF66B52BB3}" srcOrd="2" destOrd="0" presId="urn:microsoft.com/office/officeart/2005/8/layout/vProcess5"/>
    <dgm:cxn modelId="{AD9D628E-0137-404D-BCAA-E920FB96ADB3}" type="presParOf" srcId="{F6F6DFF0-BC99-4607-9298-D301C8692ABE}" destId="{216D6B39-0FC5-4D14-B133-9473D57F4329}" srcOrd="3" destOrd="0" presId="urn:microsoft.com/office/officeart/2005/8/layout/vProcess5"/>
    <dgm:cxn modelId="{20C69C92-76AE-4286-8968-BAD0F9798CC3}" type="presParOf" srcId="{F6F6DFF0-BC99-4607-9298-D301C8692ABE}" destId="{0A4D4C38-EB17-4909-9721-9D28531247D2}" srcOrd="4" destOrd="0" presId="urn:microsoft.com/office/officeart/2005/8/layout/vProcess5"/>
    <dgm:cxn modelId="{BE02BBCA-B5A1-4302-9E84-1F9EC1CBD5C2}" type="presParOf" srcId="{F6F6DFF0-BC99-4607-9298-D301C8692ABE}" destId="{71CB1E20-24E4-4524-9752-57D606A91FD9}" srcOrd="5" destOrd="0" presId="urn:microsoft.com/office/officeart/2005/8/layout/vProcess5"/>
    <dgm:cxn modelId="{F139756A-1FE3-4AC6-9618-A0EEE0BF5356}" type="presParOf" srcId="{F6F6DFF0-BC99-4607-9298-D301C8692ABE}" destId="{4C39B4DF-58C8-41BB-8E58-74AAA43B9655}" srcOrd="6" destOrd="0" presId="urn:microsoft.com/office/officeart/2005/8/layout/vProcess5"/>
    <dgm:cxn modelId="{CEEC2BCF-6C35-4E81-89B7-C15713DEDAD8}" type="presParOf" srcId="{F6F6DFF0-BC99-4607-9298-D301C8692ABE}" destId="{FC23420A-DB04-4153-97A7-117999804056}" srcOrd="7" destOrd="0" presId="urn:microsoft.com/office/officeart/2005/8/layout/vProcess5"/>
    <dgm:cxn modelId="{6E1BAEFB-85D5-41A4-B7AA-57C012B5881E}" type="presParOf" srcId="{F6F6DFF0-BC99-4607-9298-D301C8692ABE}" destId="{50538524-95A8-44C8-8CBF-150D7DE4DF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73928-C1F8-46DB-82B4-C6C420345B45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Ændringer i HelloWorld.java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Untrackted file</a:t>
          </a:r>
        </a:p>
      </dsp:txBody>
      <dsp:txXfrm>
        <a:off x="38234" y="38234"/>
        <a:ext cx="7529629" cy="1228933"/>
      </dsp:txXfrm>
    </dsp:sp>
    <dsp:sp modelId="{AA26DA23-956B-405E-9958-55AF66B52BB3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add HelloWorld.java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kern="1200"/>
            <a:t>Changes to be committed</a:t>
          </a:r>
          <a:r>
            <a:rPr lang="en-US" sz="1200" kern="1200"/>
            <a:t> </a:t>
          </a:r>
        </a:p>
      </dsp:txBody>
      <dsp:txXfrm>
        <a:off x="826903" y="1561202"/>
        <a:ext cx="7224611" cy="1228933"/>
      </dsp:txXfrm>
    </dsp:sp>
    <dsp:sp modelId="{216D6B39-0FC5-4D14-B133-9473D57F432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 commit –m “a new commit”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[master (root-commit) 4d1a8ad] a new commit</a:t>
          </a:r>
          <a:endParaRPr lang="da-DK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 1 file changed, 5 insertions(+)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create mode 100644 HelloWorld.java</a:t>
          </a:r>
        </a:p>
      </dsp:txBody>
      <dsp:txXfrm>
        <a:off x="1615573" y="3084170"/>
        <a:ext cx="7224611" cy="1228933"/>
      </dsp:txXfrm>
    </dsp:sp>
    <dsp:sp modelId="{0A4D4C38-EB17-4909-9721-9D28531247D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1CB1E20-24E4-4524-9752-57D606A91FD9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FADA-665D-41EF-8A3D-9F98FD8F6BC6}" type="datetimeFigureOut">
              <a:rPr lang="da-DK" smtClean="0"/>
              <a:t>07-10-2019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8438F-BAB4-4772-94EB-6F9616BBEB0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401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9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er et </a:t>
            </a:r>
            <a:r>
              <a:rPr lang="da-DK" dirty="0" err="1"/>
              <a:t>commit</a:t>
            </a:r>
            <a:r>
              <a:rPr lang="da-DK" dirty="0"/>
              <a:t>? Et </a:t>
            </a:r>
            <a:r>
              <a:rPr lang="da-DK" dirty="0" err="1"/>
              <a:t>commit</a:t>
            </a:r>
            <a:r>
              <a:rPr lang="da-DK" dirty="0"/>
              <a:t> er en samling af alle de ændringer der er blevet foretaget siden det sidste </a:t>
            </a:r>
            <a:r>
              <a:rPr lang="da-DK" dirty="0" err="1"/>
              <a:t>commit</a:t>
            </a:r>
            <a:r>
              <a:rPr lang="da-DK" dirty="0"/>
              <a:t>. Når et </a:t>
            </a:r>
            <a:r>
              <a:rPr lang="da-DK" dirty="0" err="1"/>
              <a:t>commit</a:t>
            </a:r>
            <a:r>
              <a:rPr lang="da-DK" dirty="0"/>
              <a:t> skal laves skal alle filer der skal med, tilføjes (ved brug af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). Når alle relevante filer er tilføjet skal </a:t>
            </a:r>
            <a:r>
              <a:rPr lang="da-DK" dirty="0" err="1"/>
              <a:t>git</a:t>
            </a:r>
            <a:r>
              <a:rPr lang="da-DK" dirty="0"/>
              <a:t> </a:t>
            </a:r>
            <a:r>
              <a:rPr lang="da-DK" dirty="0" err="1"/>
              <a:t>commit</a:t>
            </a:r>
            <a:r>
              <a:rPr lang="da-DK" dirty="0"/>
              <a:t> kaldes og dermed er alle disse ændringer samlet i et </a:t>
            </a:r>
            <a:r>
              <a:rPr lang="da-DK" dirty="0" err="1"/>
              <a:t>commit</a:t>
            </a:r>
            <a:r>
              <a:rPr lang="da-DK" dirty="0"/>
              <a:t>, der senere kan refereres til, hvis nødvendigt.</a:t>
            </a:r>
            <a:br>
              <a:rPr lang="da-DK" dirty="0"/>
            </a:br>
            <a:endParaRPr lang="da-DK" dirty="0"/>
          </a:p>
          <a:p>
            <a:r>
              <a:rPr lang="da-DK" dirty="0"/>
              <a:t>Gennem gå et </a:t>
            </a:r>
            <a:r>
              <a:rPr lang="da-DK" dirty="0" err="1"/>
              <a:t>eksemple</a:t>
            </a:r>
            <a:r>
              <a:rPr lang="da-DK" dirty="0"/>
              <a:t> med </a:t>
            </a:r>
            <a:r>
              <a:rPr lang="da-DK" dirty="0" err="1"/>
              <a:t>f.esk</a:t>
            </a:r>
            <a:r>
              <a:rPr lang="da-DK" dirty="0"/>
              <a:t>. En </a:t>
            </a:r>
            <a:r>
              <a:rPr lang="da-DK" dirty="0" err="1"/>
              <a:t>java</a:t>
            </a:r>
            <a:r>
              <a:rPr lang="da-DK" dirty="0"/>
              <a:t> fil der ændres.</a:t>
            </a:r>
          </a:p>
          <a:p>
            <a:r>
              <a:rPr lang="da-DK" dirty="0"/>
              <a:t>Kommandoer, med en file der hedder HellloWorld.java</a:t>
            </a:r>
          </a:p>
          <a:p>
            <a:endParaRPr lang="da-DK" dirty="0"/>
          </a:p>
          <a:p>
            <a:r>
              <a:rPr lang="da-DK" dirty="0"/>
              <a:t>Git status &gt;&gt; for at se ændringer </a:t>
            </a:r>
          </a:p>
          <a:p>
            <a:r>
              <a:rPr lang="da-DK" dirty="0"/>
              <a:t>Git </a:t>
            </a:r>
            <a:r>
              <a:rPr lang="da-DK" dirty="0" err="1"/>
              <a:t>add</a:t>
            </a:r>
            <a:r>
              <a:rPr lang="da-DK" dirty="0"/>
              <a:t> HelloWorld.java</a:t>
            </a:r>
          </a:p>
          <a:p>
            <a:r>
              <a:rPr lang="da-DK" dirty="0"/>
              <a:t>Git status &gt;&gt; for at se forskellen</a:t>
            </a:r>
          </a:p>
          <a:p>
            <a:r>
              <a:rPr lang="da-DK" dirty="0"/>
              <a:t>Git </a:t>
            </a:r>
            <a:r>
              <a:rPr lang="da-DK" dirty="0" err="1"/>
              <a:t>commit</a:t>
            </a:r>
            <a:r>
              <a:rPr lang="da-DK" dirty="0"/>
              <a:t> –m ”I made a </a:t>
            </a:r>
            <a:r>
              <a:rPr lang="da-DK" dirty="0" err="1"/>
              <a:t>change</a:t>
            </a:r>
            <a:r>
              <a:rPr lang="da-DK" dirty="0"/>
              <a:t> in 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”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849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87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06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643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294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78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8438F-BAB4-4772-94EB-6F9616BBEB00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128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6549-4319-4855-A256-104872EE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EA24CD-3440-46DF-83E7-3293FCD4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661B69-547C-40AD-8B00-FBF8D071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DC648D-AC3D-40F9-B1A9-0F882F3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4210DB-BB7F-47D5-BB6E-AE56D42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49A79-7B65-4C68-9E14-A2763067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3F8DDC1-9E2A-4C31-A52C-ED3B8CE7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061904-2734-49A0-A470-935814ED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3C7DE3-1D7E-402A-B291-86C148E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DE8FBA5-8614-4146-88E0-C4A5951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E79A24-296F-4232-8D95-68F71AD44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1086D2-DD23-4521-8BCE-F7FE709CF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9B1703-96F2-483D-AD04-EF6CA8E5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66EA11-EE5C-4DF3-B591-20EB781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132F6E-D575-41FE-9908-8BC3BA1E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93722-4360-4A84-B7B2-CA98FB4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661CC4-7CC0-4582-9444-191961AC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2FE45D-70DD-4C3D-9E19-B895B2A4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4DC588-1338-46EC-BE6F-B9D82C93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29CDFF-C737-4050-8C70-9758CEF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3085-A507-4196-A875-C757690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A237750-B7CB-4E8B-B9C4-BE4B8DD5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F8D0B1-3F8A-48A2-88D6-852A6862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426F0C-0FDB-45A7-A694-BD23ABB9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D9C734-7588-433B-863A-7A8EE9EF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0096-1E15-4342-B96E-B6AA4DEF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E240F1-2722-41A6-9FAB-83BD20980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BD3BE5-F05D-4BD1-B899-A14D648B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126C64-0C32-4F93-ACC3-881BB44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FACFB13-6EEC-4DB2-A5EE-B888DF7A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CAE47-8E35-4289-8356-705384B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01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9D90-38F1-4104-BA8E-7FFDEA53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823EB1A-2A75-49DD-A19F-685E1D71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0EA119-8CE9-40F7-BBBC-812E9F92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1738444-0AC4-4F0E-B555-B5D7D9CA6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462A2BA-A588-4D49-BA81-D4C33FAE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E40A4F9-0109-45A3-A5EE-14B7ED8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73929F9-F9BA-4397-B1E1-5DBA22E0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DF9610B-A377-4162-9F13-0BF8FB1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F29B4-63BD-4ACE-9FE9-104EA45F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D40667C-65DA-4E32-817F-4DF4C74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86046B-09A2-4BE9-B93E-71DC2CF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A10FEC4-67CC-4926-A764-51597C6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3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FA34EA0-7886-4CAE-AD42-BBC61DAD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A4E79BF-0E8E-4CC1-981E-2351BEAD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8282A17-E377-4A9B-B966-84C7106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59DD-7771-4A7E-BD76-B4FBA3D7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899F08-3DD2-4179-8AB4-3450E7B0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63829C-31A9-4270-98F2-C1EEA640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A7BA71D-6B31-4B69-8F65-19E6373F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6A953-C9AA-4232-822D-D5D9E3F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085493C-7834-4B54-96D1-AA885AC3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9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B7F3-BF59-4F87-9439-1D1D56E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0564BC4-7424-4184-9F4C-DB6E9A91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6B4851C-E84A-4641-99E4-BDE554B0D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121ED7-5F44-46B3-A74C-BFD7903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FF3B667-CA55-4606-A147-CD8A948E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BA2FA8-58E2-43CC-92E6-4AFB302D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2951074-32A4-432A-98F9-6F4E38E2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5E6880-2370-4492-A57E-34173BB6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D0955-126E-4ACC-8B62-160F32FF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10/7/2019</a:t>
            </a:fld>
            <a:endParaRPr lang="en-US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CC845D-DF80-4F93-9E9F-6397EF54A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CAE40-E76A-4F5A-A403-17A936FB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304413-90E0-4A27-985E-873D963D4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Versionsstyring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C455CE0-440E-4347-998E-CAA2A1E6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GIT &amp; github.com</a:t>
            </a:r>
          </a:p>
        </p:txBody>
      </p:sp>
    </p:spTree>
    <p:extLst>
      <p:ext uri="{BB962C8B-B14F-4D97-AF65-F5344CB8AC3E}">
        <p14:creationId xmlns:p14="http://schemas.microsoft.com/office/powerpoint/2010/main" val="426858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AC50E016-C8B7-45EE-8300-F18B719F5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26"/>
            <a:ext cx="5446920" cy="6787492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E6099C8-1DCF-4242-AD8B-28BF4D68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38BA63-2220-4FEE-BA1C-0D1BD75F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158745"/>
            <a:ext cx="3515310" cy="254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 &amp; Github.com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8EA59D-6F1A-4684-A14D-B43CB42E8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4531" t="8950" r="5391" b="15532"/>
          <a:stretch/>
        </p:blipFill>
        <p:spPr>
          <a:xfrm rot="21600000">
            <a:off x="5300547" y="561975"/>
            <a:ext cx="3241030" cy="2457451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softEdge rad="0"/>
          </a:effectLst>
        </p:spPr>
      </p:pic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3252975-5C46-4A19-9A23-587F4793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alphaModFix/>
          </a:blip>
          <a:srcRect l="13097" t="10317" r="15251" b="9576"/>
          <a:stretch/>
        </p:blipFill>
        <p:spPr>
          <a:xfrm>
            <a:off x="8541577" y="561975"/>
            <a:ext cx="3185998" cy="2457451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FE7ECDAA-611C-4976-B508-3BB8290B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3425146"/>
            <a:ext cx="4977578" cy="2635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Hent</a:t>
            </a:r>
            <a:r>
              <a:rPr lang="en-US" sz="2000" dirty="0">
                <a:solidFill>
                  <a:srgbClr val="000000"/>
                </a:solidFill>
              </a:rPr>
              <a:t> GIT: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6"/>
              </a:rPr>
              <a:t>https://git-scm.com/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konto</a:t>
            </a:r>
            <a:endParaRPr lang="en-US" sz="2000" dirty="0">
              <a:solidFill>
                <a:srgbClr val="000000"/>
              </a:solidFill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7"/>
              </a:rPr>
              <a:t>www.github.com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9DDEA-EF52-4CB6-B248-73752C47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Teori og </a:t>
            </a:r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F34725-B79D-4C55-8DEB-F95B8CF7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ProGit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https://git-scm.com/book/en/v2</a:t>
            </a:r>
            <a:endParaRPr lang="da-DK" dirty="0"/>
          </a:p>
          <a:p>
            <a:pPr lvl="1"/>
            <a:r>
              <a:rPr lang="da-DK" dirty="0"/>
              <a:t>526 sider teori om Git</a:t>
            </a:r>
          </a:p>
          <a:p>
            <a:endParaRPr lang="da-DK" dirty="0"/>
          </a:p>
          <a:p>
            <a:r>
              <a:rPr lang="da-DK" dirty="0"/>
              <a:t>Git </a:t>
            </a:r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</a:t>
            </a:r>
            <a:endParaRPr lang="da-DK" dirty="0"/>
          </a:p>
          <a:p>
            <a:pPr lvl="1"/>
            <a:r>
              <a:rPr lang="da-DK" dirty="0">
                <a:hlinkClick r:id="rId3"/>
              </a:rPr>
              <a:t>https://education.github.com/git-cheat-sheet-education.pdf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33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E81BA5F4-190A-4564-A229-DDB267FF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da-DK" sz="4000">
                <a:solidFill>
                  <a:srgbClr val="FFFFFF"/>
                </a:solidFill>
              </a:rPr>
              <a:t>First time setup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51DB812-75E7-489B-8598-40A226F8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da-DK" sz="2000" dirty="0"/>
              <a:t>Opsætning af bruger</a:t>
            </a:r>
          </a:p>
          <a:p>
            <a:pPr lvl="1"/>
            <a:endParaRPr lang="da-DK" sz="2000" dirty="0"/>
          </a:p>
          <a:p>
            <a:pPr lvl="1"/>
            <a:r>
              <a:rPr lang="da-DK" sz="2000" dirty="0"/>
              <a:t>$ </a:t>
            </a:r>
            <a:r>
              <a:rPr lang="da-DK" sz="2000" dirty="0" err="1"/>
              <a:t>git</a:t>
            </a:r>
            <a:r>
              <a:rPr lang="da-DK" sz="2000" dirty="0"/>
              <a:t> </a:t>
            </a:r>
            <a:r>
              <a:rPr lang="da-DK" sz="2000" dirty="0" err="1"/>
              <a:t>config</a:t>
            </a:r>
            <a:r>
              <a:rPr lang="da-DK" sz="2000" dirty="0"/>
              <a:t> –global user.name ”John </a:t>
            </a:r>
            <a:r>
              <a:rPr lang="da-DK" sz="2000" dirty="0" err="1"/>
              <a:t>Doe</a:t>
            </a:r>
            <a:r>
              <a:rPr lang="da-DK" sz="2000" dirty="0"/>
              <a:t>”</a:t>
            </a:r>
          </a:p>
          <a:p>
            <a:pPr lvl="1"/>
            <a:r>
              <a:rPr lang="da-DK" sz="2000" dirty="0"/>
              <a:t>$ </a:t>
            </a:r>
            <a:r>
              <a:rPr lang="da-DK" sz="2000" dirty="0" err="1"/>
              <a:t>git</a:t>
            </a:r>
            <a:r>
              <a:rPr lang="da-DK" sz="2000" dirty="0"/>
              <a:t> </a:t>
            </a:r>
            <a:r>
              <a:rPr lang="da-DK" sz="2000" dirty="0" err="1"/>
              <a:t>config</a:t>
            </a:r>
            <a:r>
              <a:rPr lang="da-DK" sz="2000" dirty="0"/>
              <a:t> –global </a:t>
            </a:r>
            <a:r>
              <a:rPr lang="da-DK" sz="2000" dirty="0" err="1"/>
              <a:t>user.email</a:t>
            </a:r>
            <a:r>
              <a:rPr lang="da-DK" sz="2000" dirty="0"/>
              <a:t> </a:t>
            </a:r>
            <a:r>
              <a:rPr lang="da-DK" sz="2000" dirty="0" err="1"/>
              <a:t>johndoe@example</a:t>
            </a:r>
            <a:endParaRPr lang="da-DK" sz="2000" dirty="0"/>
          </a:p>
          <a:p>
            <a:pPr marL="457200" lvl="1" indent="0">
              <a:buNone/>
            </a:pPr>
            <a:endParaRPr lang="da-DK" sz="2000" dirty="0"/>
          </a:p>
          <a:p>
            <a:pPr marL="457200" lvl="1" indent="0">
              <a:buNone/>
            </a:pPr>
            <a:r>
              <a:rPr lang="da-DK" sz="2000" dirty="0"/>
              <a:t>(Brug din mail, du bruger på </a:t>
            </a:r>
            <a:r>
              <a:rPr lang="da-DK" sz="2000" dirty="0" err="1"/>
              <a:t>Github</a:t>
            </a:r>
            <a:r>
              <a:rPr lang="da-DK" sz="2000" dirty="0"/>
              <a:t>)</a:t>
            </a:r>
          </a:p>
          <a:p>
            <a:pPr marL="457200" lvl="1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3629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056475-DBDE-4432-ABDF-A28470E1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Opgaver 1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</a:t>
            </a:r>
            <a:r>
              <a:rPr lang="da-DK" b="1" dirty="0" err="1">
                <a:solidFill>
                  <a:schemeClr val="accent1"/>
                </a:solidFill>
              </a:rPr>
              <a:t>clone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5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AEEA5A2-EF6A-4301-ADE6-381E93B9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400"/>
              <a:t>Lav et Repository på Github.</a:t>
            </a:r>
          </a:p>
          <a:p>
            <a:pPr lvl="0"/>
            <a:r>
              <a:rPr lang="da-DK" sz="2400"/>
              <a:t>Ved brug af Git Bash klon dit repository, så du har det lokalt på din computer.</a:t>
            </a:r>
          </a:p>
          <a:p>
            <a:pPr lvl="0"/>
            <a:r>
              <a:rPr lang="da-DK" sz="2400"/>
              <a:t>Foretag ændringer i den mappe Git har oprettet for dig.</a:t>
            </a:r>
          </a:p>
          <a:p>
            <a:pPr lvl="1"/>
            <a:r>
              <a:rPr lang="da-DK" dirty="0"/>
              <a:t>F.eks. kan du lave en </a:t>
            </a:r>
            <a:r>
              <a:rPr lang="da-DK"/>
              <a:t>java</a:t>
            </a:r>
            <a:r>
              <a:rPr lang="da-DK" dirty="0"/>
              <a:t> file, med en </a:t>
            </a:r>
            <a:r>
              <a:rPr lang="da-DK"/>
              <a:t>main</a:t>
            </a:r>
            <a:r>
              <a:rPr lang="da-DK" dirty="0"/>
              <a:t> metode der udskriver </a:t>
            </a:r>
            <a:r>
              <a:rPr lang="da-DK"/>
              <a:t>Hello</a:t>
            </a:r>
            <a:r>
              <a:rPr lang="da-DK" dirty="0"/>
              <a:t> World til </a:t>
            </a:r>
            <a:r>
              <a:rPr lang="da-DK"/>
              <a:t>konsolen</a:t>
            </a:r>
            <a:r>
              <a:rPr lang="da-DK" dirty="0"/>
              <a:t>. Hvad filen indeholder er ikke vigtigt, bare du har en fil du kan ændre i.</a:t>
            </a:r>
          </a:p>
          <a:p>
            <a:pPr lvl="0"/>
            <a:r>
              <a:rPr lang="da-DK" sz="2400"/>
              <a:t>Commit dine lokale ændringer. </a:t>
            </a:r>
          </a:p>
          <a:p>
            <a:r>
              <a:rPr lang="da-DK" sz="2400"/>
              <a:t>Skub dine ændringer op på github</a:t>
            </a:r>
          </a:p>
        </p:txBody>
      </p:sp>
    </p:spTree>
    <p:extLst>
      <p:ext uri="{BB962C8B-B14F-4D97-AF65-F5344CB8AC3E}">
        <p14:creationId xmlns:p14="http://schemas.microsoft.com/office/powerpoint/2010/main" val="108687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3758C-893C-43A2-96B0-6C7FC6B9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2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+ Grupper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E94DF2-3C96-4108-BB73-7441EB6A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200" dirty="0"/>
              <a:t>En i gruppen laver et </a:t>
            </a:r>
            <a:r>
              <a:rPr lang="da-DK" sz="2200" dirty="0" err="1"/>
              <a:t>repository</a:t>
            </a:r>
            <a:r>
              <a:rPr lang="da-DK" sz="2200" dirty="0"/>
              <a:t> (eller bruger det fra opgave 1)</a:t>
            </a:r>
          </a:p>
          <a:p>
            <a:pPr lvl="0"/>
            <a:r>
              <a:rPr lang="da-DK" sz="2200" dirty="0"/>
              <a:t>Den der lavede et </a:t>
            </a:r>
            <a:r>
              <a:rPr lang="da-DK" sz="2200" dirty="0" err="1"/>
              <a:t>repository</a:t>
            </a:r>
            <a:r>
              <a:rPr lang="da-DK" sz="2200" dirty="0"/>
              <a:t> skal tilføje alle gruppemedlemmer som ’</a:t>
            </a:r>
            <a:r>
              <a:rPr lang="da-DK" sz="2200" dirty="0" err="1"/>
              <a:t>Collaborators</a:t>
            </a:r>
            <a:r>
              <a:rPr lang="da-DK" sz="2200" dirty="0"/>
              <a:t>’</a:t>
            </a:r>
          </a:p>
          <a:p>
            <a:pPr lvl="1"/>
            <a:r>
              <a:rPr lang="da-DK" sz="2200" dirty="0"/>
              <a:t>Under ’</a:t>
            </a:r>
            <a:r>
              <a:rPr lang="da-DK" sz="2200" dirty="0" err="1"/>
              <a:t>settings</a:t>
            </a:r>
            <a:r>
              <a:rPr lang="da-DK" sz="2200" dirty="0"/>
              <a:t>’ er der en tab der hedder ’</a:t>
            </a:r>
            <a:r>
              <a:rPr lang="da-DK" sz="2200" dirty="0" err="1"/>
              <a:t>Collaborators</a:t>
            </a:r>
            <a:r>
              <a:rPr lang="da-DK" sz="2200" dirty="0"/>
              <a:t>’, her skal alle gruppes medlemmers mail angives.</a:t>
            </a:r>
          </a:p>
          <a:p>
            <a:pPr lvl="0"/>
            <a:r>
              <a:rPr lang="da-DK" sz="2200" dirty="0"/>
              <a:t>Når alle er tilmeldt som </a:t>
            </a:r>
            <a:r>
              <a:rPr lang="da-DK" sz="2200" dirty="0" err="1"/>
              <a:t>collaborators</a:t>
            </a:r>
            <a:r>
              <a:rPr lang="da-DK" sz="2200" dirty="0"/>
              <a:t>, så skal alle klone dette ene </a:t>
            </a:r>
            <a:r>
              <a:rPr lang="da-DK" sz="2200" dirty="0" err="1"/>
              <a:t>repository</a:t>
            </a:r>
            <a:r>
              <a:rPr lang="da-DK" sz="2200" dirty="0"/>
              <a:t> til hver sin computer.</a:t>
            </a:r>
          </a:p>
          <a:p>
            <a:pPr lvl="0"/>
            <a:r>
              <a:rPr lang="da-DK" sz="2200" dirty="0"/>
              <a:t>Hvert medlem skal oprette en ny fil i sit lokale </a:t>
            </a:r>
            <a:r>
              <a:rPr lang="da-DK" sz="2200" dirty="0" err="1"/>
              <a:t>repository</a:t>
            </a:r>
            <a:r>
              <a:rPr lang="da-DK" sz="2200" dirty="0"/>
              <a:t> og dele den med de andre.</a:t>
            </a:r>
          </a:p>
          <a:p>
            <a:pPr lvl="1"/>
            <a:r>
              <a:rPr lang="da-DK" sz="2200" dirty="0"/>
              <a:t>Til at starte med kan det være en meget god ide at hver fil har forskellige navne.</a:t>
            </a:r>
          </a:p>
          <a:p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7301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F55A03-72CD-4969-B3C8-E903FFD8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3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+ </a:t>
            </a:r>
            <a:r>
              <a:rPr lang="da-DK" b="1" dirty="0" err="1">
                <a:solidFill>
                  <a:schemeClr val="accent1"/>
                </a:solidFill>
              </a:rPr>
              <a:t>Conflicts</a:t>
            </a:r>
            <a:endParaRPr lang="da-DK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CB4B3B-2126-41E6-A20B-26D03B16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200"/>
              <a:t>Fortsæt med det repository i gjorde brug af i opgave 2.</a:t>
            </a:r>
          </a:p>
          <a:p>
            <a:pPr lvl="0"/>
            <a:r>
              <a:rPr lang="da-DK" sz="2200"/>
              <a:t>Nu hvor alle i gruppe har alle filer, så skal i begynde at rette i den sammen fil.</a:t>
            </a:r>
          </a:p>
          <a:p>
            <a:pPr lvl="1"/>
            <a:r>
              <a:rPr lang="da-DK" sz="2200"/>
              <a:t>Ændringer skal også commits til det lokale repository.</a:t>
            </a:r>
          </a:p>
          <a:p>
            <a:pPr lvl="0"/>
            <a:r>
              <a:rPr lang="da-DK" sz="2200"/>
              <a:t>En i gruppe skal så skubbe sine ændringer op på github.</a:t>
            </a:r>
          </a:p>
          <a:p>
            <a:pPr lvl="0"/>
            <a:r>
              <a:rPr lang="da-DK" sz="2200"/>
              <a:t>Alle andre i gruppe skal derefter hente disse ændringer og løse de konflikter der kan forekomme.</a:t>
            </a:r>
          </a:p>
          <a:p>
            <a:pPr lvl="0"/>
            <a:r>
              <a:rPr lang="da-DK" sz="2200"/>
              <a:t>Til sidst skal man gerne (på github) se alle gruppemedlemmers ændringer i den samme fil. 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27197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534E3E-FF04-4617-988F-B17E5E87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a-DK" b="1" dirty="0">
                <a:solidFill>
                  <a:schemeClr val="accent1"/>
                </a:solidFill>
              </a:rPr>
              <a:t>Opgave 4</a:t>
            </a:r>
            <a:br>
              <a:rPr lang="da-DK" b="1" dirty="0">
                <a:solidFill>
                  <a:schemeClr val="accent1"/>
                </a:solidFill>
              </a:rPr>
            </a:br>
            <a:r>
              <a:rPr lang="da-DK" b="1" dirty="0">
                <a:solidFill>
                  <a:schemeClr val="accent1"/>
                </a:solidFill>
              </a:rPr>
              <a:t>Git </a:t>
            </a:r>
            <a:r>
              <a:rPr lang="da-DK" b="1" dirty="0" err="1">
                <a:solidFill>
                  <a:schemeClr val="accent1"/>
                </a:solidFill>
              </a:rPr>
              <a:t>Init</a:t>
            </a:r>
            <a:endParaRPr lang="da-DK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DC1D29-6C22-4067-9578-71707ECB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0"/>
            <a:r>
              <a:rPr lang="da-DK" sz="2400"/>
              <a:t>Lav et repository på github.</a:t>
            </a:r>
          </a:p>
          <a:p>
            <a:pPr lvl="0"/>
            <a:r>
              <a:rPr lang="da-DK" sz="2400"/>
              <a:t>Lav en mappe med navnet Test-Projekt, eller find på noget selv, og lav en fil i mappen som hedder HelloWorld.java</a:t>
            </a:r>
          </a:p>
          <a:p>
            <a:pPr lvl="0"/>
            <a:r>
              <a:rPr lang="da-DK" sz="2400"/>
              <a:t>Fyld filen ud med en klasse, af samme navn, og lav samtidig en main metode</a:t>
            </a:r>
          </a:p>
          <a:p>
            <a:pPr lvl="0"/>
            <a:r>
              <a:rPr lang="da-DK" sz="2400"/>
              <a:t>Initialiser mappen til brug med git.</a:t>
            </a:r>
          </a:p>
          <a:p>
            <a:pPr lvl="1"/>
            <a:r>
              <a:rPr lang="da-DK" dirty="0"/>
              <a:t>Git </a:t>
            </a:r>
            <a:r>
              <a:rPr lang="da-DK"/>
              <a:t>init</a:t>
            </a:r>
            <a:r>
              <a:rPr lang="da-DK" dirty="0"/>
              <a:t>, initialiserer den mappe du står i.</a:t>
            </a:r>
          </a:p>
          <a:p>
            <a:pPr lvl="0"/>
            <a:r>
              <a:rPr lang="da-DK" sz="2400"/>
              <a:t>Skub nu filen på dit github repository.</a:t>
            </a:r>
          </a:p>
          <a:p>
            <a:pPr lvl="1"/>
            <a:r>
              <a:rPr lang="da-DK" dirty="0"/>
              <a:t>Når du har lave et </a:t>
            </a:r>
            <a:r>
              <a:rPr lang="da-DK"/>
              <a:t>commit</a:t>
            </a:r>
            <a:r>
              <a:rPr lang="da-DK" dirty="0"/>
              <a:t> og kalder </a:t>
            </a:r>
            <a:r>
              <a:rPr lang="da-DK"/>
              <a:t>git</a:t>
            </a:r>
            <a:r>
              <a:rPr lang="da-DK" dirty="0"/>
              <a:t> push, så skal du blot følge vejledningen </a:t>
            </a:r>
            <a:r>
              <a:rPr lang="da-DK"/>
              <a:t>git</a:t>
            </a:r>
            <a:r>
              <a:rPr lang="da-DK" dirty="0"/>
              <a:t> selv giver.</a:t>
            </a:r>
          </a:p>
          <a:p>
            <a:pPr marL="0" indent="0">
              <a:buNone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8485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CAB345A0-AA03-42DB-ABA5-12F68098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118207"/>
            <a:ext cx="10929788" cy="22406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9BF7C-A747-4ED0-A6DD-4B362FF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GIT Som Versionsstyring</a:t>
            </a:r>
          </a:p>
        </p:txBody>
      </p:sp>
    </p:spTree>
    <p:extLst>
      <p:ext uri="{BB962C8B-B14F-4D97-AF65-F5344CB8AC3E}">
        <p14:creationId xmlns:p14="http://schemas.microsoft.com/office/powerpoint/2010/main" val="311340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5F205-7C51-4B3D-BC66-07B32FA2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Commits</a:t>
            </a:r>
          </a:p>
        </p:txBody>
      </p:sp>
      <p:graphicFrame>
        <p:nvGraphicFramePr>
          <p:cNvPr id="6" name="Pladsholder til indhold 2">
            <a:extLst>
              <a:ext uri="{FF2B5EF4-FFF2-40B4-BE49-F238E27FC236}">
                <a16:creationId xmlns:a16="http://schemas.microsoft.com/office/drawing/2014/main" id="{491F020D-380F-4348-B1C4-5FE54F561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5122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7C6A3-3F8B-4400-9AAB-B5EDD467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Untracted</a:t>
            </a:r>
            <a:r>
              <a:rPr lang="da-DK" dirty="0"/>
              <a:t> Files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8BB9EE-10F2-49FA-B735-3CAC79ED8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Disse filer bliver ikke holdt øje med af Git, det vil sige de er altså ikke inkluderet i din versionsstyring og vil derfor ikke blive taget med når </a:t>
            </a:r>
            <a:r>
              <a:rPr lang="da-DK" dirty="0" err="1"/>
              <a:t>git</a:t>
            </a:r>
            <a:r>
              <a:rPr lang="da-DK" dirty="0"/>
              <a:t> skal gemme en ’version’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E7AFB710-4A91-4B74-9644-6EFC9D22651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509" r="46843" b="68491"/>
          <a:stretch/>
        </p:blipFill>
        <p:spPr bwMode="auto">
          <a:xfrm>
            <a:off x="6172200" y="1371600"/>
            <a:ext cx="5962650" cy="5486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58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7C6A3-3F8B-4400-9AAB-B5EDD467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Changes not </a:t>
            </a:r>
            <a:r>
              <a:rPr lang="da-DK" dirty="0" err="1"/>
              <a:t>staged</a:t>
            </a:r>
            <a:r>
              <a:rPr lang="da-DK" dirty="0"/>
              <a:t> for </a:t>
            </a:r>
            <a:r>
              <a:rPr lang="da-DK" dirty="0" err="1"/>
              <a:t>commit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88BB9EE-10F2-49FA-B735-3CAC79ED8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Her er tale om at der er sket ændringer i filer som </a:t>
            </a:r>
            <a:r>
              <a:rPr lang="da-DK" dirty="0" err="1"/>
              <a:t>git</a:t>
            </a:r>
            <a:r>
              <a:rPr lang="da-DK" dirty="0"/>
              <a:t> holder øje med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958547D-1A78-4E7E-BC12-2514448B5D4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259" r="45592" b="60650"/>
          <a:stretch/>
        </p:blipFill>
        <p:spPr bwMode="auto">
          <a:xfrm>
            <a:off x="6172200" y="1690688"/>
            <a:ext cx="6019800" cy="5167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858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1A5C-81BA-44B1-80CB-A94262FB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Changes to be commited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838C08-0A27-430E-AB9F-CF5C5949C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Her er der tale om at følgende filer er ændret siden sidste commit, men at de er inkluderet i det næste kommende commit.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D871C84-8111-44D3-BC7D-6D7E021520E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-1" t="3259" r="46965" b="71931"/>
          <a:stretch/>
        </p:blipFill>
        <p:spPr bwMode="auto">
          <a:xfrm>
            <a:off x="6172199" y="1690688"/>
            <a:ext cx="6019801" cy="5167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8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92B64-0EC1-42F0-9FB8-EFAE7E59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b="1"/>
              <a:t>Commit</a:t>
            </a:r>
            <a:br>
              <a:rPr lang="da-DK" b="1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F9A86E-DACF-4902-B5F4-B18FA0FF4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Når alt er commited, med en ”First commit” commit besked. 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CAE1A16-C0F1-49C8-AC06-53B7763CFD52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3759" r="48116" b="82457"/>
          <a:stretch/>
        </p:blipFill>
        <p:spPr bwMode="auto">
          <a:xfrm>
            <a:off x="6019800" y="1690688"/>
            <a:ext cx="6172199" cy="31670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667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62234-062A-4FC5-A4CE-4C51FD73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&amp; PULL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96901D-1A79-4910-A4D5-5F754DBC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PULL: Hent alle </a:t>
            </a:r>
            <a:r>
              <a:rPr lang="da-DK" dirty="0" err="1"/>
              <a:t>commits</a:t>
            </a:r>
            <a:r>
              <a:rPr lang="da-DK" dirty="0"/>
              <a:t> fra </a:t>
            </a:r>
            <a:r>
              <a:rPr lang="da-DK" dirty="0" err="1"/>
              <a:t>Github</a:t>
            </a:r>
            <a:r>
              <a:rPr lang="da-DK" dirty="0"/>
              <a:t>, som ikke allerede er hentet.</a:t>
            </a:r>
          </a:p>
          <a:p>
            <a:r>
              <a:rPr lang="da-DK" dirty="0"/>
              <a:t>PUSH: Skub alle </a:t>
            </a:r>
            <a:r>
              <a:rPr lang="da-DK" dirty="0" err="1"/>
              <a:t>commits</a:t>
            </a:r>
            <a:r>
              <a:rPr lang="da-DK" dirty="0"/>
              <a:t>, der ikke allerede er skubbet, op på </a:t>
            </a:r>
            <a:r>
              <a:rPr lang="da-DK" dirty="0" err="1"/>
              <a:t>Github</a:t>
            </a:r>
            <a:endParaRPr lang="da-DK" dirty="0"/>
          </a:p>
          <a:p>
            <a:endParaRPr lang="da-DK" dirty="0"/>
          </a:p>
          <a:p>
            <a:r>
              <a:rPr lang="da-DK" dirty="0"/>
              <a:t>Hent først og derefter skub</a:t>
            </a:r>
          </a:p>
          <a:p>
            <a:pPr lvl="1"/>
            <a:r>
              <a:rPr lang="da-DK" dirty="0"/>
              <a:t>Er der andre der har ændret noget, så skal du hente deres ændringer først.</a:t>
            </a:r>
          </a:p>
          <a:p>
            <a:pPr lvl="1"/>
            <a:r>
              <a:rPr lang="da-DK" dirty="0"/>
              <a:t>Når deres ændringer er hentet og flette ind, så kan du skubbe op.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571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9790E-DC47-4CA0-82D0-EC5E0BF8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Repository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14FAE0-5B00-471C-B5C2-7CD030659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r>
              <a:rPr lang="da-DK" dirty="0"/>
              <a:t> står kun for at lagre jeres data</a:t>
            </a:r>
          </a:p>
          <a:p>
            <a:endParaRPr lang="da-DK" dirty="0"/>
          </a:p>
          <a:p>
            <a:r>
              <a:rPr lang="da-DK" dirty="0" err="1"/>
              <a:t>Github</a:t>
            </a:r>
            <a:r>
              <a:rPr lang="da-DK" dirty="0"/>
              <a:t> har et væld af muligheder for at styre jeres projekter</a:t>
            </a:r>
          </a:p>
          <a:p>
            <a:pPr lvl="1"/>
            <a:r>
              <a:rPr lang="da-DK" dirty="0"/>
              <a:t>Gå gerne selv på opdagelse i ”Projects”, ”Wiki” og ”</a:t>
            </a:r>
            <a:r>
              <a:rPr lang="da-DK" dirty="0" err="1"/>
              <a:t>Insights</a:t>
            </a:r>
            <a:r>
              <a:rPr lang="da-DK" dirty="0"/>
              <a:t>”</a:t>
            </a:r>
          </a:p>
          <a:p>
            <a:pPr lvl="1"/>
            <a:endParaRPr lang="da-DK" dirty="0"/>
          </a:p>
          <a:p>
            <a:r>
              <a:rPr lang="da-DK" dirty="0"/>
              <a:t>Giver overblik over alle gruppemedlemmernes arbejde</a:t>
            </a:r>
          </a:p>
        </p:txBody>
      </p:sp>
    </p:spTree>
    <p:extLst>
      <p:ext uri="{BB962C8B-B14F-4D97-AF65-F5344CB8AC3E}">
        <p14:creationId xmlns:p14="http://schemas.microsoft.com/office/powerpoint/2010/main" val="320115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825</Words>
  <Application>Microsoft Office PowerPoint</Application>
  <PresentationFormat>Widescreen</PresentationFormat>
  <Paragraphs>98</Paragraphs>
  <Slides>16</Slides>
  <Notes>8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Versionsstyring</vt:lpstr>
      <vt:lpstr>GIT Som Versionsstyring</vt:lpstr>
      <vt:lpstr>Commits</vt:lpstr>
      <vt:lpstr>Untracted Files</vt:lpstr>
      <vt:lpstr>Changes not staged for commit</vt:lpstr>
      <vt:lpstr>Changes to be commited</vt:lpstr>
      <vt:lpstr>Commit </vt:lpstr>
      <vt:lpstr>PUSH &amp; PULL</vt:lpstr>
      <vt:lpstr>Github Repository</vt:lpstr>
      <vt:lpstr>GIT &amp; Github.com</vt:lpstr>
      <vt:lpstr>Teori og Cheat sheet</vt:lpstr>
      <vt:lpstr>First time setup</vt:lpstr>
      <vt:lpstr>Opgaver 1 Git clone</vt:lpstr>
      <vt:lpstr>Opgave 2 Git + Grupper</vt:lpstr>
      <vt:lpstr>Opgave 3 Git + Conflicts</vt:lpstr>
      <vt:lpstr>Opgave 4 Git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Versionsstyring</dc:title>
  <dc:creator>Benjamin Paepke</dc:creator>
  <cp:lastModifiedBy>Benjamin Paepke</cp:lastModifiedBy>
  <cp:revision>3</cp:revision>
  <dcterms:created xsi:type="dcterms:W3CDTF">2019-10-07T18:04:13Z</dcterms:created>
  <dcterms:modified xsi:type="dcterms:W3CDTF">2019-10-07T18:36:24Z</dcterms:modified>
</cp:coreProperties>
</file>