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97" autoAdjust="0"/>
  </p:normalViewPr>
  <p:slideViewPr>
    <p:cSldViewPr snapToGrid="0">
      <p:cViewPr>
        <p:scale>
          <a:sx n="100" d="100"/>
          <a:sy n="100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8F307-FC66-4319-8C4C-5C330A89DBD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7C025F-F29E-44AC-AE48-3337998BF592}">
      <dgm:prSet custT="1"/>
      <dgm:spPr/>
      <dgm:t>
        <a:bodyPr/>
        <a:lstStyle/>
        <a:p>
          <a:r>
            <a:rPr lang="en-US" sz="2400"/>
            <a:t>Ændringer i HelloWorld.java</a:t>
          </a:r>
          <a:endParaRPr lang="en-US" sz="3200" dirty="0"/>
        </a:p>
      </dgm:t>
    </dgm:pt>
    <dgm:pt modelId="{E9A24EEB-8AD0-4A25-9D4B-16453CDFAB1A}" type="parTrans" cxnId="{C1CB8DDF-A780-47D5-8C4D-4B7FE8AA96DF}">
      <dgm:prSet/>
      <dgm:spPr/>
      <dgm:t>
        <a:bodyPr/>
        <a:lstStyle/>
        <a:p>
          <a:endParaRPr lang="en-US"/>
        </a:p>
      </dgm:t>
    </dgm:pt>
    <dgm:pt modelId="{368A3AA6-8245-4CB6-A1DA-5717B8F4826B}" type="sibTrans" cxnId="{C1CB8DDF-A780-47D5-8C4D-4B7FE8AA96DF}">
      <dgm:prSet/>
      <dgm:spPr/>
      <dgm:t>
        <a:bodyPr/>
        <a:lstStyle/>
        <a:p>
          <a:endParaRPr lang="en-US"/>
        </a:p>
      </dgm:t>
    </dgm:pt>
    <dgm:pt modelId="{98247E71-7170-4DE8-A836-21B4D5BF6F7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Git commit –m “a new commit”</a:t>
          </a:r>
        </a:p>
        <a:p>
          <a:r>
            <a:rPr lang="en-US" sz="1600" dirty="0"/>
            <a:t>[master (root-commit) 4d1a8ad] a new commit</a:t>
          </a:r>
          <a:endParaRPr lang="da-DK" sz="1600" dirty="0"/>
        </a:p>
        <a:p>
          <a:r>
            <a:rPr lang="da-DK" sz="1600" dirty="0"/>
            <a:t> 1 file </a:t>
          </a:r>
          <a:r>
            <a:rPr lang="da-DK" sz="1600" dirty="0" err="1"/>
            <a:t>changed</a:t>
          </a:r>
          <a:r>
            <a:rPr lang="da-DK" sz="1600" dirty="0"/>
            <a:t>, 5 </a:t>
          </a:r>
          <a:r>
            <a:rPr lang="da-DK" sz="1600" dirty="0" err="1"/>
            <a:t>insertions</a:t>
          </a:r>
          <a:r>
            <a:rPr lang="da-DK" sz="1600" dirty="0"/>
            <a:t>(+)</a:t>
          </a:r>
        </a:p>
        <a:p>
          <a:r>
            <a:rPr lang="en-US" sz="1600" dirty="0"/>
            <a:t> create mode 100644 HelloWorld.java</a:t>
          </a:r>
        </a:p>
      </dgm:t>
    </dgm:pt>
    <dgm:pt modelId="{300F579A-454E-4C39-A50C-7615EE49C02B}" type="parTrans" cxnId="{12ADD550-58F5-4D4D-8706-F3154733810C}">
      <dgm:prSet/>
      <dgm:spPr/>
      <dgm:t>
        <a:bodyPr/>
        <a:lstStyle/>
        <a:p>
          <a:endParaRPr lang="en-US"/>
        </a:p>
      </dgm:t>
    </dgm:pt>
    <dgm:pt modelId="{CEB52F8C-8B11-4169-B3C4-E03C1C16A4E2}" type="sibTrans" cxnId="{12ADD550-58F5-4D4D-8706-F3154733810C}">
      <dgm:prSet/>
      <dgm:spPr/>
      <dgm:t>
        <a:bodyPr/>
        <a:lstStyle/>
        <a:p>
          <a:endParaRPr lang="en-US"/>
        </a:p>
      </dgm:t>
    </dgm:pt>
    <dgm:pt modelId="{1DAC6166-3773-496D-8CE2-7CC1E359DB0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Git add HelloWorld.java</a:t>
          </a:r>
          <a:endParaRPr lang="en-US" sz="2800" dirty="0"/>
        </a:p>
      </dgm:t>
    </dgm:pt>
    <dgm:pt modelId="{97F6BC19-8015-4B70-86CD-87A66C7EE54E}" type="sibTrans" cxnId="{E942DDE4-FC70-4502-A426-8AFDD4EDCCD8}">
      <dgm:prSet/>
      <dgm:spPr/>
      <dgm:t>
        <a:bodyPr/>
        <a:lstStyle/>
        <a:p>
          <a:endParaRPr lang="en-US"/>
        </a:p>
      </dgm:t>
    </dgm:pt>
    <dgm:pt modelId="{8B7D2D6E-8881-42BE-BFE2-EDF9CC899F2E}" type="parTrans" cxnId="{E942DDE4-FC70-4502-A426-8AFDD4EDCCD8}">
      <dgm:prSet/>
      <dgm:spPr/>
      <dgm:t>
        <a:bodyPr/>
        <a:lstStyle/>
        <a:p>
          <a:endParaRPr lang="en-US"/>
        </a:p>
      </dgm:t>
    </dgm:pt>
    <dgm:pt modelId="{1768792D-F788-4042-BC65-394482DF4245}">
      <dgm:prSet custT="1"/>
      <dgm:spPr/>
      <dgm:t>
        <a:bodyPr/>
        <a:lstStyle/>
        <a:p>
          <a:r>
            <a:rPr lang="en-US" sz="3200" dirty="0" err="1"/>
            <a:t>Untrackted</a:t>
          </a:r>
          <a:r>
            <a:rPr lang="en-US" sz="3200" dirty="0"/>
            <a:t> file</a:t>
          </a:r>
        </a:p>
      </dgm:t>
    </dgm:pt>
    <dgm:pt modelId="{43F7B579-67B8-4201-AD82-ED9733372481}" type="parTrans" cxnId="{42E02633-7115-4357-9E48-6A45664C5B60}">
      <dgm:prSet/>
      <dgm:spPr/>
      <dgm:t>
        <a:bodyPr/>
        <a:lstStyle/>
        <a:p>
          <a:endParaRPr lang="da-DK"/>
        </a:p>
      </dgm:t>
    </dgm:pt>
    <dgm:pt modelId="{CE1F9D38-B074-4CB6-BBF2-F661B6827EF0}" type="sibTrans" cxnId="{42E02633-7115-4357-9E48-6A45664C5B60}">
      <dgm:prSet/>
      <dgm:spPr/>
      <dgm:t>
        <a:bodyPr/>
        <a:lstStyle/>
        <a:p>
          <a:endParaRPr lang="da-DK"/>
        </a:p>
      </dgm:t>
    </dgm:pt>
    <dgm:pt modelId="{5401C10B-DA19-488F-827A-68CD4CD403B9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a-DK" sz="2400" dirty="0"/>
            <a:t>Changes to </a:t>
          </a:r>
          <a:r>
            <a:rPr lang="da-DK" sz="2400" dirty="0" err="1"/>
            <a:t>be</a:t>
          </a:r>
          <a:r>
            <a:rPr lang="da-DK" sz="2400" dirty="0"/>
            <a:t> </a:t>
          </a:r>
          <a:r>
            <a:rPr lang="da-DK" sz="2400" dirty="0" err="1"/>
            <a:t>committed</a:t>
          </a:r>
          <a:r>
            <a:rPr lang="en-US" sz="2400" dirty="0"/>
            <a:t> </a:t>
          </a:r>
        </a:p>
      </dgm:t>
    </dgm:pt>
    <dgm:pt modelId="{5E4B212B-59FB-4F90-85B9-D1DE6BA35EDB}" type="parTrans" cxnId="{76288410-37FB-4740-A5C4-FA418509C87C}">
      <dgm:prSet/>
      <dgm:spPr/>
      <dgm:t>
        <a:bodyPr/>
        <a:lstStyle/>
        <a:p>
          <a:endParaRPr lang="da-DK"/>
        </a:p>
      </dgm:t>
    </dgm:pt>
    <dgm:pt modelId="{2578F419-E585-4E20-9858-1D2A9DA8FF46}" type="sibTrans" cxnId="{76288410-37FB-4740-A5C4-FA418509C87C}">
      <dgm:prSet/>
      <dgm:spPr/>
      <dgm:t>
        <a:bodyPr/>
        <a:lstStyle/>
        <a:p>
          <a:endParaRPr lang="da-DK"/>
        </a:p>
      </dgm:t>
    </dgm:pt>
    <dgm:pt modelId="{F2784863-010F-48F9-B071-E7618D4D97E5}" type="pres">
      <dgm:prSet presAssocID="{A928F307-FC66-4319-8C4C-5C330A89DBD7}" presName="outerComposite" presStyleCnt="0">
        <dgm:presLayoutVars>
          <dgm:chMax val="5"/>
          <dgm:dir/>
          <dgm:resizeHandles val="exact"/>
        </dgm:presLayoutVars>
      </dgm:prSet>
      <dgm:spPr/>
    </dgm:pt>
    <dgm:pt modelId="{DD96392E-F8C1-4172-B264-6F2AEE1ABE2C}" type="pres">
      <dgm:prSet presAssocID="{A928F307-FC66-4319-8C4C-5C330A89DBD7}" presName="dummyMaxCanvas" presStyleCnt="0">
        <dgm:presLayoutVars/>
      </dgm:prSet>
      <dgm:spPr/>
    </dgm:pt>
    <dgm:pt modelId="{CA2EF2A4-60D0-4EFB-AE68-CFE4E03539A7}" type="pres">
      <dgm:prSet presAssocID="{A928F307-FC66-4319-8C4C-5C330A89DBD7}" presName="ThreeNodes_1" presStyleLbl="node1" presStyleIdx="0" presStyleCnt="3">
        <dgm:presLayoutVars>
          <dgm:bulletEnabled val="1"/>
        </dgm:presLayoutVars>
      </dgm:prSet>
      <dgm:spPr/>
    </dgm:pt>
    <dgm:pt modelId="{152F85FB-BAFD-417D-9C2E-9A1C32A8DC74}" type="pres">
      <dgm:prSet presAssocID="{A928F307-FC66-4319-8C4C-5C330A89DBD7}" presName="ThreeNodes_2" presStyleLbl="node1" presStyleIdx="1" presStyleCnt="3">
        <dgm:presLayoutVars>
          <dgm:bulletEnabled val="1"/>
        </dgm:presLayoutVars>
      </dgm:prSet>
      <dgm:spPr/>
    </dgm:pt>
    <dgm:pt modelId="{6E2823B5-D172-4B5C-8F2D-D8604F9BD1E7}" type="pres">
      <dgm:prSet presAssocID="{A928F307-FC66-4319-8C4C-5C330A89DBD7}" presName="ThreeNodes_3" presStyleLbl="node1" presStyleIdx="2" presStyleCnt="3">
        <dgm:presLayoutVars>
          <dgm:bulletEnabled val="1"/>
        </dgm:presLayoutVars>
      </dgm:prSet>
      <dgm:spPr/>
    </dgm:pt>
    <dgm:pt modelId="{A75CD409-9403-4D12-B2CA-98530A2B83B6}" type="pres">
      <dgm:prSet presAssocID="{A928F307-FC66-4319-8C4C-5C330A89DBD7}" presName="ThreeConn_1-2" presStyleLbl="fgAccFollowNode1" presStyleIdx="0" presStyleCnt="2">
        <dgm:presLayoutVars>
          <dgm:bulletEnabled val="1"/>
        </dgm:presLayoutVars>
      </dgm:prSet>
      <dgm:spPr/>
    </dgm:pt>
    <dgm:pt modelId="{FEEB6039-2FFD-4030-AD6C-BD8EB6EE0EFF}" type="pres">
      <dgm:prSet presAssocID="{A928F307-FC66-4319-8C4C-5C330A89DBD7}" presName="ThreeConn_2-3" presStyleLbl="fgAccFollowNode1" presStyleIdx="1" presStyleCnt="2">
        <dgm:presLayoutVars>
          <dgm:bulletEnabled val="1"/>
        </dgm:presLayoutVars>
      </dgm:prSet>
      <dgm:spPr/>
    </dgm:pt>
    <dgm:pt modelId="{F35FBBFB-941F-41D0-87CE-A8A79C8641FC}" type="pres">
      <dgm:prSet presAssocID="{A928F307-FC66-4319-8C4C-5C330A89DBD7}" presName="ThreeNodes_1_text" presStyleLbl="node1" presStyleIdx="2" presStyleCnt="3">
        <dgm:presLayoutVars>
          <dgm:bulletEnabled val="1"/>
        </dgm:presLayoutVars>
      </dgm:prSet>
      <dgm:spPr/>
    </dgm:pt>
    <dgm:pt modelId="{72327F37-E279-4960-9562-D83626FD96F7}" type="pres">
      <dgm:prSet presAssocID="{A928F307-FC66-4319-8C4C-5C330A89DBD7}" presName="ThreeNodes_2_text" presStyleLbl="node1" presStyleIdx="2" presStyleCnt="3">
        <dgm:presLayoutVars>
          <dgm:bulletEnabled val="1"/>
        </dgm:presLayoutVars>
      </dgm:prSet>
      <dgm:spPr/>
    </dgm:pt>
    <dgm:pt modelId="{FFCCD82C-4787-4274-A0B1-F094F4258323}" type="pres">
      <dgm:prSet presAssocID="{A928F307-FC66-4319-8C4C-5C330A89DBD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6288410-37FB-4740-A5C4-FA418509C87C}" srcId="{1DAC6166-3773-496D-8CE2-7CC1E359DB0A}" destId="{5401C10B-DA19-488F-827A-68CD4CD403B9}" srcOrd="0" destOrd="0" parTransId="{5E4B212B-59FB-4F90-85B9-D1DE6BA35EDB}" sibTransId="{2578F419-E585-4E20-9858-1D2A9DA8FF46}"/>
    <dgm:cxn modelId="{06E81714-67C3-45DB-BFF1-95A505C4E4CB}" type="presOf" srcId="{1DAC6166-3773-496D-8CE2-7CC1E359DB0A}" destId="{72327F37-E279-4960-9562-D83626FD96F7}" srcOrd="1" destOrd="0" presId="urn:microsoft.com/office/officeart/2005/8/layout/vProcess5"/>
    <dgm:cxn modelId="{B984FF22-0815-4446-A223-A5058526ACDE}" type="presOf" srcId="{1768792D-F788-4042-BC65-394482DF4245}" destId="{CA2EF2A4-60D0-4EFB-AE68-CFE4E03539A7}" srcOrd="0" destOrd="1" presId="urn:microsoft.com/office/officeart/2005/8/layout/vProcess5"/>
    <dgm:cxn modelId="{D7BD2D2A-0F3E-427F-BA95-9E75F67228E1}" type="presOf" srcId="{97F6BC19-8015-4B70-86CD-87A66C7EE54E}" destId="{FEEB6039-2FFD-4030-AD6C-BD8EB6EE0EFF}" srcOrd="0" destOrd="0" presId="urn:microsoft.com/office/officeart/2005/8/layout/vProcess5"/>
    <dgm:cxn modelId="{42E02633-7115-4357-9E48-6A45664C5B60}" srcId="{3F7C025F-F29E-44AC-AE48-3337998BF592}" destId="{1768792D-F788-4042-BC65-394482DF4245}" srcOrd="0" destOrd="0" parTransId="{43F7B579-67B8-4201-AD82-ED9733372481}" sibTransId="{CE1F9D38-B074-4CB6-BBF2-F661B6827EF0}"/>
    <dgm:cxn modelId="{B0B5F768-90A3-4651-A75C-227F5DC75705}" type="presOf" srcId="{1768792D-F788-4042-BC65-394482DF4245}" destId="{F35FBBFB-941F-41D0-87CE-A8A79C8641FC}" srcOrd="1" destOrd="1" presId="urn:microsoft.com/office/officeart/2005/8/layout/vProcess5"/>
    <dgm:cxn modelId="{AE81F36B-35B9-4E7B-960A-D9BCBBE6EA45}" type="presOf" srcId="{98247E71-7170-4DE8-A836-21B4D5BF6F7D}" destId="{6E2823B5-D172-4B5C-8F2D-D8604F9BD1E7}" srcOrd="0" destOrd="0" presId="urn:microsoft.com/office/officeart/2005/8/layout/vProcess5"/>
    <dgm:cxn modelId="{48AD034C-36C1-4338-A6D8-4B2FAEC2779B}" type="presOf" srcId="{5401C10B-DA19-488F-827A-68CD4CD403B9}" destId="{72327F37-E279-4960-9562-D83626FD96F7}" srcOrd="1" destOrd="1" presId="urn:microsoft.com/office/officeart/2005/8/layout/vProcess5"/>
    <dgm:cxn modelId="{A5496F6D-092A-4980-892A-3EADAA0CD0BE}" type="presOf" srcId="{5401C10B-DA19-488F-827A-68CD4CD403B9}" destId="{152F85FB-BAFD-417D-9C2E-9A1C32A8DC74}" srcOrd="0" destOrd="1" presId="urn:microsoft.com/office/officeart/2005/8/layout/vProcess5"/>
    <dgm:cxn modelId="{12ADD550-58F5-4D4D-8706-F3154733810C}" srcId="{A928F307-FC66-4319-8C4C-5C330A89DBD7}" destId="{98247E71-7170-4DE8-A836-21B4D5BF6F7D}" srcOrd="2" destOrd="0" parTransId="{300F579A-454E-4C39-A50C-7615EE49C02B}" sibTransId="{CEB52F8C-8B11-4169-B3C4-E03C1C16A4E2}"/>
    <dgm:cxn modelId="{F5CCF674-BB5A-4FAD-AA66-89663405055D}" type="presOf" srcId="{3F7C025F-F29E-44AC-AE48-3337998BF592}" destId="{CA2EF2A4-60D0-4EFB-AE68-CFE4E03539A7}" srcOrd="0" destOrd="0" presId="urn:microsoft.com/office/officeart/2005/8/layout/vProcess5"/>
    <dgm:cxn modelId="{761C2E8D-3F09-4A55-95B2-BCB98AB5CEF2}" type="presOf" srcId="{98247E71-7170-4DE8-A836-21B4D5BF6F7D}" destId="{FFCCD82C-4787-4274-A0B1-F094F4258323}" srcOrd="1" destOrd="0" presId="urn:microsoft.com/office/officeart/2005/8/layout/vProcess5"/>
    <dgm:cxn modelId="{EF0F80AE-46CD-4C31-B542-562FBE25EFFE}" type="presOf" srcId="{1DAC6166-3773-496D-8CE2-7CC1E359DB0A}" destId="{152F85FB-BAFD-417D-9C2E-9A1C32A8DC74}" srcOrd="0" destOrd="0" presId="urn:microsoft.com/office/officeart/2005/8/layout/vProcess5"/>
    <dgm:cxn modelId="{75946CCA-03D0-42A3-8E16-50C64866071F}" type="presOf" srcId="{368A3AA6-8245-4CB6-A1DA-5717B8F4826B}" destId="{A75CD409-9403-4D12-B2CA-98530A2B83B6}" srcOrd="0" destOrd="0" presId="urn:microsoft.com/office/officeart/2005/8/layout/vProcess5"/>
    <dgm:cxn modelId="{77359CD5-41FD-4390-AE18-567A65AD9D0E}" type="presOf" srcId="{3F7C025F-F29E-44AC-AE48-3337998BF592}" destId="{F35FBBFB-941F-41D0-87CE-A8A79C8641FC}" srcOrd="1" destOrd="0" presId="urn:microsoft.com/office/officeart/2005/8/layout/vProcess5"/>
    <dgm:cxn modelId="{C1CB8DDF-A780-47D5-8C4D-4B7FE8AA96DF}" srcId="{A928F307-FC66-4319-8C4C-5C330A89DBD7}" destId="{3F7C025F-F29E-44AC-AE48-3337998BF592}" srcOrd="0" destOrd="0" parTransId="{E9A24EEB-8AD0-4A25-9D4B-16453CDFAB1A}" sibTransId="{368A3AA6-8245-4CB6-A1DA-5717B8F4826B}"/>
    <dgm:cxn modelId="{E942DDE4-FC70-4502-A426-8AFDD4EDCCD8}" srcId="{A928F307-FC66-4319-8C4C-5C330A89DBD7}" destId="{1DAC6166-3773-496D-8CE2-7CC1E359DB0A}" srcOrd="1" destOrd="0" parTransId="{8B7D2D6E-8881-42BE-BFE2-EDF9CC899F2E}" sibTransId="{97F6BC19-8015-4B70-86CD-87A66C7EE54E}"/>
    <dgm:cxn modelId="{80797AF3-BF87-4605-852B-B4DA0C5740AC}" type="presOf" srcId="{A928F307-FC66-4319-8C4C-5C330A89DBD7}" destId="{F2784863-010F-48F9-B071-E7618D4D97E5}" srcOrd="0" destOrd="0" presId="urn:microsoft.com/office/officeart/2005/8/layout/vProcess5"/>
    <dgm:cxn modelId="{7E852FA3-65AA-4186-A18A-7394F29552F2}" type="presParOf" srcId="{F2784863-010F-48F9-B071-E7618D4D97E5}" destId="{DD96392E-F8C1-4172-B264-6F2AEE1ABE2C}" srcOrd="0" destOrd="0" presId="urn:microsoft.com/office/officeart/2005/8/layout/vProcess5"/>
    <dgm:cxn modelId="{E1EF54B8-2D06-4DFB-8F80-DA783C29FC09}" type="presParOf" srcId="{F2784863-010F-48F9-B071-E7618D4D97E5}" destId="{CA2EF2A4-60D0-4EFB-AE68-CFE4E03539A7}" srcOrd="1" destOrd="0" presId="urn:microsoft.com/office/officeart/2005/8/layout/vProcess5"/>
    <dgm:cxn modelId="{3D390567-77E0-4CA7-8BC1-46A07CF624BB}" type="presParOf" srcId="{F2784863-010F-48F9-B071-E7618D4D97E5}" destId="{152F85FB-BAFD-417D-9C2E-9A1C32A8DC74}" srcOrd="2" destOrd="0" presId="urn:microsoft.com/office/officeart/2005/8/layout/vProcess5"/>
    <dgm:cxn modelId="{88BBABFB-31D4-48E4-A24A-B901329C15A4}" type="presParOf" srcId="{F2784863-010F-48F9-B071-E7618D4D97E5}" destId="{6E2823B5-D172-4B5C-8F2D-D8604F9BD1E7}" srcOrd="3" destOrd="0" presId="urn:microsoft.com/office/officeart/2005/8/layout/vProcess5"/>
    <dgm:cxn modelId="{398647A5-A5B3-40D1-9B60-3F7BD75679DB}" type="presParOf" srcId="{F2784863-010F-48F9-B071-E7618D4D97E5}" destId="{A75CD409-9403-4D12-B2CA-98530A2B83B6}" srcOrd="4" destOrd="0" presId="urn:microsoft.com/office/officeart/2005/8/layout/vProcess5"/>
    <dgm:cxn modelId="{12581332-6060-42BF-B999-0F157F03E9F5}" type="presParOf" srcId="{F2784863-010F-48F9-B071-E7618D4D97E5}" destId="{FEEB6039-2FFD-4030-AD6C-BD8EB6EE0EFF}" srcOrd="5" destOrd="0" presId="urn:microsoft.com/office/officeart/2005/8/layout/vProcess5"/>
    <dgm:cxn modelId="{6D767BD6-1DAB-4C89-98AD-182019BA8A71}" type="presParOf" srcId="{F2784863-010F-48F9-B071-E7618D4D97E5}" destId="{F35FBBFB-941F-41D0-87CE-A8A79C8641FC}" srcOrd="6" destOrd="0" presId="urn:microsoft.com/office/officeart/2005/8/layout/vProcess5"/>
    <dgm:cxn modelId="{E64BB52B-B18E-4C22-881C-78B148A9F11D}" type="presParOf" srcId="{F2784863-010F-48F9-B071-E7618D4D97E5}" destId="{72327F37-E279-4960-9562-D83626FD96F7}" srcOrd="7" destOrd="0" presId="urn:microsoft.com/office/officeart/2005/8/layout/vProcess5"/>
    <dgm:cxn modelId="{864DD559-57F6-40A1-B31D-DA5A5D8D117B}" type="presParOf" srcId="{F2784863-010F-48F9-B071-E7618D4D97E5}" destId="{FFCCD82C-4787-4274-A0B1-F094F42583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EF2A4-60D0-4EFB-AE68-CFE4E03539A7}">
      <dsp:nvSpPr>
        <dsp:cNvPr id="0" name=""/>
        <dsp:cNvSpPr/>
      </dsp:nvSpPr>
      <dsp:spPr>
        <a:xfrm>
          <a:off x="0" y="0"/>
          <a:ext cx="5822553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Ændringer i HelloWorld.java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Untrackted</a:t>
          </a:r>
          <a:r>
            <a:rPr lang="en-US" sz="3200" kern="1200" dirty="0"/>
            <a:t> file</a:t>
          </a:r>
        </a:p>
      </dsp:txBody>
      <dsp:txXfrm>
        <a:off x="48961" y="48961"/>
        <a:ext cx="4018725" cy="1573715"/>
      </dsp:txXfrm>
    </dsp:sp>
    <dsp:sp modelId="{152F85FB-BAFD-417D-9C2E-9A1C32A8DC74}">
      <dsp:nvSpPr>
        <dsp:cNvPr id="0" name=""/>
        <dsp:cNvSpPr/>
      </dsp:nvSpPr>
      <dsp:spPr>
        <a:xfrm>
          <a:off x="513754" y="1950243"/>
          <a:ext cx="5822553" cy="167163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Git add HelloWorld.java</a:t>
          </a:r>
          <a:endParaRPr lang="en-US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400" kern="1200" dirty="0"/>
            <a:t>Changes to </a:t>
          </a:r>
          <a:r>
            <a:rPr lang="da-DK" sz="2400" kern="1200" dirty="0" err="1"/>
            <a:t>be</a:t>
          </a:r>
          <a:r>
            <a:rPr lang="da-DK" sz="2400" kern="1200" dirty="0"/>
            <a:t> </a:t>
          </a:r>
          <a:r>
            <a:rPr lang="da-DK" sz="2400" kern="1200" dirty="0" err="1"/>
            <a:t>committed</a:t>
          </a:r>
          <a:r>
            <a:rPr lang="en-US" sz="2400" kern="1200" dirty="0"/>
            <a:t> </a:t>
          </a:r>
        </a:p>
      </dsp:txBody>
      <dsp:txXfrm>
        <a:off x="562715" y="1999204"/>
        <a:ext cx="4124312" cy="1573715"/>
      </dsp:txXfrm>
    </dsp:sp>
    <dsp:sp modelId="{6E2823B5-D172-4B5C-8F2D-D8604F9BD1E7}">
      <dsp:nvSpPr>
        <dsp:cNvPr id="0" name=""/>
        <dsp:cNvSpPr/>
      </dsp:nvSpPr>
      <dsp:spPr>
        <a:xfrm>
          <a:off x="1027509" y="3900487"/>
          <a:ext cx="5822553" cy="167163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Git commit –m “a new commit”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[master (root-commit) 4d1a8ad] a new commit</a:t>
          </a:r>
          <a:endParaRPr lang="da-DK" sz="16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 1 file </a:t>
          </a:r>
          <a:r>
            <a:rPr lang="da-DK" sz="1600" kern="1200" dirty="0" err="1"/>
            <a:t>changed</a:t>
          </a:r>
          <a:r>
            <a:rPr lang="da-DK" sz="1600" kern="1200" dirty="0"/>
            <a:t>, 5 </a:t>
          </a:r>
          <a:r>
            <a:rPr lang="da-DK" sz="1600" kern="1200" dirty="0" err="1"/>
            <a:t>insertions</a:t>
          </a:r>
          <a:r>
            <a:rPr lang="da-DK" sz="1600" kern="1200" dirty="0"/>
            <a:t>(+)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create mode 100644 HelloWorld.java</a:t>
          </a:r>
        </a:p>
      </dsp:txBody>
      <dsp:txXfrm>
        <a:off x="1076470" y="3949448"/>
        <a:ext cx="4124312" cy="1573715"/>
      </dsp:txXfrm>
    </dsp:sp>
    <dsp:sp modelId="{A75CD409-9403-4D12-B2CA-98530A2B83B6}">
      <dsp:nvSpPr>
        <dsp:cNvPr id="0" name=""/>
        <dsp:cNvSpPr/>
      </dsp:nvSpPr>
      <dsp:spPr>
        <a:xfrm>
          <a:off x="4735989" y="1267658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80466" y="1267658"/>
        <a:ext cx="597610" cy="817639"/>
      </dsp:txXfrm>
    </dsp:sp>
    <dsp:sp modelId="{FEEB6039-2FFD-4030-AD6C-BD8EB6EE0EFF}">
      <dsp:nvSpPr>
        <dsp:cNvPr id="0" name=""/>
        <dsp:cNvSpPr/>
      </dsp:nvSpPr>
      <dsp:spPr>
        <a:xfrm>
          <a:off x="5249743" y="3206757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94220" y="3206757"/>
        <a:ext cx="597610" cy="81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FADA-665D-41EF-8A3D-9F98FD8F6BC6}" type="datetimeFigureOut">
              <a:rPr lang="da-DK" smtClean="0"/>
              <a:t>03-10-2019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8438F-BAB4-4772-94EB-6F9616BBEB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401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9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er et </a:t>
            </a:r>
            <a:r>
              <a:rPr lang="da-DK" dirty="0" err="1"/>
              <a:t>commit</a:t>
            </a:r>
            <a:r>
              <a:rPr lang="da-DK" dirty="0"/>
              <a:t>? Et </a:t>
            </a:r>
            <a:r>
              <a:rPr lang="da-DK" dirty="0" err="1"/>
              <a:t>commit</a:t>
            </a:r>
            <a:r>
              <a:rPr lang="da-DK" dirty="0"/>
              <a:t> er en samling af alle de ændringer der er blevet foretaget siden det sidste </a:t>
            </a:r>
            <a:r>
              <a:rPr lang="da-DK" dirty="0" err="1"/>
              <a:t>commit</a:t>
            </a:r>
            <a:r>
              <a:rPr lang="da-DK" dirty="0"/>
              <a:t>. Når et </a:t>
            </a:r>
            <a:r>
              <a:rPr lang="da-DK" dirty="0" err="1"/>
              <a:t>commit</a:t>
            </a:r>
            <a:r>
              <a:rPr lang="da-DK" dirty="0"/>
              <a:t> skal laves skal alle filer der skal med, tilføjes (ved brug af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). Når alle relevante filer er tilføjet skal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 kaldes og dermed er alle disse ændringer samlet i et </a:t>
            </a:r>
            <a:r>
              <a:rPr lang="da-DK" dirty="0" err="1"/>
              <a:t>commit</a:t>
            </a:r>
            <a:r>
              <a:rPr lang="da-DK" dirty="0"/>
              <a:t>, der senere kan refereres til, hvis nødvendigt.</a:t>
            </a:r>
            <a:br>
              <a:rPr lang="da-DK" dirty="0"/>
            </a:br>
            <a:endParaRPr lang="da-DK" dirty="0"/>
          </a:p>
          <a:p>
            <a:r>
              <a:rPr lang="da-DK" dirty="0"/>
              <a:t>Gennem gå et </a:t>
            </a:r>
            <a:r>
              <a:rPr lang="da-DK" dirty="0" err="1"/>
              <a:t>eksemple</a:t>
            </a:r>
            <a:r>
              <a:rPr lang="da-DK" dirty="0"/>
              <a:t> med </a:t>
            </a:r>
            <a:r>
              <a:rPr lang="da-DK" dirty="0" err="1"/>
              <a:t>f.esk</a:t>
            </a:r>
            <a:r>
              <a:rPr lang="da-DK" dirty="0"/>
              <a:t>. En </a:t>
            </a:r>
            <a:r>
              <a:rPr lang="da-DK" dirty="0" err="1"/>
              <a:t>java</a:t>
            </a:r>
            <a:r>
              <a:rPr lang="da-DK" dirty="0"/>
              <a:t> fil der ændres.</a:t>
            </a:r>
          </a:p>
          <a:p>
            <a:r>
              <a:rPr lang="da-DK" dirty="0"/>
              <a:t>Kommandoer, med en file der hedder HellloWorld.java</a:t>
            </a:r>
          </a:p>
          <a:p>
            <a:endParaRPr lang="da-DK" dirty="0"/>
          </a:p>
          <a:p>
            <a:r>
              <a:rPr lang="da-DK" dirty="0"/>
              <a:t>Git status &gt;&gt; for at se ændringer </a:t>
            </a:r>
          </a:p>
          <a:p>
            <a:r>
              <a:rPr lang="da-DK" dirty="0"/>
              <a:t>Git </a:t>
            </a:r>
            <a:r>
              <a:rPr lang="da-DK" dirty="0" err="1"/>
              <a:t>add</a:t>
            </a:r>
            <a:r>
              <a:rPr lang="da-DK" dirty="0"/>
              <a:t> HelloWorld.java</a:t>
            </a:r>
          </a:p>
          <a:p>
            <a:r>
              <a:rPr lang="da-DK" dirty="0"/>
              <a:t>Git status &gt;&gt; for at se forskellen</a:t>
            </a:r>
          </a:p>
          <a:p>
            <a:r>
              <a:rPr lang="da-DK" dirty="0"/>
              <a:t>Git </a:t>
            </a:r>
            <a:r>
              <a:rPr lang="da-DK" dirty="0" err="1"/>
              <a:t>commit</a:t>
            </a:r>
            <a:r>
              <a:rPr lang="da-DK" dirty="0"/>
              <a:t> –m ”I made a </a:t>
            </a:r>
            <a:r>
              <a:rPr lang="da-DK" dirty="0" err="1"/>
              <a:t>change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”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849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6549-4319-4855-A256-104872EE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5EA24CD-3440-46DF-83E7-3293FCD4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661B69-547C-40AD-8B00-FBF8D07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DC648D-AC3D-40F9-B1A9-0F882F39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4210DB-BB7F-47D5-BB6E-AE56D42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49A79-7B65-4C68-9E14-A2763067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F8DDC1-9E2A-4C31-A52C-ED3B8CE7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061904-2734-49A0-A470-935814ED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3C7DE3-1D7E-402A-B291-86C148E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E8FBA5-8614-4146-88E0-C4A5951F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1E79A24-296F-4232-8D95-68F71AD4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1086D2-DD23-4521-8BCE-F7FE709C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9B1703-96F2-483D-AD04-EF6CA8E5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66EA11-EE5C-4DF3-B591-20EB7815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132F6E-D575-41FE-9908-8BC3BA1E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722-4360-4A84-B7B2-CA98FB4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661CC4-7CC0-4582-9444-191961AC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2FE45D-70DD-4C3D-9E19-B895B2A4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4DC588-1338-46EC-BE6F-B9D82C93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29CDFF-C737-4050-8C70-9758CEF8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2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E3085-A507-4196-A875-C757690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A237750-B7CB-4E8B-B9C4-BE4B8DD5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F8D0B1-3F8A-48A2-88D6-852A6862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426F0C-0FDB-45A7-A694-BD23ABB9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D9C734-7588-433B-863A-7A8EE9EF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0096-1E15-4342-B96E-B6AA4DEF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E240F1-2722-41A6-9FAB-83BD20980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BD3BE5-F05D-4BD1-B899-A14D648B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126C64-0C32-4F93-ACC3-881BB44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ACFB13-6EEC-4DB2-A5EE-B888DF7A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CAE47-8E35-4289-8356-705384B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0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D9D90-38F1-4104-BA8E-7FFDEA53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23EB1A-2A75-49DD-A19F-685E1D71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0EA119-8CE9-40F7-BBBC-812E9F92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1738444-0AC4-4F0E-B555-B5D7D9CA6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462A2BA-A588-4D49-BA81-D4C33FAE0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E40A4F9-0109-45A3-A5EE-14B7ED8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73929F9-F9BA-4397-B1E1-5DBA22E0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F9610B-A377-4162-9F13-0BF8FB1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9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F29B4-63BD-4ACE-9FE9-104EA45F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D40667C-65DA-4E32-817F-4DF4C74D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986046B-09A2-4BE9-B93E-71DC2CF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A10FEC4-67CC-4926-A764-51597C60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3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FA34EA0-7886-4CAE-AD42-BBC61DAD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A4E79BF-0E8E-4CC1-981E-2351BEAD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8282A17-E377-4A9B-B966-84C7106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959DD-7771-4A7E-BD76-B4FBA3D7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899F08-3DD2-4179-8AB4-3450E7B0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63829C-31A9-4270-98F2-C1EEA640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7BA71D-6B31-4B69-8F65-19E6373F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E6A953-C9AA-4232-822D-D5D9E3F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085493C-7834-4B54-96D1-AA885AC3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9B7F3-BF59-4F87-9439-1D1D56E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0564BC4-7424-4184-9F4C-DB6E9A912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6B4851C-E84A-4641-99E4-BDE554B0D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F121ED7-5F44-46B3-A74C-BFD7903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FF3B667-CA55-4606-A147-CD8A948E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BA2FA8-58E2-43CC-92E6-4AFB302D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2951074-32A4-432A-98F9-6F4E38E2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5E6880-2370-4492-A57E-34173BB6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D0955-126E-4ACC-8B62-160F32FF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CC845D-DF80-4F93-9E9F-6397EF54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0CAE40-E76A-4F5A-A403-17A936FB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github.com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304413-90E0-4A27-985E-873D963D4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Versionsstyring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C455CE0-440E-4347-998E-CAA2A1E6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GIT &amp; github.com</a:t>
            </a:r>
          </a:p>
        </p:txBody>
      </p:sp>
    </p:spTree>
    <p:extLst>
      <p:ext uri="{BB962C8B-B14F-4D97-AF65-F5344CB8AC3E}">
        <p14:creationId xmlns:p14="http://schemas.microsoft.com/office/powerpoint/2010/main" val="426858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F9BF7C-A747-4ED0-A6DD-4B362FF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Som Versionsstyring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CAB345A0-AA03-42DB-ABA5-12F68098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2754557"/>
            <a:ext cx="10905066" cy="22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15F205-7C51-4B3D-BC66-07B32FA2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Commits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Pladsholder til indhold 2">
            <a:extLst>
              <a:ext uri="{FF2B5EF4-FFF2-40B4-BE49-F238E27FC236}">
                <a16:creationId xmlns:a16="http://schemas.microsoft.com/office/drawing/2014/main" id="{491F020D-380F-4348-B1C4-5FE54F561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160579"/>
              </p:ext>
            </p:extLst>
          </p:nvPr>
        </p:nvGraphicFramePr>
        <p:xfrm>
          <a:off x="5018087" y="642937"/>
          <a:ext cx="6850063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189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62234-062A-4FC5-A4CE-4C51FD73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PUSH &amp; PULL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6901D-1A79-4910-A4D5-5F754DBC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PULL: Hent alle </a:t>
            </a:r>
            <a:r>
              <a:rPr lang="da-DK" dirty="0" err="1"/>
              <a:t>commits</a:t>
            </a:r>
            <a:r>
              <a:rPr lang="da-DK" dirty="0"/>
              <a:t> fra </a:t>
            </a:r>
            <a:r>
              <a:rPr lang="da-DK" dirty="0" err="1"/>
              <a:t>Github</a:t>
            </a:r>
            <a:r>
              <a:rPr lang="da-DK" dirty="0"/>
              <a:t>, som ikke allerede er hentet.</a:t>
            </a:r>
          </a:p>
          <a:p>
            <a:r>
              <a:rPr lang="da-DK" dirty="0"/>
              <a:t>PUSH: Skub alle </a:t>
            </a:r>
            <a:r>
              <a:rPr lang="da-DK" dirty="0" err="1"/>
              <a:t>commits</a:t>
            </a:r>
            <a:r>
              <a:rPr lang="da-DK" dirty="0"/>
              <a:t>, der ikke allerede er skubbet, op på </a:t>
            </a:r>
            <a:r>
              <a:rPr lang="da-DK" dirty="0" err="1"/>
              <a:t>Github</a:t>
            </a:r>
            <a:endParaRPr lang="da-DK" dirty="0"/>
          </a:p>
          <a:p>
            <a:endParaRPr lang="da-DK" dirty="0"/>
          </a:p>
          <a:p>
            <a:r>
              <a:rPr lang="da-DK" dirty="0"/>
              <a:t>Hent først og derefter skub</a:t>
            </a:r>
          </a:p>
          <a:p>
            <a:pPr lvl="1"/>
            <a:r>
              <a:rPr lang="da-DK" dirty="0"/>
              <a:t>Er der andre der har ændret noget, så skal du hente deres ændringer først.</a:t>
            </a:r>
          </a:p>
          <a:p>
            <a:pPr lvl="1"/>
            <a:r>
              <a:rPr lang="da-DK" dirty="0"/>
              <a:t>Når deres ændringer er hentet og flette ind, så kan du skubbe op.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571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9790E-DC47-4CA0-82D0-EC5E0BF8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r>
              <a:rPr lang="da-DK" dirty="0"/>
              <a:t> Repository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14FAE0-5B00-471C-B5C2-7CD03065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r>
              <a:rPr lang="da-DK" dirty="0"/>
              <a:t> står kun for at lagre jeres data</a:t>
            </a:r>
          </a:p>
          <a:p>
            <a:endParaRPr lang="da-DK" dirty="0"/>
          </a:p>
          <a:p>
            <a:r>
              <a:rPr lang="da-DK" dirty="0" err="1"/>
              <a:t>Github</a:t>
            </a:r>
            <a:r>
              <a:rPr lang="da-DK" dirty="0"/>
              <a:t> har et væld af muligheder for at styre jeres projekter</a:t>
            </a:r>
          </a:p>
          <a:p>
            <a:pPr lvl="1"/>
            <a:r>
              <a:rPr lang="da-DK" dirty="0"/>
              <a:t>Gå gerne selv på opdagelse i ”Projects”, ”Wiki” og ”</a:t>
            </a:r>
            <a:r>
              <a:rPr lang="da-DK" dirty="0" err="1"/>
              <a:t>Insights</a:t>
            </a:r>
            <a:r>
              <a:rPr lang="da-DK" dirty="0"/>
              <a:t>”</a:t>
            </a:r>
          </a:p>
          <a:p>
            <a:pPr lvl="1"/>
            <a:endParaRPr lang="da-DK" dirty="0"/>
          </a:p>
          <a:p>
            <a:r>
              <a:rPr lang="da-DK" dirty="0"/>
              <a:t>Giver overblik over alle gruppemedlemmernes arbejde</a:t>
            </a:r>
          </a:p>
        </p:txBody>
      </p:sp>
    </p:spTree>
    <p:extLst>
      <p:ext uri="{BB962C8B-B14F-4D97-AF65-F5344CB8AC3E}">
        <p14:creationId xmlns:p14="http://schemas.microsoft.com/office/powerpoint/2010/main" val="32011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AC50E016-C8B7-45EE-8300-F18B719F5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26"/>
            <a:ext cx="5446920" cy="678749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E6099C8-1DCF-4242-AD8B-28BF4D68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8BA63-2220-4FEE-BA1C-0D1BD75F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158745"/>
            <a:ext cx="3515310" cy="25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 &amp; Github.com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3670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8EA59D-6F1A-4684-A14D-B43CB42E8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531" t="8950" r="5391" b="15532"/>
          <a:stretch/>
        </p:blipFill>
        <p:spPr>
          <a:xfrm rot="21600000">
            <a:off x="5300547" y="561975"/>
            <a:ext cx="3241030" cy="2457451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softEdge rad="0"/>
          </a:effectLst>
        </p:spPr>
      </p:pic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3252975-5C46-4A19-9A23-587F4793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/>
          </a:blip>
          <a:srcRect l="13097" t="10317" r="15251" b="9576"/>
          <a:stretch/>
        </p:blipFill>
        <p:spPr>
          <a:xfrm>
            <a:off x="8541577" y="561975"/>
            <a:ext cx="3185998" cy="2457451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FE7ECDAA-611C-4976-B508-3BB8290B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3425146"/>
            <a:ext cx="4977578" cy="2635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Hent</a:t>
            </a:r>
            <a:r>
              <a:rPr lang="en-US" sz="2000" dirty="0">
                <a:solidFill>
                  <a:srgbClr val="000000"/>
                </a:solidFill>
              </a:rPr>
              <a:t> GIT: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5"/>
              </a:rPr>
              <a:t>https://git-scm.com/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Lav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konto</a:t>
            </a:r>
            <a:endParaRPr lang="en-US" sz="2000" dirty="0">
              <a:solidFill>
                <a:srgbClr val="000000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6"/>
              </a:rPr>
              <a:t>www.github.com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269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Versionsstyring</vt:lpstr>
      <vt:lpstr>GIT Som Versionsstyring</vt:lpstr>
      <vt:lpstr>Commits</vt:lpstr>
      <vt:lpstr>PUSH &amp; PULL</vt:lpstr>
      <vt:lpstr>Github Repository</vt:lpstr>
      <vt:lpstr>GIT &amp; Github.com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Versionsstyring</dc:title>
  <dc:creator>Benjamin Paepke</dc:creator>
  <cp:lastModifiedBy>Benjamin Paepke</cp:lastModifiedBy>
  <cp:revision>6</cp:revision>
  <dcterms:created xsi:type="dcterms:W3CDTF">2019-10-03T20:35:12Z</dcterms:created>
  <dcterms:modified xsi:type="dcterms:W3CDTF">2019-10-03T21:37:27Z</dcterms:modified>
</cp:coreProperties>
</file>