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38c10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38c10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38c10c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38c10c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f0dad40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f0dad40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f45e42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f45e42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f45e428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f45e428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f45e428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f45e428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f4a6300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f4a6300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4a6300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4a6300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e33a874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e33a874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e33a8746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e33a8746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ee33a8746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ee33a874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e33a874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e33a874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e33a8746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e33a874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e33a8746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ee33a8746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e33a8746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ee33a8746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e33a8746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e33a8746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NBA Codere Tests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695675" y="3467100"/>
            <a:ext cx="3024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Sergio Cosano 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Rafa Lucena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Juan Antonio Perez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Sandro Tejero Delgado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Victor Paez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0" y="2990625"/>
            <a:ext cx="3468052" cy="1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JugadorTest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0" y="2329150"/>
            <a:ext cx="47529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10100"/>
            <a:ext cx="44386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64788" y="1794025"/>
            <a:ext cx="4117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Comprueba que el jugador tiene los puntos de </a:t>
            </a:r>
            <a:r>
              <a:rPr lang="es"/>
              <a:t>estadística</a:t>
            </a:r>
            <a:r>
              <a:rPr lang="es"/>
              <a:t> necesarios para realizar un pase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732713" y="1794025"/>
            <a:ext cx="4117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Comprueba que al realizar una defensa el jugador tiene los puntos necesarios para realizar una falta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MercadoTest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922763" y="1986525"/>
            <a:ext cx="41172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Comprueba que existe el jugador o jugadores para poder venderlos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63" y="2600325"/>
            <a:ext cx="32480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763" y="2571750"/>
            <a:ext cx="34385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5088363" y="198592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Comprueba que existe el jugador o jugadores para poder comprarlos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13575" y="138600"/>
            <a:ext cx="7038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u="sng"/>
              <a:t>Partido </a:t>
            </a:r>
            <a:endParaRPr b="1" i="1" u="sng"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4898475" y="1043813"/>
            <a:ext cx="335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COMPROBACIÓN</a:t>
            </a:r>
            <a:r>
              <a:rPr lang="es"/>
              <a:t> DE LA EXISTENCIA DE DOS EQUIPOS EN LA CLASE PARTIDO (O EN EL PARTIDO)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75" y="924588"/>
            <a:ext cx="36004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609025" y="2571750"/>
            <a:ext cx="360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COMPROBACIÓN DE QUE EL EQUIPO NO SEA EL MISMO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475" y="2216550"/>
            <a:ext cx="38100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75" y="3651375"/>
            <a:ext cx="64865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7217350" y="3864575"/>
            <a:ext cx="1767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COMPRUEBA EL TIEMPO DEL PARTIDO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Torneo</a:t>
            </a:r>
            <a:endParaRPr b="1" u="sng"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5" y="1307850"/>
            <a:ext cx="3265400" cy="330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209625" y="1307859"/>
            <a:ext cx="36435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test comprueba que los equipos se han añadido correctamente y al mismo tiempo comprueba que sean los  mismos equipos del array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Torneo</a:t>
            </a:r>
            <a:endParaRPr b="1" u="sng"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5500500" y="1779009"/>
            <a:ext cx="36435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Este test comprueba que cuando se juega un partido que devuelva el equipo que ha ganado correctamente</a:t>
            </a:r>
            <a:endParaRPr sz="1500"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b="8260" l="0" r="0" t="-8260"/>
          <a:stretch/>
        </p:blipFill>
        <p:spPr>
          <a:xfrm>
            <a:off x="129425" y="1307850"/>
            <a:ext cx="5150912" cy="2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Equipo</a:t>
            </a:r>
            <a:endParaRPr b="1" u="sng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7" y="1599084"/>
            <a:ext cx="4901916" cy="194534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5325800" y="1599084"/>
            <a:ext cx="36435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Estos Test comprueba que se añade correctamente tanto un jugador como un array de Jugadores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Estadística</a:t>
            </a:r>
            <a:endParaRPr b="1" u="sng"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5325800" y="1599084"/>
            <a:ext cx="36435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Estos Test comprueba que los </a:t>
            </a:r>
            <a:r>
              <a:rPr lang="es" sz="1600"/>
              <a:t>números</a:t>
            </a:r>
            <a:r>
              <a:rPr lang="es" sz="1600"/>
              <a:t> introducidos o almacenados sean negativos</a:t>
            </a:r>
            <a:endParaRPr sz="1600"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00" y="1275225"/>
            <a:ext cx="44577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Estadística</a:t>
            </a:r>
            <a:endParaRPr b="1" u="sng"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5325800" y="1599084"/>
            <a:ext cx="36435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Estos Test comprueba que los datos almacenados o introducidos </a:t>
            </a:r>
            <a:r>
              <a:rPr lang="es" sz="1600"/>
              <a:t>están</a:t>
            </a:r>
            <a:r>
              <a:rPr lang="es" sz="1600"/>
              <a:t> en el formato correspondiente.</a:t>
            </a:r>
            <a:endParaRPr sz="1600"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5" y="1859725"/>
            <a:ext cx="5059351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r>
              <a:rPr lang="es"/>
              <a:t>: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UsuarioTest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DineroTest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JugadorTest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MercadoTest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Estadistica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UsuarioTest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Test “existe_usuario” comprueba si el usuario existe al crearlo. Devolverá el mismo nombre o una excepción.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81650"/>
            <a:ext cx="6897650" cy="23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UsuarioTest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Test “asignar_nombre” comprueba si el usuario tiene el nombre al asignarlo. Devolverá el nombre o una excepción.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00" y="2266211"/>
            <a:ext cx="6618600" cy="2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UsuarioTest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Test “anadir_usuario” comprueba si al añadir un “jugador” se añade al “Array de Jugadores” o devuelve una excepción.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Test “sistema_de_apuestas” comprueba si al añadir un “equipo” se añade al “Sistema de Apuestas” o devuelve una excepción.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11600"/>
            <a:ext cx="6852876" cy="8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600750"/>
            <a:ext cx="6852875" cy="85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DineroTest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Test “obtener_puntos” comprueba si los puntos que tiene el usuario son correctos.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Test “asignar_puntos” comprueba si asigna los puntos son correctos.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025" y="1756400"/>
            <a:ext cx="5564800" cy="12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025" y="3485050"/>
            <a:ext cx="5564800" cy="152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DineroTest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Test “anadir_puntos” comprueba si la suma de los puntos es correcta.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Test “restar_puntos” comprueba si la resta de los puntos es correcta.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75" y="1702525"/>
            <a:ext cx="5090425" cy="13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775" y="3581775"/>
            <a:ext cx="5090425" cy="144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DineroTest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Test “no_anadir_puntos” comprueba si al no añadir ningún punto devuelve el mismo resultado.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950" y="2059575"/>
            <a:ext cx="5503800" cy="14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JugadorTest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75" y="1664750"/>
            <a:ext cx="64293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75" y="3793300"/>
            <a:ext cx="3933825" cy="1137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913275" y="1307850"/>
            <a:ext cx="70389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Comprueba que el jugador tenga los puntos de </a:t>
            </a:r>
            <a:r>
              <a:rPr lang="es"/>
              <a:t>estadística</a:t>
            </a:r>
            <a:r>
              <a:rPr lang="es"/>
              <a:t> necesarios para encestar el </a:t>
            </a:r>
            <a:r>
              <a:rPr lang="es"/>
              <a:t>balón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4937375" y="3793300"/>
            <a:ext cx="411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Comprueba que el jugador tenga los puntos de estadística necesarios para poder bloquear un tiro a canasta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