
<file path=[Content_Types].xml><?xml version="1.0" encoding="utf-8"?>
<Types xmlns="http://schemas.openxmlformats.org/package/2006/content-types">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6" r:id="rId1"/>
  </p:sldMasterIdLst>
  <p:notesMasterIdLst>
    <p:notesMasterId r:id="rId10"/>
  </p:notesMasterIdLst>
  <p:handoutMasterIdLst>
    <p:handoutMasterId r:id="rId11"/>
  </p:handoutMasterIdLst>
  <p:sldIdLst>
    <p:sldId id="256" r:id="rId2"/>
    <p:sldId id="258" r:id="rId3"/>
    <p:sldId id="259" r:id="rId4"/>
    <p:sldId id="285" r:id="rId5"/>
    <p:sldId id="265" r:id="rId6"/>
    <p:sldId id="273" r:id="rId7"/>
    <p:sldId id="257" r:id="rId8"/>
    <p:sldId id="282" r:id="rId9"/>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Calibri Light" panose="020F0302020204030204" pitchFamily="34" charset="0"/>
      <p:regular r:id="rId16"/>
      <p:italic r:id="rId17"/>
    </p:embeddedFont>
    <p:embeddedFont>
      <p:font typeface="Fira Sans Extra Condensed Medium" panose="020B0604020202020204" charset="0"/>
      <p:regular r:id="rId18"/>
      <p:bold r:id="rId19"/>
      <p:italic r:id="rId20"/>
      <p:boldItalic r:id="rId21"/>
    </p:embeddedFont>
    <p:embeddedFont>
      <p:font typeface="Lucida Calligraphy" panose="03010101010101010101" pitchFamily="66" charset="0"/>
      <p:regular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1">
          <p15:clr>
            <a:srgbClr val="9AA0A6"/>
          </p15:clr>
        </p15:guide>
        <p15:guide id="2" orient="horz" pos="1731">
          <p15:clr>
            <a:srgbClr val="9AA0A6"/>
          </p15:clr>
        </p15:guide>
        <p15:guide id="3" orient="horz" pos="1641">
          <p15:clr>
            <a:srgbClr val="9AA0A6"/>
          </p15:clr>
        </p15:guide>
        <p15:guide id="4" orient="horz" pos="2502">
          <p15:clr>
            <a:srgbClr val="9AA0A6"/>
          </p15:clr>
        </p15:guide>
        <p15:guide id="5" orient="horz" pos="2412">
          <p15:clr>
            <a:srgbClr val="9AA0A6"/>
          </p15:clr>
        </p15:guide>
        <p15:guide id="6" orient="horz" pos="870">
          <p15:clr>
            <a:srgbClr val="9AA0A6"/>
          </p15:clr>
        </p15:guide>
        <p15:guide id="7"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59FD16-B423-4860-A162-1F77F7E80110}">
  <a:tblStyle styleId="{7459FD16-B423-4860-A162-1F77F7E801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86" y="77"/>
      </p:cViewPr>
      <p:guideLst>
        <p:guide orient="horz" pos="961"/>
        <p:guide orient="horz" pos="1731"/>
        <p:guide orient="horz" pos="1641"/>
        <p:guide orient="horz" pos="2502"/>
        <p:guide orient="horz" pos="2412"/>
        <p:guide orient="horz" pos="87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8D1DEF-25FE-4A5A-B456-A50B827575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53BE0D1-978C-49EF-8429-613E21B6EF5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1D42D3-33B6-4F36-8C22-22D63F410642}" type="datetimeFigureOut">
              <a:rPr lang="en-US" smtClean="0"/>
              <a:t>1/18/2021</a:t>
            </a:fld>
            <a:endParaRPr lang="en-US" dirty="0"/>
          </a:p>
        </p:txBody>
      </p:sp>
      <p:sp>
        <p:nvSpPr>
          <p:cNvPr id="4" name="Footer Placeholder 3">
            <a:extLst>
              <a:ext uri="{FF2B5EF4-FFF2-40B4-BE49-F238E27FC236}">
                <a16:creationId xmlns:a16="http://schemas.microsoft.com/office/drawing/2014/main" id="{22035FD7-757C-46FA-83B2-919B60B4EF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54870B-3550-49CA-8178-F1DA1C7A2B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B5CBC6-8E0A-436E-B80D-5C601F3D291B}" type="slidenum">
              <a:rPr lang="en-US" smtClean="0"/>
              <a:t>‹N°›</a:t>
            </a:fld>
            <a:endParaRPr lang="en-US" dirty="0"/>
          </a:p>
        </p:txBody>
      </p:sp>
    </p:spTree>
    <p:extLst>
      <p:ext uri="{BB962C8B-B14F-4D97-AF65-F5344CB8AC3E}">
        <p14:creationId xmlns:p14="http://schemas.microsoft.com/office/powerpoint/2010/main" val="25834651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7d932f3e7d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7d932f3e7d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7d932f3e7d_0_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7d932f3e7d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6c6532119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6c6532119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479fe8c46d_1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479fe8c46d_1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2"/>
        <p:cNvGrpSpPr/>
        <p:nvPr/>
      </p:nvGrpSpPr>
      <p:grpSpPr>
        <a:xfrm>
          <a:off x="0" y="0"/>
          <a:ext cx="0" cy="0"/>
          <a:chOff x="0" y="0"/>
          <a:chExt cx="0" cy="0"/>
        </a:xfrm>
      </p:grpSpPr>
      <p:sp>
        <p:nvSpPr>
          <p:cNvPr id="2343" name="Google Shape;2343;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4" name="Google Shape;2344;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6c653211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6c653211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7d932f3e7d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7d932f3e7d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44704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fr-FR"/>
              <a:t>Modifiez le style du titre</a:t>
            </a:r>
            <a:endParaRPr lang="en-US" dirty="0"/>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6699419" y="4402932"/>
            <a:ext cx="1200150" cy="283369"/>
          </a:xfrm>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a:xfrm>
            <a:off x="2971799" y="4402932"/>
            <a:ext cx="3670469" cy="283369"/>
          </a:xfrm>
        </p:spPr>
        <p:txBody>
          <a:bodyPr/>
          <a:lstStyle/>
          <a:p>
            <a:endParaRPr lang="en-US" dirty="0"/>
          </a:p>
        </p:txBody>
      </p:sp>
      <p:sp>
        <p:nvSpPr>
          <p:cNvPr id="6" name="Slide Number Placeholder 5"/>
          <p:cNvSpPr>
            <a:spLocks noGrp="1"/>
          </p:cNvSpPr>
          <p:nvPr>
            <p:ph type="sldNum" sz="quarter" idx="12"/>
          </p:nvPr>
        </p:nvSpPr>
        <p:spPr>
          <a:xfrm>
            <a:off x="7956719" y="4402932"/>
            <a:ext cx="413375" cy="283369"/>
          </a:xfrm>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565960416"/>
      </p:ext>
    </p:extLst>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1800" b="0"/>
            </a:lvl1pPr>
          </a:lstStyle>
          <a:p>
            <a:r>
              <a:rPr lang="fr-FR"/>
              <a:t>Modifiez le style du titre</a:t>
            </a:r>
            <a:endParaRPr lang="en-US" dirty="0"/>
          </a:p>
        </p:txBody>
      </p:sp>
      <p:sp>
        <p:nvSpPr>
          <p:cNvPr id="3" name="Picture Placeholder 2"/>
          <p:cNvSpPr>
            <a:spLocks noGrp="1" noChangeAspect="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84470362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fr-FR"/>
              <a:t>Modifiez le style du titre</a:t>
            </a:r>
            <a:endParaRPr lang="en-US" dirty="0"/>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94404040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5" name="TextBox 14"/>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1" name="TextBox 10"/>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68231728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fr-FR"/>
              <a:t>Modifiez le style du titre</a:t>
            </a:r>
            <a:endParaRPr lang="en-US" dirty="0"/>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72433457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63811005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81768272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8" name="Title 1"/>
          <p:cNvSpPr>
            <a:spLocks noGrp="1"/>
          </p:cNvSpPr>
          <p:nvPr>
            <p:ph type="title"/>
          </p:nvPr>
        </p:nvSpPr>
        <p:spPr>
          <a:xfrm>
            <a:off x="514351" y="457201"/>
            <a:ext cx="7598569" cy="1092200"/>
          </a:xfrm>
        </p:spPr>
        <p:txBody>
          <a:bodyPr/>
          <a:lstStyle/>
          <a:p>
            <a:r>
              <a:rPr lang="fr-FR"/>
              <a:t>Modifiez le style du titre</a:t>
            </a:r>
            <a:endParaRPr lang="en-US" dirty="0"/>
          </a:p>
        </p:txBody>
      </p:sp>
    </p:spTree>
    <p:extLst>
      <p:ext uri="{BB962C8B-B14F-4D97-AF65-F5344CB8AC3E}">
        <p14:creationId xmlns:p14="http://schemas.microsoft.com/office/powerpoint/2010/main" val="145299588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27978949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18"/>
        <p:cNvGrpSpPr/>
        <p:nvPr/>
      </p:nvGrpSpPr>
      <p:grpSpPr>
        <a:xfrm>
          <a:off x="0" y="0"/>
          <a:ext cx="0" cy="0"/>
          <a:chOff x="0" y="0"/>
          <a:chExt cx="0" cy="0"/>
        </a:xfrm>
      </p:grpSpPr>
      <p:sp>
        <p:nvSpPr>
          <p:cNvPr id="227" name="Google Shape;227;p12"/>
          <p:cNvSpPr txBox="1">
            <a:spLocks noGrp="1"/>
          </p:cNvSpPr>
          <p:nvPr>
            <p:ph type="ctrTitle"/>
          </p:nvPr>
        </p:nvSpPr>
        <p:spPr>
          <a:xfrm>
            <a:off x="724200" y="3281682"/>
            <a:ext cx="2253900" cy="832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800"/>
            </a:lvl1pPr>
            <a:lvl2pPr lvl="1" rtl="0">
              <a:spcBef>
                <a:spcPts val="0"/>
              </a:spcBef>
              <a:spcAft>
                <a:spcPts val="0"/>
              </a:spcAft>
              <a:buClr>
                <a:srgbClr val="FFFFFF"/>
              </a:buClr>
              <a:buSzPts val="1200"/>
              <a:buNone/>
              <a:defRPr sz="1200">
                <a:solidFill>
                  <a:srgbClr val="FFFFFF"/>
                </a:solidFill>
              </a:defRPr>
            </a:lvl2pPr>
            <a:lvl3pPr lvl="2" rtl="0">
              <a:spcBef>
                <a:spcPts val="0"/>
              </a:spcBef>
              <a:spcAft>
                <a:spcPts val="0"/>
              </a:spcAft>
              <a:buClr>
                <a:srgbClr val="FFFFFF"/>
              </a:buClr>
              <a:buSzPts val="1200"/>
              <a:buNone/>
              <a:defRPr sz="1200">
                <a:solidFill>
                  <a:srgbClr val="FFFFFF"/>
                </a:solidFill>
              </a:defRPr>
            </a:lvl3pPr>
            <a:lvl4pPr lvl="3" rtl="0">
              <a:spcBef>
                <a:spcPts val="0"/>
              </a:spcBef>
              <a:spcAft>
                <a:spcPts val="0"/>
              </a:spcAft>
              <a:buClr>
                <a:srgbClr val="FFFFFF"/>
              </a:buClr>
              <a:buSzPts val="1200"/>
              <a:buNone/>
              <a:defRPr sz="1200">
                <a:solidFill>
                  <a:srgbClr val="FFFFFF"/>
                </a:solidFill>
              </a:defRPr>
            </a:lvl4pPr>
            <a:lvl5pPr lvl="4" rtl="0">
              <a:spcBef>
                <a:spcPts val="0"/>
              </a:spcBef>
              <a:spcAft>
                <a:spcPts val="0"/>
              </a:spcAft>
              <a:buClr>
                <a:srgbClr val="FFFFFF"/>
              </a:buClr>
              <a:buSzPts val="1200"/>
              <a:buNone/>
              <a:defRPr sz="1200">
                <a:solidFill>
                  <a:srgbClr val="FFFFFF"/>
                </a:solidFill>
              </a:defRPr>
            </a:lvl5pPr>
            <a:lvl6pPr lvl="5" rtl="0">
              <a:spcBef>
                <a:spcPts val="0"/>
              </a:spcBef>
              <a:spcAft>
                <a:spcPts val="0"/>
              </a:spcAft>
              <a:buClr>
                <a:srgbClr val="FFFFFF"/>
              </a:buClr>
              <a:buSzPts val="1200"/>
              <a:buNone/>
              <a:defRPr sz="1200">
                <a:solidFill>
                  <a:srgbClr val="FFFFFF"/>
                </a:solidFill>
              </a:defRPr>
            </a:lvl6pPr>
            <a:lvl7pPr lvl="6" rtl="0">
              <a:spcBef>
                <a:spcPts val="0"/>
              </a:spcBef>
              <a:spcAft>
                <a:spcPts val="0"/>
              </a:spcAft>
              <a:buClr>
                <a:srgbClr val="FFFFFF"/>
              </a:buClr>
              <a:buSzPts val="1200"/>
              <a:buNone/>
              <a:defRPr sz="1200">
                <a:solidFill>
                  <a:srgbClr val="FFFFFF"/>
                </a:solidFill>
              </a:defRPr>
            </a:lvl7pPr>
            <a:lvl8pPr lvl="7" rtl="0">
              <a:spcBef>
                <a:spcPts val="0"/>
              </a:spcBef>
              <a:spcAft>
                <a:spcPts val="0"/>
              </a:spcAft>
              <a:buClr>
                <a:srgbClr val="FFFFFF"/>
              </a:buClr>
              <a:buSzPts val="1200"/>
              <a:buNone/>
              <a:defRPr sz="1200">
                <a:solidFill>
                  <a:srgbClr val="FFFFFF"/>
                </a:solidFill>
              </a:defRPr>
            </a:lvl8pPr>
            <a:lvl9pPr lvl="8" rtl="0">
              <a:spcBef>
                <a:spcPts val="0"/>
              </a:spcBef>
              <a:spcAft>
                <a:spcPts val="0"/>
              </a:spcAft>
              <a:buClr>
                <a:srgbClr val="FFFFFF"/>
              </a:buClr>
              <a:buSzPts val="1200"/>
              <a:buNone/>
              <a:defRPr sz="1200">
                <a:solidFill>
                  <a:srgbClr val="FFFFFF"/>
                </a:solidFill>
              </a:defRPr>
            </a:lvl9pPr>
          </a:lstStyle>
          <a:p>
            <a:endParaRPr/>
          </a:p>
        </p:txBody>
      </p:sp>
      <p:sp>
        <p:nvSpPr>
          <p:cNvPr id="228" name="Google Shape;228;p12"/>
          <p:cNvSpPr txBox="1">
            <a:spLocks noGrp="1"/>
          </p:cNvSpPr>
          <p:nvPr>
            <p:ph type="subTitle" idx="1"/>
          </p:nvPr>
        </p:nvSpPr>
        <p:spPr>
          <a:xfrm>
            <a:off x="724200" y="4032300"/>
            <a:ext cx="22539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400"/>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229" name="Google Shape;229;p12"/>
          <p:cNvSpPr txBox="1">
            <a:spLocks noGrp="1"/>
          </p:cNvSpPr>
          <p:nvPr>
            <p:ph type="title" idx="2" hasCustomPrompt="1"/>
          </p:nvPr>
        </p:nvSpPr>
        <p:spPr>
          <a:xfrm>
            <a:off x="724200" y="2897800"/>
            <a:ext cx="22539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3000"/>
            </a:lvl1pPr>
            <a:lvl2pPr lvl="1"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38" name="Google Shape;238;p12"/>
          <p:cNvSpPr txBox="1">
            <a:spLocks noGrp="1"/>
          </p:cNvSpPr>
          <p:nvPr>
            <p:ph type="ctrTitle" idx="3"/>
          </p:nvPr>
        </p:nvSpPr>
        <p:spPr>
          <a:xfrm>
            <a:off x="3445124" y="3281675"/>
            <a:ext cx="1523100" cy="832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800"/>
            </a:lvl1pPr>
            <a:lvl2pPr lvl="1" rtl="0">
              <a:spcBef>
                <a:spcPts val="0"/>
              </a:spcBef>
              <a:spcAft>
                <a:spcPts val="0"/>
              </a:spcAft>
              <a:buClr>
                <a:srgbClr val="FFFFFF"/>
              </a:buClr>
              <a:buSzPts val="1200"/>
              <a:buNone/>
              <a:defRPr sz="1200">
                <a:solidFill>
                  <a:srgbClr val="FFFFFF"/>
                </a:solidFill>
              </a:defRPr>
            </a:lvl2pPr>
            <a:lvl3pPr lvl="2" rtl="0">
              <a:spcBef>
                <a:spcPts val="0"/>
              </a:spcBef>
              <a:spcAft>
                <a:spcPts val="0"/>
              </a:spcAft>
              <a:buClr>
                <a:srgbClr val="FFFFFF"/>
              </a:buClr>
              <a:buSzPts val="1200"/>
              <a:buNone/>
              <a:defRPr sz="1200">
                <a:solidFill>
                  <a:srgbClr val="FFFFFF"/>
                </a:solidFill>
              </a:defRPr>
            </a:lvl3pPr>
            <a:lvl4pPr lvl="3" rtl="0">
              <a:spcBef>
                <a:spcPts val="0"/>
              </a:spcBef>
              <a:spcAft>
                <a:spcPts val="0"/>
              </a:spcAft>
              <a:buClr>
                <a:srgbClr val="FFFFFF"/>
              </a:buClr>
              <a:buSzPts val="1200"/>
              <a:buNone/>
              <a:defRPr sz="1200">
                <a:solidFill>
                  <a:srgbClr val="FFFFFF"/>
                </a:solidFill>
              </a:defRPr>
            </a:lvl4pPr>
            <a:lvl5pPr lvl="4" rtl="0">
              <a:spcBef>
                <a:spcPts val="0"/>
              </a:spcBef>
              <a:spcAft>
                <a:spcPts val="0"/>
              </a:spcAft>
              <a:buClr>
                <a:srgbClr val="FFFFFF"/>
              </a:buClr>
              <a:buSzPts val="1200"/>
              <a:buNone/>
              <a:defRPr sz="1200">
                <a:solidFill>
                  <a:srgbClr val="FFFFFF"/>
                </a:solidFill>
              </a:defRPr>
            </a:lvl5pPr>
            <a:lvl6pPr lvl="5" rtl="0">
              <a:spcBef>
                <a:spcPts val="0"/>
              </a:spcBef>
              <a:spcAft>
                <a:spcPts val="0"/>
              </a:spcAft>
              <a:buClr>
                <a:srgbClr val="FFFFFF"/>
              </a:buClr>
              <a:buSzPts val="1200"/>
              <a:buNone/>
              <a:defRPr sz="1200">
                <a:solidFill>
                  <a:srgbClr val="FFFFFF"/>
                </a:solidFill>
              </a:defRPr>
            </a:lvl6pPr>
            <a:lvl7pPr lvl="6" rtl="0">
              <a:spcBef>
                <a:spcPts val="0"/>
              </a:spcBef>
              <a:spcAft>
                <a:spcPts val="0"/>
              </a:spcAft>
              <a:buClr>
                <a:srgbClr val="FFFFFF"/>
              </a:buClr>
              <a:buSzPts val="1200"/>
              <a:buNone/>
              <a:defRPr sz="1200">
                <a:solidFill>
                  <a:srgbClr val="FFFFFF"/>
                </a:solidFill>
              </a:defRPr>
            </a:lvl7pPr>
            <a:lvl8pPr lvl="7" rtl="0">
              <a:spcBef>
                <a:spcPts val="0"/>
              </a:spcBef>
              <a:spcAft>
                <a:spcPts val="0"/>
              </a:spcAft>
              <a:buClr>
                <a:srgbClr val="FFFFFF"/>
              </a:buClr>
              <a:buSzPts val="1200"/>
              <a:buNone/>
              <a:defRPr sz="1200">
                <a:solidFill>
                  <a:srgbClr val="FFFFFF"/>
                </a:solidFill>
              </a:defRPr>
            </a:lvl8pPr>
            <a:lvl9pPr lvl="8" rtl="0">
              <a:spcBef>
                <a:spcPts val="0"/>
              </a:spcBef>
              <a:spcAft>
                <a:spcPts val="0"/>
              </a:spcAft>
              <a:buClr>
                <a:srgbClr val="FFFFFF"/>
              </a:buClr>
              <a:buSzPts val="1200"/>
              <a:buNone/>
              <a:defRPr sz="1200">
                <a:solidFill>
                  <a:srgbClr val="FFFFFF"/>
                </a:solidFill>
              </a:defRPr>
            </a:lvl9pPr>
          </a:lstStyle>
          <a:p>
            <a:endParaRPr/>
          </a:p>
        </p:txBody>
      </p:sp>
      <p:sp>
        <p:nvSpPr>
          <p:cNvPr id="239" name="Google Shape;239;p12"/>
          <p:cNvSpPr txBox="1">
            <a:spLocks noGrp="1"/>
          </p:cNvSpPr>
          <p:nvPr>
            <p:ph type="subTitle" idx="4"/>
          </p:nvPr>
        </p:nvSpPr>
        <p:spPr>
          <a:xfrm>
            <a:off x="3445104" y="4032300"/>
            <a:ext cx="22539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400"/>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240" name="Google Shape;240;p12"/>
          <p:cNvSpPr txBox="1">
            <a:spLocks noGrp="1"/>
          </p:cNvSpPr>
          <p:nvPr>
            <p:ph type="title" idx="5" hasCustomPrompt="1"/>
          </p:nvPr>
        </p:nvSpPr>
        <p:spPr>
          <a:xfrm>
            <a:off x="3445104" y="2897800"/>
            <a:ext cx="22539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3000"/>
            </a:lvl1pPr>
            <a:lvl2pPr lvl="1"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41" name="Google Shape;241;p12"/>
          <p:cNvSpPr txBox="1">
            <a:spLocks noGrp="1"/>
          </p:cNvSpPr>
          <p:nvPr>
            <p:ph type="ctrTitle" idx="6"/>
          </p:nvPr>
        </p:nvSpPr>
        <p:spPr>
          <a:xfrm>
            <a:off x="3445091" y="922738"/>
            <a:ext cx="2253900" cy="832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800"/>
            </a:lvl1pPr>
            <a:lvl2pPr lvl="1" rtl="0">
              <a:spcBef>
                <a:spcPts val="0"/>
              </a:spcBef>
              <a:spcAft>
                <a:spcPts val="0"/>
              </a:spcAft>
              <a:buClr>
                <a:srgbClr val="FFFFFF"/>
              </a:buClr>
              <a:buSzPts val="1200"/>
              <a:buNone/>
              <a:defRPr sz="1200">
                <a:solidFill>
                  <a:srgbClr val="FFFFFF"/>
                </a:solidFill>
              </a:defRPr>
            </a:lvl2pPr>
            <a:lvl3pPr lvl="2" rtl="0">
              <a:spcBef>
                <a:spcPts val="0"/>
              </a:spcBef>
              <a:spcAft>
                <a:spcPts val="0"/>
              </a:spcAft>
              <a:buClr>
                <a:srgbClr val="FFFFFF"/>
              </a:buClr>
              <a:buSzPts val="1200"/>
              <a:buNone/>
              <a:defRPr sz="1200">
                <a:solidFill>
                  <a:srgbClr val="FFFFFF"/>
                </a:solidFill>
              </a:defRPr>
            </a:lvl3pPr>
            <a:lvl4pPr lvl="3" rtl="0">
              <a:spcBef>
                <a:spcPts val="0"/>
              </a:spcBef>
              <a:spcAft>
                <a:spcPts val="0"/>
              </a:spcAft>
              <a:buClr>
                <a:srgbClr val="FFFFFF"/>
              </a:buClr>
              <a:buSzPts val="1200"/>
              <a:buNone/>
              <a:defRPr sz="1200">
                <a:solidFill>
                  <a:srgbClr val="FFFFFF"/>
                </a:solidFill>
              </a:defRPr>
            </a:lvl4pPr>
            <a:lvl5pPr lvl="4" rtl="0">
              <a:spcBef>
                <a:spcPts val="0"/>
              </a:spcBef>
              <a:spcAft>
                <a:spcPts val="0"/>
              </a:spcAft>
              <a:buClr>
                <a:srgbClr val="FFFFFF"/>
              </a:buClr>
              <a:buSzPts val="1200"/>
              <a:buNone/>
              <a:defRPr sz="1200">
                <a:solidFill>
                  <a:srgbClr val="FFFFFF"/>
                </a:solidFill>
              </a:defRPr>
            </a:lvl5pPr>
            <a:lvl6pPr lvl="5" rtl="0">
              <a:spcBef>
                <a:spcPts val="0"/>
              </a:spcBef>
              <a:spcAft>
                <a:spcPts val="0"/>
              </a:spcAft>
              <a:buClr>
                <a:srgbClr val="FFFFFF"/>
              </a:buClr>
              <a:buSzPts val="1200"/>
              <a:buNone/>
              <a:defRPr sz="1200">
                <a:solidFill>
                  <a:srgbClr val="FFFFFF"/>
                </a:solidFill>
              </a:defRPr>
            </a:lvl6pPr>
            <a:lvl7pPr lvl="6" rtl="0">
              <a:spcBef>
                <a:spcPts val="0"/>
              </a:spcBef>
              <a:spcAft>
                <a:spcPts val="0"/>
              </a:spcAft>
              <a:buClr>
                <a:srgbClr val="FFFFFF"/>
              </a:buClr>
              <a:buSzPts val="1200"/>
              <a:buNone/>
              <a:defRPr sz="1200">
                <a:solidFill>
                  <a:srgbClr val="FFFFFF"/>
                </a:solidFill>
              </a:defRPr>
            </a:lvl7pPr>
            <a:lvl8pPr lvl="7" rtl="0">
              <a:spcBef>
                <a:spcPts val="0"/>
              </a:spcBef>
              <a:spcAft>
                <a:spcPts val="0"/>
              </a:spcAft>
              <a:buClr>
                <a:srgbClr val="FFFFFF"/>
              </a:buClr>
              <a:buSzPts val="1200"/>
              <a:buNone/>
              <a:defRPr sz="1200">
                <a:solidFill>
                  <a:srgbClr val="FFFFFF"/>
                </a:solidFill>
              </a:defRPr>
            </a:lvl8pPr>
            <a:lvl9pPr lvl="8" rtl="0">
              <a:spcBef>
                <a:spcPts val="0"/>
              </a:spcBef>
              <a:spcAft>
                <a:spcPts val="0"/>
              </a:spcAft>
              <a:buClr>
                <a:srgbClr val="FFFFFF"/>
              </a:buClr>
              <a:buSzPts val="1200"/>
              <a:buNone/>
              <a:defRPr sz="1200">
                <a:solidFill>
                  <a:srgbClr val="FFFFFF"/>
                </a:solidFill>
              </a:defRPr>
            </a:lvl9pPr>
          </a:lstStyle>
          <a:p>
            <a:endParaRPr/>
          </a:p>
        </p:txBody>
      </p:sp>
      <p:sp>
        <p:nvSpPr>
          <p:cNvPr id="242" name="Google Shape;242;p12"/>
          <p:cNvSpPr txBox="1">
            <a:spLocks noGrp="1"/>
          </p:cNvSpPr>
          <p:nvPr>
            <p:ph type="subTitle" idx="7"/>
          </p:nvPr>
        </p:nvSpPr>
        <p:spPr>
          <a:xfrm>
            <a:off x="3445091" y="1673356"/>
            <a:ext cx="22539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400"/>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243" name="Google Shape;243;p12"/>
          <p:cNvSpPr txBox="1">
            <a:spLocks noGrp="1"/>
          </p:cNvSpPr>
          <p:nvPr>
            <p:ph type="title" idx="8" hasCustomPrompt="1"/>
          </p:nvPr>
        </p:nvSpPr>
        <p:spPr>
          <a:xfrm>
            <a:off x="3445091" y="538856"/>
            <a:ext cx="22539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3000"/>
            </a:lvl1pPr>
            <a:lvl2pPr lvl="1"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44" name="Google Shape;244;p12"/>
          <p:cNvSpPr txBox="1">
            <a:spLocks noGrp="1"/>
          </p:cNvSpPr>
          <p:nvPr>
            <p:ph type="ctrTitle" idx="9"/>
          </p:nvPr>
        </p:nvSpPr>
        <p:spPr>
          <a:xfrm>
            <a:off x="6165995" y="922738"/>
            <a:ext cx="2253900" cy="832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800"/>
            </a:lvl1pPr>
            <a:lvl2pPr lvl="1" rtl="0">
              <a:spcBef>
                <a:spcPts val="0"/>
              </a:spcBef>
              <a:spcAft>
                <a:spcPts val="0"/>
              </a:spcAft>
              <a:buClr>
                <a:srgbClr val="FFFFFF"/>
              </a:buClr>
              <a:buSzPts val="1200"/>
              <a:buNone/>
              <a:defRPr sz="1200">
                <a:solidFill>
                  <a:srgbClr val="FFFFFF"/>
                </a:solidFill>
              </a:defRPr>
            </a:lvl2pPr>
            <a:lvl3pPr lvl="2" rtl="0">
              <a:spcBef>
                <a:spcPts val="0"/>
              </a:spcBef>
              <a:spcAft>
                <a:spcPts val="0"/>
              </a:spcAft>
              <a:buClr>
                <a:srgbClr val="FFFFFF"/>
              </a:buClr>
              <a:buSzPts val="1200"/>
              <a:buNone/>
              <a:defRPr sz="1200">
                <a:solidFill>
                  <a:srgbClr val="FFFFFF"/>
                </a:solidFill>
              </a:defRPr>
            </a:lvl3pPr>
            <a:lvl4pPr lvl="3" rtl="0">
              <a:spcBef>
                <a:spcPts val="0"/>
              </a:spcBef>
              <a:spcAft>
                <a:spcPts val="0"/>
              </a:spcAft>
              <a:buClr>
                <a:srgbClr val="FFFFFF"/>
              </a:buClr>
              <a:buSzPts val="1200"/>
              <a:buNone/>
              <a:defRPr sz="1200">
                <a:solidFill>
                  <a:srgbClr val="FFFFFF"/>
                </a:solidFill>
              </a:defRPr>
            </a:lvl4pPr>
            <a:lvl5pPr lvl="4" rtl="0">
              <a:spcBef>
                <a:spcPts val="0"/>
              </a:spcBef>
              <a:spcAft>
                <a:spcPts val="0"/>
              </a:spcAft>
              <a:buClr>
                <a:srgbClr val="FFFFFF"/>
              </a:buClr>
              <a:buSzPts val="1200"/>
              <a:buNone/>
              <a:defRPr sz="1200">
                <a:solidFill>
                  <a:srgbClr val="FFFFFF"/>
                </a:solidFill>
              </a:defRPr>
            </a:lvl5pPr>
            <a:lvl6pPr lvl="5" rtl="0">
              <a:spcBef>
                <a:spcPts val="0"/>
              </a:spcBef>
              <a:spcAft>
                <a:spcPts val="0"/>
              </a:spcAft>
              <a:buClr>
                <a:srgbClr val="FFFFFF"/>
              </a:buClr>
              <a:buSzPts val="1200"/>
              <a:buNone/>
              <a:defRPr sz="1200">
                <a:solidFill>
                  <a:srgbClr val="FFFFFF"/>
                </a:solidFill>
              </a:defRPr>
            </a:lvl6pPr>
            <a:lvl7pPr lvl="6" rtl="0">
              <a:spcBef>
                <a:spcPts val="0"/>
              </a:spcBef>
              <a:spcAft>
                <a:spcPts val="0"/>
              </a:spcAft>
              <a:buClr>
                <a:srgbClr val="FFFFFF"/>
              </a:buClr>
              <a:buSzPts val="1200"/>
              <a:buNone/>
              <a:defRPr sz="1200">
                <a:solidFill>
                  <a:srgbClr val="FFFFFF"/>
                </a:solidFill>
              </a:defRPr>
            </a:lvl7pPr>
            <a:lvl8pPr lvl="7" rtl="0">
              <a:spcBef>
                <a:spcPts val="0"/>
              </a:spcBef>
              <a:spcAft>
                <a:spcPts val="0"/>
              </a:spcAft>
              <a:buClr>
                <a:srgbClr val="FFFFFF"/>
              </a:buClr>
              <a:buSzPts val="1200"/>
              <a:buNone/>
              <a:defRPr sz="1200">
                <a:solidFill>
                  <a:srgbClr val="FFFFFF"/>
                </a:solidFill>
              </a:defRPr>
            </a:lvl8pPr>
            <a:lvl9pPr lvl="8" rtl="0">
              <a:spcBef>
                <a:spcPts val="0"/>
              </a:spcBef>
              <a:spcAft>
                <a:spcPts val="0"/>
              </a:spcAft>
              <a:buClr>
                <a:srgbClr val="FFFFFF"/>
              </a:buClr>
              <a:buSzPts val="1200"/>
              <a:buNone/>
              <a:defRPr sz="1200">
                <a:solidFill>
                  <a:srgbClr val="FFFFFF"/>
                </a:solidFill>
              </a:defRPr>
            </a:lvl9pPr>
          </a:lstStyle>
          <a:p>
            <a:endParaRPr/>
          </a:p>
        </p:txBody>
      </p:sp>
      <p:sp>
        <p:nvSpPr>
          <p:cNvPr id="245" name="Google Shape;245;p12"/>
          <p:cNvSpPr txBox="1">
            <a:spLocks noGrp="1"/>
          </p:cNvSpPr>
          <p:nvPr>
            <p:ph type="subTitle" idx="13"/>
          </p:nvPr>
        </p:nvSpPr>
        <p:spPr>
          <a:xfrm>
            <a:off x="6165995" y="1673356"/>
            <a:ext cx="22539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400"/>
            </a:lvl1pPr>
            <a:lvl2pPr lvl="1" rtl="0">
              <a:lnSpc>
                <a:spcPct val="100000"/>
              </a:lnSpc>
              <a:spcBef>
                <a:spcPts val="0"/>
              </a:spcBef>
              <a:spcAft>
                <a:spcPts val="0"/>
              </a:spcAft>
              <a:buClr>
                <a:srgbClr val="FFFFFF"/>
              </a:buClr>
              <a:buSzPts val="1000"/>
              <a:buNone/>
              <a:defRPr sz="1000">
                <a:solidFill>
                  <a:srgbClr val="FFFFFF"/>
                </a:solidFill>
              </a:defRPr>
            </a:lvl2pPr>
            <a:lvl3pPr lvl="2" rtl="0">
              <a:lnSpc>
                <a:spcPct val="100000"/>
              </a:lnSpc>
              <a:spcBef>
                <a:spcPts val="0"/>
              </a:spcBef>
              <a:spcAft>
                <a:spcPts val="0"/>
              </a:spcAft>
              <a:buClr>
                <a:srgbClr val="FFFFFF"/>
              </a:buClr>
              <a:buSzPts val="1000"/>
              <a:buNone/>
              <a:defRPr sz="1000">
                <a:solidFill>
                  <a:srgbClr val="FFFFFF"/>
                </a:solidFill>
              </a:defRPr>
            </a:lvl3pPr>
            <a:lvl4pPr lvl="3" rtl="0">
              <a:lnSpc>
                <a:spcPct val="100000"/>
              </a:lnSpc>
              <a:spcBef>
                <a:spcPts val="0"/>
              </a:spcBef>
              <a:spcAft>
                <a:spcPts val="0"/>
              </a:spcAft>
              <a:buClr>
                <a:srgbClr val="FFFFFF"/>
              </a:buClr>
              <a:buSzPts val="1000"/>
              <a:buNone/>
              <a:defRPr sz="1000">
                <a:solidFill>
                  <a:srgbClr val="FFFFFF"/>
                </a:solidFill>
              </a:defRPr>
            </a:lvl4pPr>
            <a:lvl5pPr lvl="4" rtl="0">
              <a:lnSpc>
                <a:spcPct val="100000"/>
              </a:lnSpc>
              <a:spcBef>
                <a:spcPts val="0"/>
              </a:spcBef>
              <a:spcAft>
                <a:spcPts val="0"/>
              </a:spcAft>
              <a:buClr>
                <a:srgbClr val="FFFFFF"/>
              </a:buClr>
              <a:buSzPts val="1000"/>
              <a:buNone/>
              <a:defRPr sz="1000">
                <a:solidFill>
                  <a:srgbClr val="FFFFFF"/>
                </a:solidFill>
              </a:defRPr>
            </a:lvl5pPr>
            <a:lvl6pPr lvl="5" rtl="0">
              <a:lnSpc>
                <a:spcPct val="100000"/>
              </a:lnSpc>
              <a:spcBef>
                <a:spcPts val="0"/>
              </a:spcBef>
              <a:spcAft>
                <a:spcPts val="0"/>
              </a:spcAft>
              <a:buClr>
                <a:srgbClr val="FFFFFF"/>
              </a:buClr>
              <a:buSzPts val="1000"/>
              <a:buNone/>
              <a:defRPr sz="1000">
                <a:solidFill>
                  <a:srgbClr val="FFFFFF"/>
                </a:solidFill>
              </a:defRPr>
            </a:lvl6pPr>
            <a:lvl7pPr lvl="6" rtl="0">
              <a:lnSpc>
                <a:spcPct val="100000"/>
              </a:lnSpc>
              <a:spcBef>
                <a:spcPts val="0"/>
              </a:spcBef>
              <a:spcAft>
                <a:spcPts val="0"/>
              </a:spcAft>
              <a:buClr>
                <a:srgbClr val="FFFFFF"/>
              </a:buClr>
              <a:buSzPts val="1000"/>
              <a:buNone/>
              <a:defRPr sz="1000">
                <a:solidFill>
                  <a:srgbClr val="FFFFFF"/>
                </a:solidFill>
              </a:defRPr>
            </a:lvl7pPr>
            <a:lvl8pPr lvl="7" rtl="0">
              <a:lnSpc>
                <a:spcPct val="100000"/>
              </a:lnSpc>
              <a:spcBef>
                <a:spcPts val="0"/>
              </a:spcBef>
              <a:spcAft>
                <a:spcPts val="0"/>
              </a:spcAft>
              <a:buClr>
                <a:srgbClr val="FFFFFF"/>
              </a:buClr>
              <a:buSzPts val="1000"/>
              <a:buNone/>
              <a:defRPr sz="1000">
                <a:solidFill>
                  <a:srgbClr val="FFFFFF"/>
                </a:solidFill>
              </a:defRPr>
            </a:lvl8pPr>
            <a:lvl9pPr lvl="8"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246" name="Google Shape;246;p12"/>
          <p:cNvSpPr txBox="1">
            <a:spLocks noGrp="1"/>
          </p:cNvSpPr>
          <p:nvPr>
            <p:ph type="title" idx="14" hasCustomPrompt="1"/>
          </p:nvPr>
        </p:nvSpPr>
        <p:spPr>
          <a:xfrm>
            <a:off x="6165995" y="538856"/>
            <a:ext cx="22539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3000"/>
            </a:lvl1pPr>
            <a:lvl2pPr lvl="1"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41496142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1"/>
        <p:cNvGrpSpPr/>
        <p:nvPr/>
      </p:nvGrpSpPr>
      <p:grpSpPr>
        <a:xfrm>
          <a:off x="0" y="0"/>
          <a:ext cx="0" cy="0"/>
          <a:chOff x="0" y="0"/>
          <a:chExt cx="0" cy="0"/>
        </a:xfrm>
      </p:grpSpPr>
      <p:sp>
        <p:nvSpPr>
          <p:cNvPr id="92" name="Google Shape;92;p4"/>
          <p:cNvSpPr txBox="1">
            <a:spLocks noGrp="1"/>
          </p:cNvSpPr>
          <p:nvPr>
            <p:ph type="body" idx="1"/>
          </p:nvPr>
        </p:nvSpPr>
        <p:spPr>
          <a:xfrm>
            <a:off x="724200" y="2013325"/>
            <a:ext cx="3987000" cy="17496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rgbClr val="FFFFFF"/>
              </a:buClr>
              <a:buSzPts val="1800"/>
              <a:buChar char="●"/>
              <a:defRPr sz="1600"/>
            </a:lvl1pPr>
            <a:lvl2pPr marL="914400" lvl="1" indent="-317500">
              <a:spcBef>
                <a:spcPts val="0"/>
              </a:spcBef>
              <a:spcAft>
                <a:spcPts val="0"/>
              </a:spcAft>
              <a:buClr>
                <a:srgbClr val="FFFFFF"/>
              </a:buClr>
              <a:buSzPts val="1400"/>
              <a:buChar char="○"/>
              <a:defRPr>
                <a:solidFill>
                  <a:srgbClr val="FFFFFF"/>
                </a:solidFill>
              </a:defRPr>
            </a:lvl2pPr>
            <a:lvl3pPr marL="1371600" lvl="2" indent="-317500">
              <a:spcBef>
                <a:spcPts val="1600"/>
              </a:spcBef>
              <a:spcAft>
                <a:spcPts val="0"/>
              </a:spcAft>
              <a:buClr>
                <a:srgbClr val="FFFFFF"/>
              </a:buClr>
              <a:buSzPts val="1400"/>
              <a:buChar char="■"/>
              <a:defRPr>
                <a:solidFill>
                  <a:srgbClr val="FFFFFF"/>
                </a:solidFill>
              </a:defRPr>
            </a:lvl3pPr>
            <a:lvl4pPr marL="1828800" lvl="3" indent="-317500">
              <a:spcBef>
                <a:spcPts val="1600"/>
              </a:spcBef>
              <a:spcAft>
                <a:spcPts val="0"/>
              </a:spcAft>
              <a:buClr>
                <a:srgbClr val="FFFFFF"/>
              </a:buClr>
              <a:buSzPts val="1400"/>
              <a:buChar char="●"/>
              <a:defRPr>
                <a:solidFill>
                  <a:srgbClr val="FFFFFF"/>
                </a:solidFill>
              </a:defRPr>
            </a:lvl4pPr>
            <a:lvl5pPr marL="2286000" lvl="4" indent="-317500">
              <a:spcBef>
                <a:spcPts val="1600"/>
              </a:spcBef>
              <a:spcAft>
                <a:spcPts val="0"/>
              </a:spcAft>
              <a:buClr>
                <a:srgbClr val="FFFFFF"/>
              </a:buClr>
              <a:buSzPts val="1400"/>
              <a:buChar char="○"/>
              <a:defRPr>
                <a:solidFill>
                  <a:srgbClr val="FFFFFF"/>
                </a:solidFill>
              </a:defRPr>
            </a:lvl5pPr>
            <a:lvl6pPr marL="2743200" lvl="5" indent="-317500">
              <a:spcBef>
                <a:spcPts val="1600"/>
              </a:spcBef>
              <a:spcAft>
                <a:spcPts val="0"/>
              </a:spcAft>
              <a:buClr>
                <a:srgbClr val="FFFFFF"/>
              </a:buClr>
              <a:buSzPts val="1400"/>
              <a:buChar char="■"/>
              <a:defRPr>
                <a:solidFill>
                  <a:srgbClr val="FFFFFF"/>
                </a:solidFill>
              </a:defRPr>
            </a:lvl6pPr>
            <a:lvl7pPr marL="3200400" lvl="6" indent="-317500">
              <a:spcBef>
                <a:spcPts val="1600"/>
              </a:spcBef>
              <a:spcAft>
                <a:spcPts val="0"/>
              </a:spcAft>
              <a:buClr>
                <a:srgbClr val="FFFFFF"/>
              </a:buClr>
              <a:buSzPts val="1400"/>
              <a:buChar char="●"/>
              <a:defRPr>
                <a:solidFill>
                  <a:srgbClr val="FFFFFF"/>
                </a:solidFill>
              </a:defRPr>
            </a:lvl7pPr>
            <a:lvl8pPr marL="3657600" lvl="7" indent="-317500">
              <a:spcBef>
                <a:spcPts val="1600"/>
              </a:spcBef>
              <a:spcAft>
                <a:spcPts val="0"/>
              </a:spcAft>
              <a:buClr>
                <a:srgbClr val="FFFFFF"/>
              </a:buClr>
              <a:buSzPts val="1400"/>
              <a:buChar char="○"/>
              <a:defRPr>
                <a:solidFill>
                  <a:srgbClr val="FFFFFF"/>
                </a:solidFill>
              </a:defRPr>
            </a:lvl8pPr>
            <a:lvl9pPr marL="4114800" lvl="8" indent="-317500">
              <a:spcBef>
                <a:spcPts val="1600"/>
              </a:spcBef>
              <a:spcAft>
                <a:spcPts val="1600"/>
              </a:spcAft>
              <a:buClr>
                <a:srgbClr val="FFFFFF"/>
              </a:buClr>
              <a:buSzPts val="1400"/>
              <a:buChar char="■"/>
              <a:defRPr>
                <a:solidFill>
                  <a:srgbClr val="FFFFFF"/>
                </a:solidFill>
              </a:defRPr>
            </a:lvl9pPr>
          </a:lstStyle>
          <a:p>
            <a:endParaRPr/>
          </a:p>
        </p:txBody>
      </p:sp>
      <p:sp>
        <p:nvSpPr>
          <p:cNvPr id="93" name="Google Shape;93;p4"/>
          <p:cNvSpPr txBox="1">
            <a:spLocks noGrp="1"/>
          </p:cNvSpPr>
          <p:nvPr>
            <p:ph type="ctrTitle"/>
          </p:nvPr>
        </p:nvSpPr>
        <p:spPr>
          <a:xfrm>
            <a:off x="724200" y="1263775"/>
            <a:ext cx="3987000" cy="946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800"/>
              <a:buNone/>
              <a:defRPr sz="3000"/>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sz="1800">
                <a:solidFill>
                  <a:srgbClr val="FFFFFF"/>
                </a:solidFill>
              </a:defRPr>
            </a:lvl4pPr>
            <a:lvl5pPr lvl="4" algn="r" rtl="0">
              <a:spcBef>
                <a:spcPts val="0"/>
              </a:spcBef>
              <a:spcAft>
                <a:spcPts val="0"/>
              </a:spcAft>
              <a:buClr>
                <a:srgbClr val="FFFFFF"/>
              </a:buClr>
              <a:buSzPts val="1800"/>
              <a:buNone/>
              <a:defRPr sz="1800">
                <a:solidFill>
                  <a:srgbClr val="FFFFFF"/>
                </a:solidFill>
              </a:defRPr>
            </a:lvl5pPr>
            <a:lvl6pPr lvl="5" algn="r" rtl="0">
              <a:spcBef>
                <a:spcPts val="0"/>
              </a:spcBef>
              <a:spcAft>
                <a:spcPts val="0"/>
              </a:spcAft>
              <a:buClr>
                <a:srgbClr val="FFFFFF"/>
              </a:buClr>
              <a:buSzPts val="1800"/>
              <a:buNone/>
              <a:defRPr sz="1800">
                <a:solidFill>
                  <a:srgbClr val="FFFFFF"/>
                </a:solidFill>
              </a:defRPr>
            </a:lvl6pPr>
            <a:lvl7pPr lvl="6" algn="r" rtl="0">
              <a:spcBef>
                <a:spcPts val="0"/>
              </a:spcBef>
              <a:spcAft>
                <a:spcPts val="0"/>
              </a:spcAft>
              <a:buClr>
                <a:srgbClr val="FFFFFF"/>
              </a:buClr>
              <a:buSzPts val="1800"/>
              <a:buNone/>
              <a:defRPr sz="1800">
                <a:solidFill>
                  <a:srgbClr val="FFFFFF"/>
                </a:solidFill>
              </a:defRPr>
            </a:lvl7pPr>
            <a:lvl8pPr lvl="7" algn="r" rtl="0">
              <a:spcBef>
                <a:spcPts val="0"/>
              </a:spcBef>
              <a:spcAft>
                <a:spcPts val="0"/>
              </a:spcAft>
              <a:buClr>
                <a:srgbClr val="FFFFFF"/>
              </a:buClr>
              <a:buSzPts val="1800"/>
              <a:buNone/>
              <a:defRPr sz="1800">
                <a:solidFill>
                  <a:srgbClr val="FFFFFF"/>
                </a:solidFill>
              </a:defRPr>
            </a:lvl8pPr>
            <a:lvl9pPr lvl="8" algn="r" rtl="0">
              <a:spcBef>
                <a:spcPts val="0"/>
              </a:spcBef>
              <a:spcAft>
                <a:spcPts val="0"/>
              </a:spcAft>
              <a:buClr>
                <a:srgbClr val="FFFFFF"/>
              </a:buClr>
              <a:buSzPts val="1800"/>
              <a:buNone/>
              <a:defRPr sz="1800">
                <a:solidFill>
                  <a:srgbClr val="FFFFFF"/>
                </a:solidFill>
              </a:defRPr>
            </a:lvl9pPr>
          </a:lstStyle>
          <a:p>
            <a:endParaRPr/>
          </a:p>
        </p:txBody>
      </p:sp>
    </p:spTree>
    <p:extLst>
      <p:ext uri="{BB962C8B-B14F-4D97-AF65-F5344CB8AC3E}">
        <p14:creationId xmlns:p14="http://schemas.microsoft.com/office/powerpoint/2010/main" val="268882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71867254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6"/>
        <p:cNvGrpSpPr/>
        <p:nvPr/>
      </p:nvGrpSpPr>
      <p:grpSpPr>
        <a:xfrm>
          <a:off x="0" y="0"/>
          <a:ext cx="0" cy="0"/>
          <a:chOff x="0" y="0"/>
          <a:chExt cx="0" cy="0"/>
        </a:xfrm>
      </p:grpSpPr>
      <p:sp>
        <p:nvSpPr>
          <p:cNvPr id="88" name="Google Shape;88;p3"/>
          <p:cNvSpPr txBox="1">
            <a:spLocks noGrp="1"/>
          </p:cNvSpPr>
          <p:nvPr>
            <p:ph type="ctrTitle"/>
          </p:nvPr>
        </p:nvSpPr>
        <p:spPr>
          <a:xfrm>
            <a:off x="2204045" y="2876875"/>
            <a:ext cx="47361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89" name="Google Shape;89;p3"/>
          <p:cNvSpPr txBox="1">
            <a:spLocks noGrp="1"/>
          </p:cNvSpPr>
          <p:nvPr>
            <p:ph type="subTitle" idx="1"/>
          </p:nvPr>
        </p:nvSpPr>
        <p:spPr>
          <a:xfrm>
            <a:off x="1472397" y="3454675"/>
            <a:ext cx="61992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0" name="Google Shape;90;p3"/>
          <p:cNvSpPr txBox="1">
            <a:spLocks noGrp="1"/>
          </p:cNvSpPr>
          <p:nvPr>
            <p:ph type="title" idx="2" hasCustomPrompt="1"/>
          </p:nvPr>
        </p:nvSpPr>
        <p:spPr>
          <a:xfrm>
            <a:off x="1811600" y="1351100"/>
            <a:ext cx="5520900" cy="925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96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1650474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design 1">
  <p:cSld name="Title design 1">
    <p:spTree>
      <p:nvGrpSpPr>
        <p:cNvPr id="1" name="Shape 302"/>
        <p:cNvGrpSpPr/>
        <p:nvPr/>
      </p:nvGrpSpPr>
      <p:grpSpPr>
        <a:xfrm>
          <a:off x="0" y="0"/>
          <a:ext cx="0" cy="0"/>
          <a:chOff x="0" y="0"/>
          <a:chExt cx="0" cy="0"/>
        </a:xfrm>
      </p:grpSpPr>
      <p:sp>
        <p:nvSpPr>
          <p:cNvPr id="303" name="Google Shape;303;p16"/>
          <p:cNvSpPr txBox="1">
            <a:spLocks noGrp="1"/>
          </p:cNvSpPr>
          <p:nvPr>
            <p:ph type="ctrTitle"/>
          </p:nvPr>
        </p:nvSpPr>
        <p:spPr>
          <a:xfrm>
            <a:off x="1187550" y="280714"/>
            <a:ext cx="67689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800"/>
              <a:buNone/>
              <a:defRPr sz="3000"/>
            </a:lvl1pPr>
            <a:lvl2pPr lvl="1" algn="r" rtl="0">
              <a:spcBef>
                <a:spcPts val="0"/>
              </a:spcBef>
              <a:spcAft>
                <a:spcPts val="0"/>
              </a:spcAft>
              <a:buClr>
                <a:srgbClr val="000000"/>
              </a:buClr>
              <a:buSzPts val="1800"/>
              <a:buNone/>
              <a:defRPr sz="1800">
                <a:solidFill>
                  <a:srgbClr val="000000"/>
                </a:solidFill>
              </a:defRPr>
            </a:lvl2pPr>
            <a:lvl3pPr lvl="2" algn="r" rtl="0">
              <a:spcBef>
                <a:spcPts val="0"/>
              </a:spcBef>
              <a:spcAft>
                <a:spcPts val="0"/>
              </a:spcAft>
              <a:buClr>
                <a:srgbClr val="000000"/>
              </a:buClr>
              <a:buSzPts val="1800"/>
              <a:buNone/>
              <a:defRPr sz="1800">
                <a:solidFill>
                  <a:srgbClr val="000000"/>
                </a:solidFill>
              </a:defRPr>
            </a:lvl3pPr>
            <a:lvl4pPr lvl="3" algn="r" rtl="0">
              <a:spcBef>
                <a:spcPts val="0"/>
              </a:spcBef>
              <a:spcAft>
                <a:spcPts val="0"/>
              </a:spcAft>
              <a:buClr>
                <a:srgbClr val="000000"/>
              </a:buClr>
              <a:buSzPts val="1800"/>
              <a:buNone/>
              <a:defRPr sz="1800">
                <a:solidFill>
                  <a:srgbClr val="000000"/>
                </a:solidFill>
              </a:defRPr>
            </a:lvl4pPr>
            <a:lvl5pPr lvl="4" algn="r" rtl="0">
              <a:spcBef>
                <a:spcPts val="0"/>
              </a:spcBef>
              <a:spcAft>
                <a:spcPts val="0"/>
              </a:spcAft>
              <a:buClr>
                <a:srgbClr val="000000"/>
              </a:buClr>
              <a:buSzPts val="1800"/>
              <a:buNone/>
              <a:defRPr sz="1800">
                <a:solidFill>
                  <a:srgbClr val="000000"/>
                </a:solidFill>
              </a:defRPr>
            </a:lvl5pPr>
            <a:lvl6pPr lvl="5" algn="r" rtl="0">
              <a:spcBef>
                <a:spcPts val="0"/>
              </a:spcBef>
              <a:spcAft>
                <a:spcPts val="0"/>
              </a:spcAft>
              <a:buClr>
                <a:srgbClr val="000000"/>
              </a:buClr>
              <a:buSzPts val="1800"/>
              <a:buNone/>
              <a:defRPr sz="1800">
                <a:solidFill>
                  <a:srgbClr val="000000"/>
                </a:solidFill>
              </a:defRPr>
            </a:lvl6pPr>
            <a:lvl7pPr lvl="6" algn="r" rtl="0">
              <a:spcBef>
                <a:spcPts val="0"/>
              </a:spcBef>
              <a:spcAft>
                <a:spcPts val="0"/>
              </a:spcAft>
              <a:buClr>
                <a:srgbClr val="000000"/>
              </a:buClr>
              <a:buSzPts val="1800"/>
              <a:buNone/>
              <a:defRPr sz="1800">
                <a:solidFill>
                  <a:srgbClr val="000000"/>
                </a:solidFill>
              </a:defRPr>
            </a:lvl7pPr>
            <a:lvl8pPr lvl="7" algn="r" rtl="0">
              <a:spcBef>
                <a:spcPts val="0"/>
              </a:spcBef>
              <a:spcAft>
                <a:spcPts val="0"/>
              </a:spcAft>
              <a:buClr>
                <a:srgbClr val="000000"/>
              </a:buClr>
              <a:buSzPts val="1800"/>
              <a:buNone/>
              <a:defRPr sz="1800">
                <a:solidFill>
                  <a:srgbClr val="000000"/>
                </a:solidFill>
              </a:defRPr>
            </a:lvl8pPr>
            <a:lvl9pPr lvl="8" algn="r" rtl="0">
              <a:spcBef>
                <a:spcPts val="0"/>
              </a:spcBef>
              <a:spcAft>
                <a:spcPts val="0"/>
              </a:spcAft>
              <a:buClr>
                <a:srgbClr val="000000"/>
              </a:buClr>
              <a:buSzPts val="1800"/>
              <a:buNone/>
              <a:defRPr sz="1800">
                <a:solidFill>
                  <a:srgbClr val="000000"/>
                </a:solidFill>
              </a:defRPr>
            </a:lvl9pPr>
          </a:lstStyle>
          <a:p>
            <a:endParaRPr/>
          </a:p>
        </p:txBody>
      </p:sp>
    </p:spTree>
    <p:extLst>
      <p:ext uri="{BB962C8B-B14F-4D97-AF65-F5344CB8AC3E}">
        <p14:creationId xmlns:p14="http://schemas.microsoft.com/office/powerpoint/2010/main" val="16568180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392"/>
        <p:cNvGrpSpPr/>
        <p:nvPr/>
      </p:nvGrpSpPr>
      <p:grpSpPr>
        <a:xfrm>
          <a:off x="0" y="0"/>
          <a:ext cx="0" cy="0"/>
          <a:chOff x="0" y="0"/>
          <a:chExt cx="0" cy="0"/>
        </a:xfrm>
      </p:grpSpPr>
      <p:sp>
        <p:nvSpPr>
          <p:cNvPr id="417" name="Google Shape;417;p21"/>
          <p:cNvSpPr txBox="1">
            <a:spLocks noGrp="1"/>
          </p:cNvSpPr>
          <p:nvPr>
            <p:ph type="body" idx="1"/>
          </p:nvPr>
        </p:nvSpPr>
        <p:spPr>
          <a:xfrm>
            <a:off x="724200" y="1152475"/>
            <a:ext cx="76956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AutoNum type="arabicPeriod"/>
              <a:defRPr sz="1200">
                <a:solidFill>
                  <a:srgbClr val="FFFFFF"/>
                </a:solidFill>
              </a:defRPr>
            </a:lvl1pPr>
            <a:lvl2pPr marL="914400" lvl="1" indent="-304800" rtl="0">
              <a:spcBef>
                <a:spcPts val="1600"/>
              </a:spcBef>
              <a:spcAft>
                <a:spcPts val="0"/>
              </a:spcAft>
              <a:buClr>
                <a:srgbClr val="FFFFFF"/>
              </a:buClr>
              <a:buSzPts val="1200"/>
              <a:buFont typeface="Roboto Condensed Light"/>
              <a:buAutoNum type="alphaLcPeriod"/>
              <a:defRPr>
                <a:solidFill>
                  <a:srgbClr val="FFFFFF"/>
                </a:solidFill>
              </a:defRPr>
            </a:lvl2pPr>
            <a:lvl3pPr marL="1371600" lvl="2" indent="-304800" rtl="0">
              <a:spcBef>
                <a:spcPts val="1600"/>
              </a:spcBef>
              <a:spcAft>
                <a:spcPts val="0"/>
              </a:spcAft>
              <a:buClr>
                <a:srgbClr val="FFFFFF"/>
              </a:buClr>
              <a:buSzPts val="1200"/>
              <a:buFont typeface="Roboto Condensed Light"/>
              <a:buAutoNum type="romanLcPeriod"/>
              <a:defRPr>
                <a:solidFill>
                  <a:srgbClr val="FFFFFF"/>
                </a:solidFill>
              </a:defRPr>
            </a:lvl3pPr>
            <a:lvl4pPr marL="1828800" lvl="3" indent="-304800" rtl="0">
              <a:spcBef>
                <a:spcPts val="1600"/>
              </a:spcBef>
              <a:spcAft>
                <a:spcPts val="0"/>
              </a:spcAft>
              <a:buClr>
                <a:srgbClr val="FFFFFF"/>
              </a:buClr>
              <a:buSzPts val="1200"/>
              <a:buFont typeface="Roboto Condensed Light"/>
              <a:buAutoNum type="arabicPeriod"/>
              <a:defRPr>
                <a:solidFill>
                  <a:srgbClr val="FFFFFF"/>
                </a:solidFill>
              </a:defRPr>
            </a:lvl4pPr>
            <a:lvl5pPr marL="2286000" lvl="4" indent="-304800" rtl="0">
              <a:spcBef>
                <a:spcPts val="1600"/>
              </a:spcBef>
              <a:spcAft>
                <a:spcPts val="0"/>
              </a:spcAft>
              <a:buClr>
                <a:srgbClr val="FFFFFF"/>
              </a:buClr>
              <a:buSzPts val="1200"/>
              <a:buFont typeface="Roboto Condensed Light"/>
              <a:buAutoNum type="alphaLcPeriod"/>
              <a:defRPr>
                <a:solidFill>
                  <a:srgbClr val="FFFFFF"/>
                </a:solidFill>
              </a:defRPr>
            </a:lvl5pPr>
            <a:lvl6pPr marL="2743200" lvl="5" indent="-304800" rtl="0">
              <a:spcBef>
                <a:spcPts val="1600"/>
              </a:spcBef>
              <a:spcAft>
                <a:spcPts val="0"/>
              </a:spcAft>
              <a:buClr>
                <a:srgbClr val="FFFFFF"/>
              </a:buClr>
              <a:buSzPts val="1200"/>
              <a:buFont typeface="Roboto Condensed Light"/>
              <a:buAutoNum type="romanLcPeriod"/>
              <a:defRPr>
                <a:solidFill>
                  <a:srgbClr val="FFFFFF"/>
                </a:solidFill>
              </a:defRPr>
            </a:lvl6pPr>
            <a:lvl7pPr marL="3200400" lvl="6" indent="-304800" rtl="0">
              <a:spcBef>
                <a:spcPts val="1600"/>
              </a:spcBef>
              <a:spcAft>
                <a:spcPts val="0"/>
              </a:spcAft>
              <a:buClr>
                <a:srgbClr val="FFFFFF"/>
              </a:buClr>
              <a:buSzPts val="1200"/>
              <a:buFont typeface="Roboto Condensed Light"/>
              <a:buAutoNum type="arabicPeriod"/>
              <a:defRPr>
                <a:solidFill>
                  <a:srgbClr val="FFFFFF"/>
                </a:solidFill>
              </a:defRPr>
            </a:lvl7pPr>
            <a:lvl8pPr marL="3657600" lvl="7" indent="-304800" rtl="0">
              <a:spcBef>
                <a:spcPts val="1600"/>
              </a:spcBef>
              <a:spcAft>
                <a:spcPts val="0"/>
              </a:spcAft>
              <a:buClr>
                <a:srgbClr val="FFFFFF"/>
              </a:buClr>
              <a:buSzPts val="1200"/>
              <a:buFont typeface="Roboto Condensed Light"/>
              <a:buAutoNum type="alphaLcPeriod"/>
              <a:defRPr>
                <a:solidFill>
                  <a:srgbClr val="FFFFFF"/>
                </a:solidFill>
              </a:defRPr>
            </a:lvl8pPr>
            <a:lvl9pPr marL="4114800" lvl="8" indent="-304800" rtl="0">
              <a:spcBef>
                <a:spcPts val="1600"/>
              </a:spcBef>
              <a:spcAft>
                <a:spcPts val="1600"/>
              </a:spcAft>
              <a:buClr>
                <a:srgbClr val="FFFFFF"/>
              </a:buClr>
              <a:buSzPts val="1200"/>
              <a:buFont typeface="Roboto Condensed Light"/>
              <a:buAutoNum type="romanLcPeriod"/>
              <a:defRPr>
                <a:solidFill>
                  <a:srgbClr val="FFFFFF"/>
                </a:solidFill>
              </a:defRPr>
            </a:lvl9pPr>
          </a:lstStyle>
          <a:p>
            <a:endParaRPr/>
          </a:p>
        </p:txBody>
      </p:sp>
      <p:sp>
        <p:nvSpPr>
          <p:cNvPr id="418" name="Google Shape;418;p21"/>
          <p:cNvSpPr txBox="1">
            <a:spLocks noGrp="1"/>
          </p:cNvSpPr>
          <p:nvPr>
            <p:ph type="ctrTitle"/>
          </p:nvPr>
        </p:nvSpPr>
        <p:spPr>
          <a:xfrm>
            <a:off x="1187550" y="280714"/>
            <a:ext cx="67689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800"/>
              <a:buNone/>
              <a:defRPr sz="3000"/>
            </a:lvl1pPr>
            <a:lvl2pPr lvl="1" algn="r" rtl="0">
              <a:spcBef>
                <a:spcPts val="0"/>
              </a:spcBef>
              <a:spcAft>
                <a:spcPts val="0"/>
              </a:spcAft>
              <a:buClr>
                <a:srgbClr val="000000"/>
              </a:buClr>
              <a:buSzPts val="1800"/>
              <a:buNone/>
              <a:defRPr sz="1800">
                <a:solidFill>
                  <a:srgbClr val="000000"/>
                </a:solidFill>
              </a:defRPr>
            </a:lvl2pPr>
            <a:lvl3pPr lvl="2" algn="r" rtl="0">
              <a:spcBef>
                <a:spcPts val="0"/>
              </a:spcBef>
              <a:spcAft>
                <a:spcPts val="0"/>
              </a:spcAft>
              <a:buClr>
                <a:srgbClr val="000000"/>
              </a:buClr>
              <a:buSzPts val="1800"/>
              <a:buNone/>
              <a:defRPr sz="1800">
                <a:solidFill>
                  <a:srgbClr val="000000"/>
                </a:solidFill>
              </a:defRPr>
            </a:lvl3pPr>
            <a:lvl4pPr lvl="3" algn="r" rtl="0">
              <a:spcBef>
                <a:spcPts val="0"/>
              </a:spcBef>
              <a:spcAft>
                <a:spcPts val="0"/>
              </a:spcAft>
              <a:buClr>
                <a:srgbClr val="000000"/>
              </a:buClr>
              <a:buSzPts val="1800"/>
              <a:buNone/>
              <a:defRPr sz="1800">
                <a:solidFill>
                  <a:srgbClr val="000000"/>
                </a:solidFill>
              </a:defRPr>
            </a:lvl4pPr>
            <a:lvl5pPr lvl="4" algn="r" rtl="0">
              <a:spcBef>
                <a:spcPts val="0"/>
              </a:spcBef>
              <a:spcAft>
                <a:spcPts val="0"/>
              </a:spcAft>
              <a:buClr>
                <a:srgbClr val="000000"/>
              </a:buClr>
              <a:buSzPts val="1800"/>
              <a:buNone/>
              <a:defRPr sz="1800">
                <a:solidFill>
                  <a:srgbClr val="000000"/>
                </a:solidFill>
              </a:defRPr>
            </a:lvl5pPr>
            <a:lvl6pPr lvl="5" algn="r" rtl="0">
              <a:spcBef>
                <a:spcPts val="0"/>
              </a:spcBef>
              <a:spcAft>
                <a:spcPts val="0"/>
              </a:spcAft>
              <a:buClr>
                <a:srgbClr val="000000"/>
              </a:buClr>
              <a:buSzPts val="1800"/>
              <a:buNone/>
              <a:defRPr sz="1800">
                <a:solidFill>
                  <a:srgbClr val="000000"/>
                </a:solidFill>
              </a:defRPr>
            </a:lvl6pPr>
            <a:lvl7pPr lvl="6" algn="r" rtl="0">
              <a:spcBef>
                <a:spcPts val="0"/>
              </a:spcBef>
              <a:spcAft>
                <a:spcPts val="0"/>
              </a:spcAft>
              <a:buClr>
                <a:srgbClr val="000000"/>
              </a:buClr>
              <a:buSzPts val="1800"/>
              <a:buNone/>
              <a:defRPr sz="1800">
                <a:solidFill>
                  <a:srgbClr val="000000"/>
                </a:solidFill>
              </a:defRPr>
            </a:lvl7pPr>
            <a:lvl8pPr lvl="7" algn="r" rtl="0">
              <a:spcBef>
                <a:spcPts val="0"/>
              </a:spcBef>
              <a:spcAft>
                <a:spcPts val="0"/>
              </a:spcAft>
              <a:buClr>
                <a:srgbClr val="000000"/>
              </a:buClr>
              <a:buSzPts val="1800"/>
              <a:buNone/>
              <a:defRPr sz="1800">
                <a:solidFill>
                  <a:srgbClr val="000000"/>
                </a:solidFill>
              </a:defRPr>
            </a:lvl8pPr>
            <a:lvl9pPr lvl="8" algn="r" rtl="0">
              <a:spcBef>
                <a:spcPts val="0"/>
              </a:spcBef>
              <a:spcAft>
                <a:spcPts val="0"/>
              </a:spcAft>
              <a:buClr>
                <a:srgbClr val="000000"/>
              </a:buClr>
              <a:buSzPts val="1800"/>
              <a:buNone/>
              <a:defRPr sz="1800">
                <a:solidFill>
                  <a:srgbClr val="000000"/>
                </a:solidFill>
              </a:defRPr>
            </a:lvl9pPr>
          </a:lstStyle>
          <a:p>
            <a:endParaRPr/>
          </a:p>
        </p:txBody>
      </p:sp>
    </p:spTree>
    <p:extLst>
      <p:ext uri="{BB962C8B-B14F-4D97-AF65-F5344CB8AC3E}">
        <p14:creationId xmlns:p14="http://schemas.microsoft.com/office/powerpoint/2010/main" val="1301052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3000" b="0" cap="all"/>
            </a:lvl1pPr>
          </a:lstStyle>
          <a:p>
            <a:r>
              <a:rPr lang="fr-FR"/>
              <a:t>Modifiez le style du titre</a:t>
            </a:r>
            <a:endParaRPr lang="en-US" dirty="0"/>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58442289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514351" y="1606550"/>
            <a:ext cx="3746501" cy="2736851"/>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366421" y="1606551"/>
            <a:ext cx="3746499" cy="273685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42382685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61272248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4187720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79313996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fr-FR"/>
              <a:t>Modifiez le style du titre</a:t>
            </a:r>
            <a:endParaRPr lang="en-US" dirty="0"/>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68445058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fr-FR"/>
              <a:t>Modifiez le style du titre</a:t>
            </a:r>
            <a:endParaRPr lang="en-US" dirty="0"/>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48028541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1/18/2021</a:t>
            </a:fld>
            <a:endParaRPr lang="en-US" dirty="0"/>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649919001"/>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700" r:id="rId21"/>
    <p:sldLayoutId id="2147483701" r:id="rId22"/>
  </p:sldLayoutIdLst>
  <p:hf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5.gif"/></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9.xml"/><Relationship Id="rId5" Type="http://schemas.openxmlformats.org/officeDocument/2006/relationships/image" Target="../media/image5.gif"/><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0.xml"/><Relationship Id="rId5" Type="http://schemas.openxmlformats.org/officeDocument/2006/relationships/image" Target="../media/image7.emf"/><Relationship Id="rId4" Type="http://schemas.openxmlformats.org/officeDocument/2006/relationships/image" Target="../media/image5.gif"/></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5.gif"/></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9" name="ZoneTexte 8">
            <a:extLst>
              <a:ext uri="{FF2B5EF4-FFF2-40B4-BE49-F238E27FC236}">
                <a16:creationId xmlns:a16="http://schemas.microsoft.com/office/drawing/2014/main" id="{7513692D-3D70-4DF5-AD3D-167A6CE08D73}"/>
              </a:ext>
            </a:extLst>
          </p:cNvPr>
          <p:cNvSpPr txBox="1"/>
          <p:nvPr/>
        </p:nvSpPr>
        <p:spPr>
          <a:xfrm>
            <a:off x="482417" y="3737271"/>
            <a:ext cx="4572000" cy="1200329"/>
          </a:xfrm>
          <a:prstGeom prst="rect">
            <a:avLst/>
          </a:prstGeom>
          <a:noFill/>
        </p:spPr>
        <p:txBody>
          <a:bodyPr wrap="square">
            <a:spAutoFit/>
          </a:bodyPr>
          <a:lstStyle/>
          <a:p>
            <a:r>
              <a:rPr lang="fr-FR" u="sng" dirty="0">
                <a:effectLst>
                  <a:outerShdw blurRad="38100" dist="38100" dir="2700000" algn="tl">
                    <a:srgbClr val="000000">
                      <a:alpha val="43137"/>
                    </a:srgbClr>
                  </a:outerShdw>
                </a:effectLst>
              </a:rPr>
              <a:t>Projet encadré par</a:t>
            </a:r>
            <a:r>
              <a:rPr lang="fr-FR" dirty="0"/>
              <a:t>:</a:t>
            </a:r>
          </a:p>
          <a:p>
            <a:r>
              <a:rPr lang="fr-FR" dirty="0"/>
              <a:t>OSMANI Aomar</a:t>
            </a:r>
          </a:p>
          <a:p>
            <a:r>
              <a:rPr lang="fr-FR" u="sng" dirty="0"/>
              <a:t>Projet réalisé par</a:t>
            </a:r>
            <a:r>
              <a:rPr lang="fr-FR" dirty="0"/>
              <a:t>:</a:t>
            </a:r>
            <a:r>
              <a:rPr lang="fr-FR" u="sng" dirty="0"/>
              <a:t> </a:t>
            </a:r>
          </a:p>
          <a:p>
            <a:r>
              <a:rPr lang="fr-FR" dirty="0"/>
              <a:t>PAEZ Edward</a:t>
            </a:r>
          </a:p>
        </p:txBody>
      </p:sp>
      <p:pic>
        <p:nvPicPr>
          <p:cNvPr id="10" name="Picture 2">
            <a:extLst>
              <a:ext uri="{FF2B5EF4-FFF2-40B4-BE49-F238E27FC236}">
                <a16:creationId xmlns:a16="http://schemas.microsoft.com/office/drawing/2014/main" id="{B4819CDA-DB04-4B7C-A17C-1BF81D34FD7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0063" y="205900"/>
            <a:ext cx="2016125" cy="581025"/>
          </a:xfrm>
          <a:prstGeom prst="rect">
            <a:avLst/>
          </a:prstGeom>
          <a:noFill/>
          <a:ln>
            <a:noFill/>
          </a:ln>
          <a:effectLst/>
        </p:spPr>
      </p:pic>
      <p:pic>
        <p:nvPicPr>
          <p:cNvPr id="11" name="Image 10">
            <a:extLst>
              <a:ext uri="{FF2B5EF4-FFF2-40B4-BE49-F238E27FC236}">
                <a16:creationId xmlns:a16="http://schemas.microsoft.com/office/drawing/2014/main" id="{4DADB642-EE4F-459A-A059-60EC454E8E51}"/>
              </a:ext>
            </a:extLst>
          </p:cNvPr>
          <p:cNvPicPr/>
          <p:nvPr/>
        </p:nvPicPr>
        <p:blipFill>
          <a:blip r:embed="rId4">
            <a:extLst>
              <a:ext uri="{28A0092B-C50C-407E-A947-70E740481C1C}">
                <a14:useLocalDpi xmlns:a14="http://schemas.microsoft.com/office/drawing/2010/main" val="0"/>
              </a:ext>
            </a:extLst>
          </a:blip>
          <a:stretch>
            <a:fillRect/>
          </a:stretch>
        </p:blipFill>
        <p:spPr>
          <a:xfrm>
            <a:off x="7275637" y="110649"/>
            <a:ext cx="1638300" cy="771525"/>
          </a:xfrm>
          <a:prstGeom prst="rect">
            <a:avLst/>
          </a:prstGeom>
        </p:spPr>
      </p:pic>
      <p:sp>
        <p:nvSpPr>
          <p:cNvPr id="8" name="Titre 7">
            <a:extLst>
              <a:ext uri="{FF2B5EF4-FFF2-40B4-BE49-F238E27FC236}">
                <a16:creationId xmlns:a16="http://schemas.microsoft.com/office/drawing/2014/main" id="{43A364BA-37E6-40E6-A791-BE0B494CD756}"/>
              </a:ext>
            </a:extLst>
          </p:cNvPr>
          <p:cNvSpPr>
            <a:spLocks noGrp="1"/>
          </p:cNvSpPr>
          <p:nvPr>
            <p:ph type="ctrTitle"/>
          </p:nvPr>
        </p:nvSpPr>
        <p:spPr>
          <a:xfrm>
            <a:off x="2355270" y="882174"/>
            <a:ext cx="5398295" cy="1816098"/>
          </a:xfrm>
        </p:spPr>
        <p:txBody>
          <a:bodyPr/>
          <a:lstStyle/>
          <a:p>
            <a:pPr algn="ctr"/>
            <a:r>
              <a:rPr lang="fr-FR" dirty="0"/>
              <a:t>heart monitor ecg</a:t>
            </a:r>
          </a:p>
        </p:txBody>
      </p:sp>
      <p:sp>
        <p:nvSpPr>
          <p:cNvPr id="14" name="ZoneTexte 13">
            <a:extLst>
              <a:ext uri="{FF2B5EF4-FFF2-40B4-BE49-F238E27FC236}">
                <a16:creationId xmlns:a16="http://schemas.microsoft.com/office/drawing/2014/main" id="{0EF2CBB9-1914-41C2-966B-1086DC078137}"/>
              </a:ext>
            </a:extLst>
          </p:cNvPr>
          <p:cNvSpPr txBox="1"/>
          <p:nvPr/>
        </p:nvSpPr>
        <p:spPr>
          <a:xfrm>
            <a:off x="6461344" y="4516893"/>
            <a:ext cx="2286000" cy="369332"/>
          </a:xfrm>
          <a:prstGeom prst="rect">
            <a:avLst/>
          </a:prstGeom>
          <a:noFill/>
        </p:spPr>
        <p:txBody>
          <a:bodyPr wrap="square">
            <a:spAutoFit/>
          </a:bodyPr>
          <a:lstStyle/>
          <a:p>
            <a:r>
              <a:rPr lang="fr-FR" dirty="0"/>
              <a:t>Instrumentation ING 2</a:t>
            </a:r>
          </a:p>
        </p:txBody>
      </p:sp>
      <p:sp>
        <p:nvSpPr>
          <p:cNvPr id="16" name="ZoneTexte 15">
            <a:extLst>
              <a:ext uri="{FF2B5EF4-FFF2-40B4-BE49-F238E27FC236}">
                <a16:creationId xmlns:a16="http://schemas.microsoft.com/office/drawing/2014/main" id="{22A482DC-287A-4425-B7C9-055EBB2FA83F}"/>
              </a:ext>
            </a:extLst>
          </p:cNvPr>
          <p:cNvSpPr txBox="1"/>
          <p:nvPr/>
        </p:nvSpPr>
        <p:spPr>
          <a:xfrm>
            <a:off x="3911417" y="2702696"/>
            <a:ext cx="2286000" cy="369332"/>
          </a:xfrm>
          <a:prstGeom prst="rect">
            <a:avLst/>
          </a:prstGeom>
          <a:noFill/>
        </p:spPr>
        <p:txBody>
          <a:bodyPr wrap="square">
            <a:spAutoFit/>
          </a:bodyPr>
          <a:lstStyle/>
          <a:p>
            <a:pPr algn="ctr"/>
            <a:r>
              <a:rPr lang="fr-FR" dirty="0"/>
              <a:t>IoT Projet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29" name="ZoneTexte 28">
            <a:extLst>
              <a:ext uri="{FF2B5EF4-FFF2-40B4-BE49-F238E27FC236}">
                <a16:creationId xmlns:a16="http://schemas.microsoft.com/office/drawing/2014/main" id="{EDEC5204-E281-48CC-9F3B-2971A27FDB03}"/>
              </a:ext>
            </a:extLst>
          </p:cNvPr>
          <p:cNvSpPr txBox="1"/>
          <p:nvPr/>
        </p:nvSpPr>
        <p:spPr>
          <a:xfrm>
            <a:off x="2286000" y="277457"/>
            <a:ext cx="4572000" cy="837473"/>
          </a:xfrm>
          <a:prstGeom prst="rect">
            <a:avLst/>
          </a:prstGeom>
          <a:noFill/>
        </p:spPr>
        <p:txBody>
          <a:bodyPr wrap="square">
            <a:spAutoFit/>
          </a:bodyPr>
          <a:lstStyle/>
          <a:p>
            <a:pPr algn="ctr">
              <a:lnSpc>
                <a:spcPct val="150000"/>
              </a:lnSpc>
              <a:spcBef>
                <a:spcPts val="1200"/>
              </a:spcBef>
            </a:pPr>
            <a:r>
              <a:rPr lang="fr-FR" sz="3600" dirty="0"/>
              <a:t>Introduction</a:t>
            </a:r>
            <a:endParaRPr lang="fr-FR" sz="3200" dirty="0"/>
          </a:p>
        </p:txBody>
      </p:sp>
      <p:sp>
        <p:nvSpPr>
          <p:cNvPr id="32" name="ZoneTexte 31">
            <a:extLst>
              <a:ext uri="{FF2B5EF4-FFF2-40B4-BE49-F238E27FC236}">
                <a16:creationId xmlns:a16="http://schemas.microsoft.com/office/drawing/2014/main" id="{CF086570-1B12-420B-AA1D-89F1BEE41D00}"/>
              </a:ext>
            </a:extLst>
          </p:cNvPr>
          <p:cNvSpPr txBox="1"/>
          <p:nvPr/>
        </p:nvSpPr>
        <p:spPr>
          <a:xfrm>
            <a:off x="2286000" y="1294678"/>
            <a:ext cx="4572000" cy="600164"/>
          </a:xfrm>
          <a:prstGeom prst="rect">
            <a:avLst/>
          </a:prstGeom>
          <a:noFill/>
        </p:spPr>
        <p:txBody>
          <a:bodyPr wrap="square">
            <a:spAutoFit/>
          </a:bodyPr>
          <a:lstStyle/>
          <a:p>
            <a:pPr algn="ctr">
              <a:lnSpc>
                <a:spcPct val="150000"/>
              </a:lnSpc>
              <a:spcBef>
                <a:spcPts val="1200"/>
              </a:spcBef>
            </a:pPr>
            <a:r>
              <a:rPr lang="fr-FR" sz="2400" dirty="0">
                <a:latin typeface="Lucida Calligraphy" panose="03010101010101010101" pitchFamily="66" charset="0"/>
              </a:rPr>
              <a:t>Heart Monitor ECG</a:t>
            </a:r>
          </a:p>
        </p:txBody>
      </p:sp>
      <p:sp>
        <p:nvSpPr>
          <p:cNvPr id="33" name="ZoneTexte 32">
            <a:extLst>
              <a:ext uri="{FF2B5EF4-FFF2-40B4-BE49-F238E27FC236}">
                <a16:creationId xmlns:a16="http://schemas.microsoft.com/office/drawing/2014/main" id="{821D7FA5-503F-4592-AAC2-4C9C933A3878}"/>
              </a:ext>
            </a:extLst>
          </p:cNvPr>
          <p:cNvSpPr txBox="1"/>
          <p:nvPr/>
        </p:nvSpPr>
        <p:spPr>
          <a:xfrm>
            <a:off x="367145" y="2116876"/>
            <a:ext cx="4572000" cy="470000"/>
          </a:xfrm>
          <a:prstGeom prst="rect">
            <a:avLst/>
          </a:prstGeom>
          <a:noFill/>
        </p:spPr>
        <p:txBody>
          <a:bodyPr wrap="square">
            <a:spAutoFit/>
          </a:bodyPr>
          <a:lstStyle/>
          <a:p>
            <a:pPr marL="342900" indent="-342900">
              <a:lnSpc>
                <a:spcPct val="107000"/>
              </a:lnSpc>
              <a:spcAft>
                <a:spcPts val="800"/>
              </a:spcAft>
              <a:buFont typeface="Wingdings" panose="05000000000000000000" pitchFamily="2" charset="2"/>
              <a:buChar char="v"/>
            </a:pPr>
            <a:r>
              <a:rPr lang="fr-FR" sz="2400" b="1" dirty="0">
                <a:effectLst/>
                <a:latin typeface="Calibri" panose="020F0502020204030204" pitchFamily="34" charset="0"/>
                <a:ea typeface="Calibri" panose="020F0502020204030204" pitchFamily="34" charset="0"/>
                <a:cs typeface="Times New Roman" panose="02020603050405020304" pitchFamily="18" charset="0"/>
              </a:rPr>
              <a:t>Objective général </a:t>
            </a:r>
          </a:p>
        </p:txBody>
      </p:sp>
      <p:sp>
        <p:nvSpPr>
          <p:cNvPr id="35" name="ZoneTexte 34">
            <a:extLst>
              <a:ext uri="{FF2B5EF4-FFF2-40B4-BE49-F238E27FC236}">
                <a16:creationId xmlns:a16="http://schemas.microsoft.com/office/drawing/2014/main" id="{46465509-FAC6-4BD1-8F12-9588DA4FD6C4}"/>
              </a:ext>
            </a:extLst>
          </p:cNvPr>
          <p:cNvSpPr txBox="1"/>
          <p:nvPr/>
        </p:nvSpPr>
        <p:spPr>
          <a:xfrm>
            <a:off x="536863" y="2665492"/>
            <a:ext cx="8070273" cy="1477328"/>
          </a:xfrm>
          <a:prstGeom prst="rect">
            <a:avLst/>
          </a:prstGeom>
          <a:noFill/>
        </p:spPr>
        <p:txBody>
          <a:bodyPr wrap="square">
            <a:spAutoFit/>
          </a:bodyPr>
          <a:lstStyle/>
          <a:p>
            <a:pPr algn="just"/>
            <a:r>
              <a:rPr lang="fr-FR" dirty="0"/>
              <a:t>	La conception et implémentation d’un prototype Système de surveillance des anomalies cardiaques basé sur le capteur de pulsations KY039HS, le capteur de température DS18B20, la carte NODEMCU ESP32 et la communication vers le serveur Blynk qui communique avec le système embarqué via le protocole IEEE 802.11 – Wi-Fi.</a:t>
            </a:r>
          </a:p>
        </p:txBody>
      </p:sp>
      <p:pic>
        <p:nvPicPr>
          <p:cNvPr id="36" name="Picture 2">
            <a:extLst>
              <a:ext uri="{FF2B5EF4-FFF2-40B4-BE49-F238E27FC236}">
                <a16:creationId xmlns:a16="http://schemas.microsoft.com/office/drawing/2014/main" id="{DDE9EBAE-17BE-43FC-8D9B-6ADFE662FE9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0063" y="205900"/>
            <a:ext cx="2016125" cy="581025"/>
          </a:xfrm>
          <a:prstGeom prst="rect">
            <a:avLst/>
          </a:prstGeom>
          <a:noFill/>
          <a:ln>
            <a:noFill/>
          </a:ln>
          <a:effectLst/>
        </p:spPr>
      </p:pic>
      <p:pic>
        <p:nvPicPr>
          <p:cNvPr id="37" name="Image 36">
            <a:extLst>
              <a:ext uri="{FF2B5EF4-FFF2-40B4-BE49-F238E27FC236}">
                <a16:creationId xmlns:a16="http://schemas.microsoft.com/office/drawing/2014/main" id="{380D3FDE-3D33-4E5E-BA3B-E36161FA2EC5}"/>
              </a:ext>
            </a:extLst>
          </p:cNvPr>
          <p:cNvPicPr/>
          <p:nvPr/>
        </p:nvPicPr>
        <p:blipFill>
          <a:blip r:embed="rId4">
            <a:extLst>
              <a:ext uri="{28A0092B-C50C-407E-A947-70E740481C1C}">
                <a14:useLocalDpi xmlns:a14="http://schemas.microsoft.com/office/drawing/2010/main" val="0"/>
              </a:ext>
            </a:extLst>
          </a:blip>
          <a:stretch>
            <a:fillRect/>
          </a:stretch>
        </p:blipFill>
        <p:spPr>
          <a:xfrm>
            <a:off x="7275637" y="110649"/>
            <a:ext cx="1638300" cy="7715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pic>
        <p:nvPicPr>
          <p:cNvPr id="6" name="Image 5">
            <a:extLst>
              <a:ext uri="{FF2B5EF4-FFF2-40B4-BE49-F238E27FC236}">
                <a16:creationId xmlns:a16="http://schemas.microsoft.com/office/drawing/2014/main" id="{90AF6D50-1CCC-42A2-AF2B-655D4A9429F7}"/>
              </a:ext>
            </a:extLst>
          </p:cNvPr>
          <p:cNvPicPr>
            <a:picLocks noChangeAspect="1"/>
          </p:cNvPicPr>
          <p:nvPr/>
        </p:nvPicPr>
        <p:blipFill>
          <a:blip r:embed="rId3"/>
          <a:stretch>
            <a:fillRect/>
          </a:stretch>
        </p:blipFill>
        <p:spPr>
          <a:xfrm>
            <a:off x="2004768" y="1299574"/>
            <a:ext cx="5134463" cy="3408996"/>
          </a:xfrm>
          <a:prstGeom prst="rect">
            <a:avLst/>
          </a:prstGeom>
        </p:spPr>
      </p:pic>
      <p:sp>
        <p:nvSpPr>
          <p:cNvPr id="7" name="ZoneTexte 6">
            <a:extLst>
              <a:ext uri="{FF2B5EF4-FFF2-40B4-BE49-F238E27FC236}">
                <a16:creationId xmlns:a16="http://schemas.microsoft.com/office/drawing/2014/main" id="{D97FC0E4-1FDC-490A-929D-D1E091C64D86}"/>
              </a:ext>
            </a:extLst>
          </p:cNvPr>
          <p:cNvSpPr txBox="1"/>
          <p:nvPr/>
        </p:nvSpPr>
        <p:spPr>
          <a:xfrm>
            <a:off x="2286000" y="277457"/>
            <a:ext cx="4572000" cy="837473"/>
          </a:xfrm>
          <a:prstGeom prst="rect">
            <a:avLst/>
          </a:prstGeom>
          <a:noFill/>
        </p:spPr>
        <p:txBody>
          <a:bodyPr wrap="square">
            <a:spAutoFit/>
          </a:bodyPr>
          <a:lstStyle/>
          <a:p>
            <a:pPr algn="ctr">
              <a:lnSpc>
                <a:spcPct val="150000"/>
              </a:lnSpc>
              <a:spcBef>
                <a:spcPts val="1200"/>
              </a:spcBef>
            </a:pPr>
            <a:r>
              <a:rPr lang="fr-FR" sz="3600" dirty="0"/>
              <a:t>Structure du projet</a:t>
            </a:r>
            <a:endParaRPr lang="fr-FR" sz="3200" dirty="0"/>
          </a:p>
        </p:txBody>
      </p:sp>
      <p:pic>
        <p:nvPicPr>
          <p:cNvPr id="12" name="Picture 2">
            <a:extLst>
              <a:ext uri="{FF2B5EF4-FFF2-40B4-BE49-F238E27FC236}">
                <a16:creationId xmlns:a16="http://schemas.microsoft.com/office/drawing/2014/main" id="{71743B74-27C3-4DC8-BAEA-80DE1B3620A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30063" y="205900"/>
            <a:ext cx="2016125" cy="581025"/>
          </a:xfrm>
          <a:prstGeom prst="rect">
            <a:avLst/>
          </a:prstGeom>
          <a:noFill/>
          <a:ln>
            <a:noFill/>
          </a:ln>
          <a:effectLst/>
        </p:spPr>
      </p:pic>
      <p:pic>
        <p:nvPicPr>
          <p:cNvPr id="13" name="Image 12">
            <a:extLst>
              <a:ext uri="{FF2B5EF4-FFF2-40B4-BE49-F238E27FC236}">
                <a16:creationId xmlns:a16="http://schemas.microsoft.com/office/drawing/2014/main" id="{5BD43688-ECF1-4F4C-8691-EE6627DF3BB8}"/>
              </a:ext>
            </a:extLst>
          </p:cNvPr>
          <p:cNvPicPr/>
          <p:nvPr/>
        </p:nvPicPr>
        <p:blipFill>
          <a:blip r:embed="rId5">
            <a:extLst>
              <a:ext uri="{28A0092B-C50C-407E-A947-70E740481C1C}">
                <a14:useLocalDpi xmlns:a14="http://schemas.microsoft.com/office/drawing/2010/main" val="0"/>
              </a:ext>
            </a:extLst>
          </a:blip>
          <a:stretch>
            <a:fillRect/>
          </a:stretch>
        </p:blipFill>
        <p:spPr>
          <a:xfrm>
            <a:off x="7275637" y="110649"/>
            <a:ext cx="1638300" cy="7715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38F909A5-4EBC-4B47-868B-3C206C5E0ED4}"/>
              </a:ext>
            </a:extLst>
          </p:cNvPr>
          <p:cNvSpPr txBox="1"/>
          <p:nvPr/>
        </p:nvSpPr>
        <p:spPr>
          <a:xfrm>
            <a:off x="2286000" y="277457"/>
            <a:ext cx="4572000" cy="837473"/>
          </a:xfrm>
          <a:prstGeom prst="rect">
            <a:avLst/>
          </a:prstGeom>
          <a:noFill/>
        </p:spPr>
        <p:txBody>
          <a:bodyPr wrap="square">
            <a:spAutoFit/>
          </a:bodyPr>
          <a:lstStyle/>
          <a:p>
            <a:pPr algn="ctr">
              <a:lnSpc>
                <a:spcPct val="150000"/>
              </a:lnSpc>
              <a:spcBef>
                <a:spcPts val="1200"/>
              </a:spcBef>
            </a:pPr>
            <a:r>
              <a:rPr lang="fr-FR" sz="3600" dirty="0"/>
              <a:t>Variables mesures</a:t>
            </a:r>
            <a:endParaRPr lang="fr-FR" sz="3200" dirty="0"/>
          </a:p>
        </p:txBody>
      </p:sp>
      <p:sp>
        <p:nvSpPr>
          <p:cNvPr id="7" name="ZoneTexte 6">
            <a:extLst>
              <a:ext uri="{FF2B5EF4-FFF2-40B4-BE49-F238E27FC236}">
                <a16:creationId xmlns:a16="http://schemas.microsoft.com/office/drawing/2014/main" id="{08D91467-FCD4-4D8C-8DE5-73B479FAA6C8}"/>
              </a:ext>
            </a:extLst>
          </p:cNvPr>
          <p:cNvSpPr txBox="1"/>
          <p:nvPr/>
        </p:nvSpPr>
        <p:spPr>
          <a:xfrm>
            <a:off x="228600" y="1268057"/>
            <a:ext cx="8915400" cy="3677930"/>
          </a:xfrm>
          <a:prstGeom prst="rect">
            <a:avLst/>
          </a:prstGeom>
          <a:noFill/>
        </p:spPr>
        <p:txBody>
          <a:bodyPr wrap="square">
            <a:spAutoFit/>
          </a:bodyPr>
          <a:lstStyle/>
          <a:p>
            <a:pPr marL="342900" indent="-342900">
              <a:lnSpc>
                <a:spcPct val="150000"/>
              </a:lnSpc>
              <a:spcBef>
                <a:spcPts val="1200"/>
              </a:spcBef>
              <a:buFont typeface="Wingdings" panose="05000000000000000000" pitchFamily="2" charset="2"/>
              <a:buChar char="v"/>
            </a:pPr>
            <a:r>
              <a:rPr lang="fr-FR" sz="2400" dirty="0">
                <a:latin typeface="Lucida Calligraphy" panose="03010101010101010101" pitchFamily="66" charset="0"/>
              </a:rPr>
              <a:t>Temp: Température en °C</a:t>
            </a:r>
          </a:p>
          <a:p>
            <a:pPr marL="342900" indent="-342900">
              <a:lnSpc>
                <a:spcPct val="150000"/>
              </a:lnSpc>
              <a:spcBef>
                <a:spcPts val="1200"/>
              </a:spcBef>
              <a:buFont typeface="Wingdings" panose="05000000000000000000" pitchFamily="2" charset="2"/>
              <a:buChar char="v"/>
            </a:pPr>
            <a:r>
              <a:rPr lang="fr-FR" sz="2400" dirty="0">
                <a:latin typeface="Lucida Calligraphy" panose="03010101010101010101" pitchFamily="66" charset="0"/>
              </a:rPr>
              <a:t>BPM: Le battement par minute, par la méthode 30 sec.</a:t>
            </a:r>
          </a:p>
          <a:p>
            <a:pPr marL="342900" indent="-342900">
              <a:lnSpc>
                <a:spcPct val="150000"/>
              </a:lnSpc>
              <a:spcBef>
                <a:spcPts val="1200"/>
              </a:spcBef>
              <a:buFont typeface="Wingdings" panose="05000000000000000000" pitchFamily="2" charset="2"/>
              <a:buChar char="v"/>
            </a:pPr>
            <a:r>
              <a:rPr lang="fr-FR" sz="2400" dirty="0">
                <a:latin typeface="Lucida Calligraphy" panose="03010101010101010101" pitchFamily="66" charset="0"/>
              </a:rPr>
              <a:t>ECG Plot: La représentation graphique du signal de sortie du phototransistor qui délivre une image des pulsations du sang dans votre doigt.</a:t>
            </a:r>
            <a:endParaRPr lang="fr-FR" sz="2000" dirty="0">
              <a:latin typeface="Lucida Calligraphy" panose="03010101010101010101" pitchFamily="66" charset="0"/>
            </a:endParaRPr>
          </a:p>
        </p:txBody>
      </p:sp>
      <p:pic>
        <p:nvPicPr>
          <p:cNvPr id="8" name="Picture 2">
            <a:extLst>
              <a:ext uri="{FF2B5EF4-FFF2-40B4-BE49-F238E27FC236}">
                <a16:creationId xmlns:a16="http://schemas.microsoft.com/office/drawing/2014/main" id="{1E6FA6CC-2693-4EDF-B427-727BB941419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0063" y="205900"/>
            <a:ext cx="2016125" cy="581025"/>
          </a:xfrm>
          <a:prstGeom prst="rect">
            <a:avLst/>
          </a:prstGeom>
          <a:noFill/>
          <a:ln>
            <a:noFill/>
          </a:ln>
          <a:effectLst/>
        </p:spPr>
      </p:pic>
      <p:pic>
        <p:nvPicPr>
          <p:cNvPr id="9" name="Image 8">
            <a:extLst>
              <a:ext uri="{FF2B5EF4-FFF2-40B4-BE49-F238E27FC236}">
                <a16:creationId xmlns:a16="http://schemas.microsoft.com/office/drawing/2014/main" id="{90B8F1AE-DF4B-460D-B184-1837C7F4D714}"/>
              </a:ext>
            </a:extLst>
          </p:cNvPr>
          <p:cNvPicPr/>
          <p:nvPr/>
        </p:nvPicPr>
        <p:blipFill>
          <a:blip r:embed="rId3">
            <a:extLst>
              <a:ext uri="{28A0092B-C50C-407E-A947-70E740481C1C}">
                <a14:useLocalDpi xmlns:a14="http://schemas.microsoft.com/office/drawing/2010/main" val="0"/>
              </a:ext>
            </a:extLst>
          </a:blip>
          <a:stretch>
            <a:fillRect/>
          </a:stretch>
        </p:blipFill>
        <p:spPr>
          <a:xfrm>
            <a:off x="7275637" y="110649"/>
            <a:ext cx="1638300" cy="771525"/>
          </a:xfrm>
          <a:prstGeom prst="rect">
            <a:avLst/>
          </a:prstGeom>
        </p:spPr>
      </p:pic>
    </p:spTree>
    <p:extLst>
      <p:ext uri="{BB962C8B-B14F-4D97-AF65-F5344CB8AC3E}">
        <p14:creationId xmlns:p14="http://schemas.microsoft.com/office/powerpoint/2010/main" val="1028603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pic>
        <p:nvPicPr>
          <p:cNvPr id="6" name="Picture 2">
            <a:extLst>
              <a:ext uri="{FF2B5EF4-FFF2-40B4-BE49-F238E27FC236}">
                <a16:creationId xmlns:a16="http://schemas.microsoft.com/office/drawing/2014/main" id="{5C734C91-16BD-4987-9CBD-70BF74E0184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0063" y="205900"/>
            <a:ext cx="2016125" cy="581025"/>
          </a:xfrm>
          <a:prstGeom prst="rect">
            <a:avLst/>
          </a:prstGeom>
          <a:noFill/>
          <a:ln>
            <a:noFill/>
          </a:ln>
          <a:effectLst/>
        </p:spPr>
      </p:pic>
      <p:pic>
        <p:nvPicPr>
          <p:cNvPr id="8" name="Image 7">
            <a:extLst>
              <a:ext uri="{FF2B5EF4-FFF2-40B4-BE49-F238E27FC236}">
                <a16:creationId xmlns:a16="http://schemas.microsoft.com/office/drawing/2014/main" id="{D147E9EF-068A-4F54-928A-0DC2089F33BF}"/>
              </a:ext>
            </a:extLst>
          </p:cNvPr>
          <p:cNvPicPr/>
          <p:nvPr/>
        </p:nvPicPr>
        <p:blipFill>
          <a:blip r:embed="rId4">
            <a:extLst>
              <a:ext uri="{28A0092B-C50C-407E-A947-70E740481C1C}">
                <a14:useLocalDpi xmlns:a14="http://schemas.microsoft.com/office/drawing/2010/main" val="0"/>
              </a:ext>
            </a:extLst>
          </a:blip>
          <a:stretch>
            <a:fillRect/>
          </a:stretch>
        </p:blipFill>
        <p:spPr>
          <a:xfrm>
            <a:off x="7275637" y="110649"/>
            <a:ext cx="1638300" cy="771525"/>
          </a:xfrm>
          <a:prstGeom prst="rect">
            <a:avLst/>
          </a:prstGeom>
        </p:spPr>
      </p:pic>
      <p:sp>
        <p:nvSpPr>
          <p:cNvPr id="14" name="ZoneTexte 13">
            <a:extLst>
              <a:ext uri="{FF2B5EF4-FFF2-40B4-BE49-F238E27FC236}">
                <a16:creationId xmlns:a16="http://schemas.microsoft.com/office/drawing/2014/main" id="{B62298B7-96D3-4561-A583-FF500A3CEA74}"/>
              </a:ext>
            </a:extLst>
          </p:cNvPr>
          <p:cNvSpPr txBox="1"/>
          <p:nvPr/>
        </p:nvSpPr>
        <p:spPr>
          <a:xfrm>
            <a:off x="5419508" y="4656863"/>
            <a:ext cx="1510146" cy="369332"/>
          </a:xfrm>
          <a:prstGeom prst="rect">
            <a:avLst/>
          </a:prstGeom>
          <a:noFill/>
        </p:spPr>
        <p:txBody>
          <a:bodyPr wrap="square">
            <a:spAutoFit/>
          </a:bodyPr>
          <a:lstStyle/>
          <a:p>
            <a:r>
              <a:rPr lang="fr-FR" sz="1800" b="0" i="0" u="none" strike="noStrike" baseline="0" dirty="0">
                <a:latin typeface="Calibri" panose="020F0502020204030204" pitchFamily="34" charset="0"/>
              </a:rPr>
              <a:t>Serveur Blynk</a:t>
            </a:r>
            <a:endParaRPr lang="fr-FR" dirty="0"/>
          </a:p>
        </p:txBody>
      </p:sp>
      <p:sp>
        <p:nvSpPr>
          <p:cNvPr id="16" name="ZoneTexte 15">
            <a:extLst>
              <a:ext uri="{FF2B5EF4-FFF2-40B4-BE49-F238E27FC236}">
                <a16:creationId xmlns:a16="http://schemas.microsoft.com/office/drawing/2014/main" id="{55CABB64-1B70-46ED-A050-F0E0674E2689}"/>
              </a:ext>
            </a:extLst>
          </p:cNvPr>
          <p:cNvSpPr txBox="1"/>
          <p:nvPr/>
        </p:nvSpPr>
        <p:spPr>
          <a:xfrm>
            <a:off x="4433888" y="3497396"/>
            <a:ext cx="1510145" cy="369332"/>
          </a:xfrm>
          <a:prstGeom prst="rect">
            <a:avLst/>
          </a:prstGeom>
          <a:noFill/>
        </p:spPr>
        <p:txBody>
          <a:bodyPr wrap="square">
            <a:spAutoFit/>
          </a:bodyPr>
          <a:lstStyle/>
          <a:p>
            <a:r>
              <a:rPr lang="fr-FR" sz="1800" b="0" i="0" u="none" strike="noStrike" baseline="0" dirty="0">
                <a:latin typeface="Calibri" panose="020F0502020204030204" pitchFamily="34" charset="0"/>
              </a:rPr>
              <a:t>*** Wi-Fi ***</a:t>
            </a:r>
            <a:endParaRPr lang="fr-FR" dirty="0"/>
          </a:p>
        </p:txBody>
      </p:sp>
      <p:sp>
        <p:nvSpPr>
          <p:cNvPr id="18" name="ZoneTexte 17">
            <a:extLst>
              <a:ext uri="{FF2B5EF4-FFF2-40B4-BE49-F238E27FC236}">
                <a16:creationId xmlns:a16="http://schemas.microsoft.com/office/drawing/2014/main" id="{253D2F07-9FD6-415F-98F7-E0E5E3B10531}"/>
              </a:ext>
            </a:extLst>
          </p:cNvPr>
          <p:cNvSpPr txBox="1"/>
          <p:nvPr/>
        </p:nvSpPr>
        <p:spPr>
          <a:xfrm>
            <a:off x="7679098" y="4656863"/>
            <a:ext cx="1401639" cy="369332"/>
          </a:xfrm>
          <a:prstGeom prst="rect">
            <a:avLst/>
          </a:prstGeom>
          <a:noFill/>
        </p:spPr>
        <p:txBody>
          <a:bodyPr wrap="square">
            <a:spAutoFit/>
          </a:bodyPr>
          <a:lstStyle/>
          <a:p>
            <a:r>
              <a:rPr lang="fr-FR" dirty="0">
                <a:latin typeface="Calibri" panose="020F0502020204030204" pitchFamily="34" charset="0"/>
              </a:rPr>
              <a:t>App Blynk</a:t>
            </a:r>
            <a:endParaRPr lang="fr-FR" dirty="0"/>
          </a:p>
        </p:txBody>
      </p:sp>
      <p:pic>
        <p:nvPicPr>
          <p:cNvPr id="19" name="Image 18">
            <a:extLst>
              <a:ext uri="{FF2B5EF4-FFF2-40B4-BE49-F238E27FC236}">
                <a16:creationId xmlns:a16="http://schemas.microsoft.com/office/drawing/2014/main" id="{7278BE2D-5C55-43AF-85FD-785575BB7710}"/>
              </a:ext>
            </a:extLst>
          </p:cNvPr>
          <p:cNvPicPr>
            <a:picLocks noChangeAspect="1"/>
          </p:cNvPicPr>
          <p:nvPr/>
        </p:nvPicPr>
        <p:blipFill>
          <a:blip r:embed="rId5"/>
          <a:stretch>
            <a:fillRect/>
          </a:stretch>
        </p:blipFill>
        <p:spPr>
          <a:xfrm>
            <a:off x="2767628" y="318586"/>
            <a:ext cx="5627009" cy="4467936"/>
          </a:xfrm>
          <a:prstGeom prst="rect">
            <a:avLst/>
          </a:prstGeom>
        </p:spPr>
      </p:pic>
      <p:sp>
        <p:nvSpPr>
          <p:cNvPr id="22" name="ZoneTexte 21">
            <a:extLst>
              <a:ext uri="{FF2B5EF4-FFF2-40B4-BE49-F238E27FC236}">
                <a16:creationId xmlns:a16="http://schemas.microsoft.com/office/drawing/2014/main" id="{77F53F93-7274-4BA0-891D-6902D3D5C15D}"/>
              </a:ext>
            </a:extLst>
          </p:cNvPr>
          <p:cNvSpPr txBox="1"/>
          <p:nvPr/>
        </p:nvSpPr>
        <p:spPr>
          <a:xfrm>
            <a:off x="-650081" y="882174"/>
            <a:ext cx="4572000" cy="671851"/>
          </a:xfrm>
          <a:prstGeom prst="rect">
            <a:avLst/>
          </a:prstGeom>
          <a:noFill/>
        </p:spPr>
        <p:txBody>
          <a:bodyPr wrap="square">
            <a:spAutoFit/>
          </a:bodyPr>
          <a:lstStyle/>
          <a:p>
            <a:pPr algn="ctr">
              <a:lnSpc>
                <a:spcPct val="150000"/>
              </a:lnSpc>
              <a:spcBef>
                <a:spcPts val="1200"/>
              </a:spcBef>
            </a:pPr>
            <a:r>
              <a:rPr lang="fr-FR" sz="2800" dirty="0"/>
              <a:t>Diagramme de Flux</a:t>
            </a:r>
            <a:endParaRPr lang="fr-FR" sz="2400" dirty="0"/>
          </a:p>
        </p:txBody>
      </p:sp>
      <p:sp>
        <p:nvSpPr>
          <p:cNvPr id="23" name="ZoneTexte 22">
            <a:extLst>
              <a:ext uri="{FF2B5EF4-FFF2-40B4-BE49-F238E27FC236}">
                <a16:creationId xmlns:a16="http://schemas.microsoft.com/office/drawing/2014/main" id="{15FAE7B0-566D-481A-8B71-FCBF2BBB3112}"/>
              </a:ext>
            </a:extLst>
          </p:cNvPr>
          <p:cNvSpPr txBox="1"/>
          <p:nvPr/>
        </p:nvSpPr>
        <p:spPr>
          <a:xfrm>
            <a:off x="-23812" y="1610504"/>
            <a:ext cx="8915400" cy="1042593"/>
          </a:xfrm>
          <a:prstGeom prst="rect">
            <a:avLst/>
          </a:prstGeom>
          <a:noFill/>
        </p:spPr>
        <p:txBody>
          <a:bodyPr wrap="square">
            <a:spAutoFit/>
          </a:bodyPr>
          <a:lstStyle/>
          <a:p>
            <a:pPr marL="342900" indent="-342900">
              <a:lnSpc>
                <a:spcPct val="150000"/>
              </a:lnSpc>
              <a:spcBef>
                <a:spcPts val="1200"/>
              </a:spcBef>
              <a:buFont typeface="Wingdings" panose="05000000000000000000" pitchFamily="2" charset="2"/>
              <a:buChar char="v"/>
            </a:pPr>
            <a:r>
              <a:rPr lang="fr-FR" dirty="0">
                <a:latin typeface="Lucida Calligraphy" panose="03010101010101010101" pitchFamily="66" charset="0"/>
              </a:rPr>
              <a:t>FreeRTOS avec Arduino</a:t>
            </a:r>
          </a:p>
          <a:p>
            <a:pPr marL="342900" indent="-342900">
              <a:lnSpc>
                <a:spcPct val="150000"/>
              </a:lnSpc>
              <a:spcBef>
                <a:spcPts val="1200"/>
              </a:spcBef>
              <a:buFont typeface="Wingdings" panose="05000000000000000000" pitchFamily="2" charset="2"/>
              <a:buChar char="v"/>
            </a:pPr>
            <a:r>
              <a:rPr lang="fr-FR" dirty="0">
                <a:latin typeface="Lucida Calligraphy" panose="03010101010101010101" pitchFamily="66" charset="0"/>
              </a:rPr>
              <a:t>Priorité de tache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5"/>
        <p:cNvGrpSpPr/>
        <p:nvPr/>
      </p:nvGrpSpPr>
      <p:grpSpPr>
        <a:xfrm>
          <a:off x="0" y="0"/>
          <a:ext cx="0" cy="0"/>
          <a:chOff x="0" y="0"/>
          <a:chExt cx="0" cy="0"/>
        </a:xfrm>
      </p:grpSpPr>
      <p:pic>
        <p:nvPicPr>
          <p:cNvPr id="18" name="Image 17">
            <a:extLst>
              <a:ext uri="{FF2B5EF4-FFF2-40B4-BE49-F238E27FC236}">
                <a16:creationId xmlns:a16="http://schemas.microsoft.com/office/drawing/2014/main" id="{96E1BFC7-29E5-489B-A9ED-151360A22C00}"/>
              </a:ext>
            </a:extLst>
          </p:cNvPr>
          <p:cNvPicPr/>
          <p:nvPr/>
        </p:nvPicPr>
        <p:blipFill>
          <a:blip r:embed="rId3">
            <a:extLst>
              <a:ext uri="{28A0092B-C50C-407E-A947-70E740481C1C}">
                <a14:useLocalDpi xmlns:a14="http://schemas.microsoft.com/office/drawing/2010/main" val="0"/>
              </a:ext>
            </a:extLst>
          </a:blip>
          <a:stretch>
            <a:fillRect/>
          </a:stretch>
        </p:blipFill>
        <p:spPr>
          <a:xfrm>
            <a:off x="7275637" y="110649"/>
            <a:ext cx="1638300" cy="771525"/>
          </a:xfrm>
          <a:prstGeom prst="rect">
            <a:avLst/>
          </a:prstGeom>
        </p:spPr>
      </p:pic>
      <p:sp>
        <p:nvSpPr>
          <p:cNvPr id="2346" name="Google Shape;2346;p45"/>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test fonctionnel </a:t>
            </a:r>
            <a:endParaRPr dirty="0"/>
          </a:p>
        </p:txBody>
      </p:sp>
      <p:grpSp>
        <p:nvGrpSpPr>
          <p:cNvPr id="2347" name="Google Shape;2347;p45"/>
          <p:cNvGrpSpPr/>
          <p:nvPr/>
        </p:nvGrpSpPr>
        <p:grpSpPr>
          <a:xfrm>
            <a:off x="212303" y="956989"/>
            <a:ext cx="6050202" cy="4074981"/>
            <a:chOff x="720010" y="1419647"/>
            <a:chExt cx="4021500" cy="3062887"/>
          </a:xfrm>
        </p:grpSpPr>
        <p:sp>
          <p:nvSpPr>
            <p:cNvPr id="2348" name="Google Shape;2348;p45"/>
            <p:cNvSpPr/>
            <p:nvPr/>
          </p:nvSpPr>
          <p:spPr>
            <a:xfrm>
              <a:off x="720010" y="1419647"/>
              <a:ext cx="4021500" cy="2544300"/>
            </a:xfrm>
            <a:prstGeom prst="roundRect">
              <a:avLst>
                <a:gd name="adj" fmla="val 385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9" name="Google Shape;2349;p45"/>
            <p:cNvSpPr/>
            <p:nvPr/>
          </p:nvSpPr>
          <p:spPr>
            <a:xfrm>
              <a:off x="747353" y="1447364"/>
              <a:ext cx="3966900" cy="2488800"/>
            </a:xfrm>
            <a:prstGeom prst="roundRect">
              <a:avLst>
                <a:gd name="adj" fmla="val 3282"/>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0" name="Google Shape;2350;p45"/>
            <p:cNvSpPr/>
            <p:nvPr/>
          </p:nvSpPr>
          <p:spPr>
            <a:xfrm>
              <a:off x="858158" y="1548119"/>
              <a:ext cx="3748500" cy="2285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1" name="Google Shape;2351;p45"/>
            <p:cNvSpPr/>
            <p:nvPr/>
          </p:nvSpPr>
          <p:spPr>
            <a:xfrm>
              <a:off x="20424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lt2"/>
              </a:solidFill>
              <a:prstDash val="solid"/>
              <a:round/>
              <a:headEnd type="none" w="med" len="med"/>
              <a:tailEnd type="none" w="med" len="med"/>
            </a:ln>
          </p:spPr>
        </p:sp>
        <p:cxnSp>
          <p:nvCxnSpPr>
            <p:cNvPr id="2352" name="Google Shape;2352;p45"/>
            <p:cNvCxnSpPr/>
            <p:nvPr/>
          </p:nvCxnSpPr>
          <p:spPr>
            <a:xfrm>
              <a:off x="2057250" y="4433452"/>
              <a:ext cx="1353300" cy="0"/>
            </a:xfrm>
            <a:prstGeom prst="straightConnector1">
              <a:avLst/>
            </a:prstGeom>
            <a:noFill/>
            <a:ln w="19050" cap="flat" cmpd="sng">
              <a:solidFill>
                <a:schemeClr val="lt2"/>
              </a:solidFill>
              <a:prstDash val="solid"/>
              <a:round/>
              <a:headEnd type="none" w="med" len="med"/>
              <a:tailEnd type="none" w="med" len="med"/>
            </a:ln>
          </p:spPr>
        </p:cxnSp>
      </p:grpSp>
      <p:grpSp>
        <p:nvGrpSpPr>
          <p:cNvPr id="2355" name="Google Shape;2355;p45"/>
          <p:cNvGrpSpPr/>
          <p:nvPr/>
        </p:nvGrpSpPr>
        <p:grpSpPr>
          <a:xfrm flipH="1">
            <a:off x="6444806" y="740166"/>
            <a:ext cx="2486891" cy="4356575"/>
            <a:chOff x="1835466" y="929768"/>
            <a:chExt cx="2388300" cy="3284100"/>
          </a:xfrm>
        </p:grpSpPr>
        <p:sp>
          <p:nvSpPr>
            <p:cNvPr id="2356" name="Google Shape;2356;p45"/>
            <p:cNvSpPr/>
            <p:nvPr/>
          </p:nvSpPr>
          <p:spPr>
            <a:xfrm>
              <a:off x="1835466" y="929768"/>
              <a:ext cx="2388300" cy="3284100"/>
            </a:xfrm>
            <a:prstGeom prst="roundRect">
              <a:avLst>
                <a:gd name="adj" fmla="val 4846"/>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357" name="Google Shape;2357;p45"/>
            <p:cNvSpPr/>
            <p:nvPr/>
          </p:nvSpPr>
          <p:spPr>
            <a:xfrm>
              <a:off x="2010540" y="1124747"/>
              <a:ext cx="2038200" cy="29091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8" name="Google Shape;2358;p45"/>
            <p:cNvSpPr/>
            <p:nvPr/>
          </p:nvSpPr>
          <p:spPr>
            <a:xfrm>
              <a:off x="2947422" y="4067543"/>
              <a:ext cx="164400" cy="975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7" name="Picture 2">
            <a:extLst>
              <a:ext uri="{FF2B5EF4-FFF2-40B4-BE49-F238E27FC236}">
                <a16:creationId xmlns:a16="http://schemas.microsoft.com/office/drawing/2014/main" id="{3C138888-5C52-4443-B0C4-A80E4F24292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30063" y="205900"/>
            <a:ext cx="2016125" cy="581025"/>
          </a:xfrm>
          <a:prstGeom prst="rect">
            <a:avLst/>
          </a:prstGeom>
          <a:noFill/>
          <a:ln>
            <a:noFill/>
          </a:ln>
          <a:effectLst/>
        </p:spPr>
      </p:pic>
      <p:pic>
        <p:nvPicPr>
          <p:cNvPr id="5" name="Image 4">
            <a:extLst>
              <a:ext uri="{FF2B5EF4-FFF2-40B4-BE49-F238E27FC236}">
                <a16:creationId xmlns:a16="http://schemas.microsoft.com/office/drawing/2014/main" id="{1F2FC68F-2970-425D-9756-162CA9F68047}"/>
              </a:ext>
            </a:extLst>
          </p:cNvPr>
          <p:cNvPicPr>
            <a:picLocks noChangeAspect="1"/>
          </p:cNvPicPr>
          <p:nvPr/>
        </p:nvPicPr>
        <p:blipFill>
          <a:blip r:embed="rId5"/>
          <a:stretch>
            <a:fillRect/>
          </a:stretch>
        </p:blipFill>
        <p:spPr>
          <a:xfrm>
            <a:off x="6647327" y="1033035"/>
            <a:ext cx="2081797" cy="3804826"/>
          </a:xfrm>
          <a:prstGeom prst="rect">
            <a:avLst/>
          </a:prstGeom>
        </p:spPr>
      </p:pic>
      <p:pic>
        <p:nvPicPr>
          <p:cNvPr id="7" name="Image 6">
            <a:extLst>
              <a:ext uri="{FF2B5EF4-FFF2-40B4-BE49-F238E27FC236}">
                <a16:creationId xmlns:a16="http://schemas.microsoft.com/office/drawing/2014/main" id="{AD28CB25-D225-4DC5-9732-D12D0838B89E}"/>
              </a:ext>
            </a:extLst>
          </p:cNvPr>
          <p:cNvPicPr>
            <a:picLocks noChangeAspect="1"/>
          </p:cNvPicPr>
          <p:nvPr/>
        </p:nvPicPr>
        <p:blipFill>
          <a:blip r:embed="rId6"/>
          <a:stretch>
            <a:fillRect/>
          </a:stretch>
        </p:blipFill>
        <p:spPr>
          <a:xfrm>
            <a:off x="420142" y="1168747"/>
            <a:ext cx="5646954" cy="29593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pic>
        <p:nvPicPr>
          <p:cNvPr id="4" name="Picture 2">
            <a:extLst>
              <a:ext uri="{FF2B5EF4-FFF2-40B4-BE49-F238E27FC236}">
                <a16:creationId xmlns:a16="http://schemas.microsoft.com/office/drawing/2014/main" id="{D6DAC867-3FB5-4A0A-AB82-CB43629AFD8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0063" y="205900"/>
            <a:ext cx="2016125" cy="581025"/>
          </a:xfrm>
          <a:prstGeom prst="rect">
            <a:avLst/>
          </a:prstGeom>
          <a:noFill/>
          <a:ln>
            <a:noFill/>
          </a:ln>
          <a:effectLst/>
        </p:spPr>
      </p:pic>
      <p:pic>
        <p:nvPicPr>
          <p:cNvPr id="5" name="Image 4">
            <a:extLst>
              <a:ext uri="{FF2B5EF4-FFF2-40B4-BE49-F238E27FC236}">
                <a16:creationId xmlns:a16="http://schemas.microsoft.com/office/drawing/2014/main" id="{2B508A8C-C327-4606-8196-B1015372C4D7}"/>
              </a:ext>
            </a:extLst>
          </p:cNvPr>
          <p:cNvPicPr/>
          <p:nvPr/>
        </p:nvPicPr>
        <p:blipFill>
          <a:blip r:embed="rId4">
            <a:extLst>
              <a:ext uri="{28A0092B-C50C-407E-A947-70E740481C1C}">
                <a14:useLocalDpi xmlns:a14="http://schemas.microsoft.com/office/drawing/2010/main" val="0"/>
              </a:ext>
            </a:extLst>
          </a:blip>
          <a:stretch>
            <a:fillRect/>
          </a:stretch>
        </p:blipFill>
        <p:spPr>
          <a:xfrm>
            <a:off x="7275637" y="110649"/>
            <a:ext cx="1638300" cy="771525"/>
          </a:xfrm>
          <a:prstGeom prst="rect">
            <a:avLst/>
          </a:prstGeom>
        </p:spPr>
      </p:pic>
      <p:sp>
        <p:nvSpPr>
          <p:cNvPr id="3" name="Espace réservé du texte 2">
            <a:extLst>
              <a:ext uri="{FF2B5EF4-FFF2-40B4-BE49-F238E27FC236}">
                <a16:creationId xmlns:a16="http://schemas.microsoft.com/office/drawing/2014/main" id="{159F51F7-8558-47D9-BBA1-5EB29C6A1121}"/>
              </a:ext>
            </a:extLst>
          </p:cNvPr>
          <p:cNvSpPr>
            <a:spLocks noGrp="1"/>
          </p:cNvSpPr>
          <p:nvPr>
            <p:ph type="body" idx="1"/>
          </p:nvPr>
        </p:nvSpPr>
        <p:spPr/>
        <p:txBody>
          <a:bodyPr/>
          <a:lstStyle/>
          <a:p>
            <a:endParaRPr lang="fr-F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fr-FR" sz="1800" dirty="0">
                <a:solidFill>
                  <a:schemeClr val="tx1"/>
                </a:solidFill>
                <a:latin typeface="Times New Roman" panose="02020603050405020304" pitchFamily="18" charset="0"/>
                <a:cs typeface="Times New Roman" panose="02020603050405020304" pitchFamily="18" charset="0"/>
              </a:rPr>
              <a:t>Pour obtenir de bons résultats, je vous recommande d'effectuer la mesure en plaçant le capteur sur l'extrémité du doigt.</a:t>
            </a:r>
          </a:p>
          <a:p>
            <a:pPr>
              <a:buFont typeface="Arial" panose="020B0604020202020204" pitchFamily="34" charset="0"/>
              <a:buChar char="•"/>
            </a:pPr>
            <a:endParaRPr lang="fr-FR" sz="18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fr-FR" sz="1800" dirty="0">
                <a:solidFill>
                  <a:schemeClr val="tx1"/>
                </a:solidFill>
                <a:latin typeface="Times New Roman" panose="02020603050405020304" pitchFamily="18" charset="0"/>
                <a:cs typeface="Times New Roman" panose="02020603050405020304" pitchFamily="18" charset="0"/>
              </a:rPr>
              <a:t> Il est préférable de fixer le capteur à l’aide d’une bande velcro adhésif noir ou ruban adhésif.</a:t>
            </a:r>
          </a:p>
          <a:p>
            <a:pPr>
              <a:buFont typeface="Arial" panose="020B0604020202020204" pitchFamily="34" charset="0"/>
              <a:buChar char="•"/>
            </a:pPr>
            <a:endParaRPr lang="fr-FR"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fr-F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Pour améliorer la précision de la mesure, on doit prendre en compte l’âge et le poids d’utilisateur. </a:t>
            </a:r>
            <a:endParaRPr lang="fr-F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a:p>
            <a:pPr>
              <a:buFont typeface="Arial" panose="020B0604020202020204" pitchFamily="34" charset="0"/>
              <a:buChar char="•"/>
            </a:pPr>
            <a:r>
              <a:rPr lang="fr-FR" sz="1800" dirty="0">
                <a:solidFill>
                  <a:schemeClr val="tx1"/>
                </a:solidFill>
                <a:latin typeface="Times New Roman" panose="02020603050405020304" pitchFamily="18" charset="0"/>
                <a:cs typeface="Times New Roman" panose="02020603050405020304" pitchFamily="18" charset="0"/>
              </a:rPr>
              <a:t>L'enregistrement du rythme cardiaque est meilleur lorsque le capteur est placé au-dessus d'un vaisseau sanguin majeur.</a:t>
            </a:r>
          </a:p>
        </p:txBody>
      </p:sp>
      <p:sp>
        <p:nvSpPr>
          <p:cNvPr id="7" name="Titre 6">
            <a:extLst>
              <a:ext uri="{FF2B5EF4-FFF2-40B4-BE49-F238E27FC236}">
                <a16:creationId xmlns:a16="http://schemas.microsoft.com/office/drawing/2014/main" id="{8C47C904-425F-43C8-950D-5358F989149C}"/>
              </a:ext>
            </a:extLst>
          </p:cNvPr>
          <p:cNvSpPr>
            <a:spLocks noGrp="1"/>
          </p:cNvSpPr>
          <p:nvPr>
            <p:ph type="ctrTitle"/>
          </p:nvPr>
        </p:nvSpPr>
        <p:spPr/>
        <p:txBody>
          <a:bodyPr/>
          <a:lstStyle/>
          <a:p>
            <a:r>
              <a:rPr lang="fr-FR" dirty="0"/>
              <a:t>Conclusion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pic>
        <p:nvPicPr>
          <p:cNvPr id="4" name="Picture 2">
            <a:extLst>
              <a:ext uri="{FF2B5EF4-FFF2-40B4-BE49-F238E27FC236}">
                <a16:creationId xmlns:a16="http://schemas.microsoft.com/office/drawing/2014/main" id="{0D5A572B-33B7-465B-A4B5-6D744A68D6E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0063" y="205900"/>
            <a:ext cx="2016125" cy="581025"/>
          </a:xfrm>
          <a:prstGeom prst="rect">
            <a:avLst/>
          </a:prstGeom>
          <a:noFill/>
          <a:ln>
            <a:noFill/>
          </a:ln>
          <a:effectLst/>
        </p:spPr>
      </p:pic>
      <p:pic>
        <p:nvPicPr>
          <p:cNvPr id="5" name="Image 4">
            <a:extLst>
              <a:ext uri="{FF2B5EF4-FFF2-40B4-BE49-F238E27FC236}">
                <a16:creationId xmlns:a16="http://schemas.microsoft.com/office/drawing/2014/main" id="{A708504D-2961-4421-B95D-308EE9C51DB6}"/>
              </a:ext>
            </a:extLst>
          </p:cNvPr>
          <p:cNvPicPr/>
          <p:nvPr/>
        </p:nvPicPr>
        <p:blipFill>
          <a:blip r:embed="rId4">
            <a:extLst>
              <a:ext uri="{28A0092B-C50C-407E-A947-70E740481C1C}">
                <a14:useLocalDpi xmlns:a14="http://schemas.microsoft.com/office/drawing/2010/main" val="0"/>
              </a:ext>
            </a:extLst>
          </a:blip>
          <a:stretch>
            <a:fillRect/>
          </a:stretch>
        </p:blipFill>
        <p:spPr>
          <a:xfrm>
            <a:off x="7275637" y="110649"/>
            <a:ext cx="1638300" cy="771525"/>
          </a:xfrm>
          <a:prstGeom prst="rect">
            <a:avLst/>
          </a:prstGeom>
        </p:spPr>
      </p:pic>
      <p:pic>
        <p:nvPicPr>
          <p:cNvPr id="7" name="Image 6">
            <a:extLst>
              <a:ext uri="{FF2B5EF4-FFF2-40B4-BE49-F238E27FC236}">
                <a16:creationId xmlns:a16="http://schemas.microsoft.com/office/drawing/2014/main" id="{82613864-F501-420D-AFED-3D8208313773}"/>
              </a:ext>
            </a:extLst>
          </p:cNvPr>
          <p:cNvPicPr>
            <a:picLocks noChangeAspect="1"/>
          </p:cNvPicPr>
          <p:nvPr/>
        </p:nvPicPr>
        <p:blipFill>
          <a:blip r:embed="rId5"/>
          <a:stretch>
            <a:fillRect/>
          </a:stretch>
        </p:blipFill>
        <p:spPr>
          <a:xfrm>
            <a:off x="3577503" y="3903868"/>
            <a:ext cx="1988992" cy="464860"/>
          </a:xfrm>
          <a:prstGeom prst="rect">
            <a:avLst/>
          </a:prstGeom>
        </p:spPr>
      </p:pic>
      <p:sp>
        <p:nvSpPr>
          <p:cNvPr id="8" name="ZoneTexte 7">
            <a:extLst>
              <a:ext uri="{FF2B5EF4-FFF2-40B4-BE49-F238E27FC236}">
                <a16:creationId xmlns:a16="http://schemas.microsoft.com/office/drawing/2014/main" id="{C023C2C6-EF62-443E-A35D-4006649FAFFA}"/>
              </a:ext>
            </a:extLst>
          </p:cNvPr>
          <p:cNvSpPr txBox="1"/>
          <p:nvPr/>
        </p:nvSpPr>
        <p:spPr>
          <a:xfrm>
            <a:off x="2246188" y="3363341"/>
            <a:ext cx="5199351" cy="878895"/>
          </a:xfrm>
          <a:prstGeom prst="rect">
            <a:avLst/>
          </a:prstGeom>
          <a:noFill/>
        </p:spPr>
        <p:txBody>
          <a:bodyPr wrap="square" rtlCol="0">
            <a:spAutoFit/>
          </a:bodyPr>
          <a:lstStyle/>
          <a:p>
            <a:pPr algn="just">
              <a:lnSpc>
                <a:spcPct val="150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Si vous avez des questions, n’hésitez pas à me contacter</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itre 9">
            <a:extLst>
              <a:ext uri="{FF2B5EF4-FFF2-40B4-BE49-F238E27FC236}">
                <a16:creationId xmlns:a16="http://schemas.microsoft.com/office/drawing/2014/main" id="{40B79980-86E9-4F4C-8E54-C346D5431E12}"/>
              </a:ext>
            </a:extLst>
          </p:cNvPr>
          <p:cNvSpPr>
            <a:spLocks noGrp="1"/>
          </p:cNvSpPr>
          <p:nvPr>
            <p:ph type="ctrTitle"/>
          </p:nvPr>
        </p:nvSpPr>
        <p:spPr>
          <a:xfrm>
            <a:off x="3223671" y="2280284"/>
            <a:ext cx="2696657" cy="749480"/>
          </a:xfrm>
        </p:spPr>
        <p:txBody>
          <a:bodyPr>
            <a:normAutofit fontScale="90000"/>
          </a:bodyPr>
          <a:lstStyle/>
          <a:p>
            <a:pPr algn="ctr"/>
            <a:r>
              <a:rPr lang="fr-FR" dirty="0"/>
              <a:t>Merci pour votre attention</a:t>
            </a:r>
          </a:p>
        </p:txBody>
      </p:sp>
    </p:spTree>
    <p:extLst>
      <p:ext uri="{BB962C8B-B14F-4D97-AF65-F5344CB8AC3E}">
        <p14:creationId xmlns:p14="http://schemas.microsoft.com/office/powerpoint/2010/main" val="26690502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élest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élest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élest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TM03457452[[fn=Céleste]]</Template>
  <TotalTime>793</TotalTime>
  <Words>236</Words>
  <Application>Microsoft Office PowerPoint</Application>
  <PresentationFormat>Affichage à l'écran (16:9)</PresentationFormat>
  <Paragraphs>34</Paragraphs>
  <Slides>8</Slides>
  <Notes>7</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8</vt:i4>
      </vt:variant>
    </vt:vector>
  </HeadingPairs>
  <TitlesOfParts>
    <vt:vector size="17" baseType="lpstr">
      <vt:lpstr>Wingdings</vt:lpstr>
      <vt:lpstr>Fira Sans Extra Condensed Medium</vt:lpstr>
      <vt:lpstr>Roboto Condensed Light</vt:lpstr>
      <vt:lpstr>Lucida Calligraphy</vt:lpstr>
      <vt:lpstr>Arial</vt:lpstr>
      <vt:lpstr>Times New Roman</vt:lpstr>
      <vt:lpstr>Calibri</vt:lpstr>
      <vt:lpstr>Calibri Light</vt:lpstr>
      <vt:lpstr>Céleste</vt:lpstr>
      <vt:lpstr>heart monitor ecg</vt:lpstr>
      <vt:lpstr>Présentation PowerPoint</vt:lpstr>
      <vt:lpstr>Présentation PowerPoint</vt:lpstr>
      <vt:lpstr>Présentation PowerPoint</vt:lpstr>
      <vt:lpstr>Présentation PowerPoint</vt:lpstr>
      <vt:lpstr>test fonctionnel </vt:lpstr>
      <vt:lpstr>Conclusion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monitor ecg</dc:title>
  <dc:creator>Edward PAEZ</dc:creator>
  <cp:lastModifiedBy>Edward PAEZ RAMIREZ</cp:lastModifiedBy>
  <cp:revision>6</cp:revision>
  <dcterms:modified xsi:type="dcterms:W3CDTF">2021-01-18T15:42:29Z</dcterms:modified>
</cp:coreProperties>
</file>