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9" r:id="rId2"/>
    <p:sldId id="276" r:id="rId3"/>
    <p:sldId id="291" r:id="rId4"/>
    <p:sldId id="298" r:id="rId5"/>
    <p:sldId id="292" r:id="rId6"/>
    <p:sldId id="293" r:id="rId7"/>
    <p:sldId id="294" r:id="rId8"/>
    <p:sldId id="296" r:id="rId9"/>
    <p:sldId id="295" r:id="rId10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5520"/>
    <a:srgbClr val="EA1A88"/>
    <a:srgbClr val="B0B1D8"/>
    <a:srgbClr val="B2B2B2"/>
    <a:srgbClr val="7030A0"/>
    <a:srgbClr val="0070C0"/>
    <a:srgbClr val="EBEB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88" d="100"/>
          <a:sy n="88" d="100"/>
        </p:scale>
        <p:origin x="1214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DD207CF6-B3D7-4B78-A4B5-6EC9625BB5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D2658F5-5316-4237-8B67-ACCAC548AC6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786451B-FBBC-40CA-9FED-0187FF435268}" type="datetimeFigureOut">
              <a:rPr lang="fr-FR"/>
              <a:pPr>
                <a:defRPr/>
              </a:pPr>
              <a:t>04/12/2020</a:t>
            </a:fld>
            <a:endParaRPr 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7F3A7FB2-5E58-4AE9-AA29-A67ED9AC42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>
            <a:extLst>
              <a:ext uri="{FF2B5EF4-FFF2-40B4-BE49-F238E27FC236}">
                <a16:creationId xmlns:a16="http://schemas.microsoft.com/office/drawing/2014/main" id="{284A24A3-6141-4DCA-91C9-BA04BC9348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654862-EF55-4815-889B-0A3EE22959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533606-4D4F-412D-B203-D752D5716D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D7FF39-E646-4187-A69D-206E4ED4CA0D}" type="slidenum">
              <a:rPr lang="fr-FR" altLang="fr-FR"/>
              <a:pPr/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Galilée géné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9A370D5D-E4B7-43A1-A197-2E816FB328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5738"/>
            <a:ext cx="20161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BD9161-EE89-4280-BD65-D2ED71D75A13}"/>
              </a:ext>
            </a:extLst>
          </p:cNvPr>
          <p:cNvSpPr/>
          <p:nvPr userDrawn="1"/>
        </p:nvSpPr>
        <p:spPr>
          <a:xfrm>
            <a:off x="2339975" y="476250"/>
            <a:ext cx="5400675" cy="73025"/>
          </a:xfrm>
          <a:prstGeom prst="rect">
            <a:avLst/>
          </a:prstGeom>
          <a:solidFill>
            <a:srgbClr val="B0B1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C3E435-9B11-4B1F-B05B-A3C7F09C7EBF}"/>
              </a:ext>
            </a:extLst>
          </p:cNvPr>
          <p:cNvSpPr/>
          <p:nvPr userDrawn="1"/>
        </p:nvSpPr>
        <p:spPr>
          <a:xfrm>
            <a:off x="0" y="6167438"/>
            <a:ext cx="7740650" cy="690562"/>
          </a:xfrm>
          <a:prstGeom prst="rect">
            <a:avLst/>
          </a:prstGeom>
          <a:gradFill flip="none" rotWithShape="1">
            <a:gsLst>
              <a:gs pos="0">
                <a:srgbClr val="B0B1D8"/>
              </a:gs>
              <a:gs pos="76000">
                <a:srgbClr val="B0B1D8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9" name="Espace réservé du numéro de diapositive 7">
            <a:extLst>
              <a:ext uri="{FF2B5EF4-FFF2-40B4-BE49-F238E27FC236}">
                <a16:creationId xmlns:a16="http://schemas.microsoft.com/office/drawing/2014/main" id="{BCA32E97-B9E0-48AC-A1AA-E69620BC6A96}"/>
              </a:ext>
            </a:extLst>
          </p:cNvPr>
          <p:cNvSpPr txBox="1">
            <a:spLocks/>
          </p:cNvSpPr>
          <p:nvPr userDrawn="1"/>
        </p:nvSpPr>
        <p:spPr>
          <a:xfrm>
            <a:off x="7046913" y="6356350"/>
            <a:ext cx="62071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fld id="{79788756-F24F-4A60-B80B-4D7CABA0D812}" type="slidenum">
              <a:rPr lang="fr-FR" altLang="fr-FR" sz="1400" b="1"/>
              <a:pPr algn="r"/>
              <a:t>‹N°›</a:t>
            </a:fld>
            <a:endParaRPr lang="fr-FR" altLang="fr-FR" sz="1400" b="1"/>
          </a:p>
        </p:txBody>
      </p:sp>
      <p:sp>
        <p:nvSpPr>
          <p:cNvPr id="10" name="Rectangle à coins arrondis 5">
            <a:extLst>
              <a:ext uri="{FF2B5EF4-FFF2-40B4-BE49-F238E27FC236}">
                <a16:creationId xmlns:a16="http://schemas.microsoft.com/office/drawing/2014/main" id="{1B18D1D7-79C6-471E-908E-E9EC3FE264F9}"/>
              </a:ext>
            </a:extLst>
          </p:cNvPr>
          <p:cNvSpPr/>
          <p:nvPr userDrawn="1"/>
        </p:nvSpPr>
        <p:spPr>
          <a:xfrm rot="17457982">
            <a:off x="455613" y="6115050"/>
            <a:ext cx="539750" cy="104775"/>
          </a:xfrm>
          <a:prstGeom prst="roundRect">
            <a:avLst>
              <a:gd name="adj" fmla="val 50000"/>
            </a:avLst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1" name="Rectangle à coins arrondis 6">
            <a:extLst>
              <a:ext uri="{FF2B5EF4-FFF2-40B4-BE49-F238E27FC236}">
                <a16:creationId xmlns:a16="http://schemas.microsoft.com/office/drawing/2014/main" id="{0B59CAEE-ABD1-47A9-B080-97F884D76976}"/>
              </a:ext>
            </a:extLst>
          </p:cNvPr>
          <p:cNvSpPr/>
          <p:nvPr userDrawn="1"/>
        </p:nvSpPr>
        <p:spPr>
          <a:xfrm rot="17457982">
            <a:off x="694532" y="6114256"/>
            <a:ext cx="539750" cy="106363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2" name="Rectangle à coins arrondis 7">
            <a:extLst>
              <a:ext uri="{FF2B5EF4-FFF2-40B4-BE49-F238E27FC236}">
                <a16:creationId xmlns:a16="http://schemas.microsoft.com/office/drawing/2014/main" id="{7B7730EF-9BDA-4A9C-82F6-3FCA78CA6C12}"/>
              </a:ext>
            </a:extLst>
          </p:cNvPr>
          <p:cNvSpPr/>
          <p:nvPr userDrawn="1"/>
        </p:nvSpPr>
        <p:spPr>
          <a:xfrm rot="17457982">
            <a:off x="933451" y="6115050"/>
            <a:ext cx="539750" cy="104775"/>
          </a:xfrm>
          <a:prstGeom prst="roundRect">
            <a:avLst>
              <a:gd name="adj" fmla="val 50000"/>
            </a:avLst>
          </a:prstGeom>
          <a:solidFill>
            <a:srgbClr val="EA1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3" name="Rectangle à coins arrondis 8">
            <a:extLst>
              <a:ext uri="{FF2B5EF4-FFF2-40B4-BE49-F238E27FC236}">
                <a16:creationId xmlns:a16="http://schemas.microsoft.com/office/drawing/2014/main" id="{121EDE15-3CF6-4E99-80FD-80AD4EC0DA98}"/>
              </a:ext>
            </a:extLst>
          </p:cNvPr>
          <p:cNvSpPr/>
          <p:nvPr userDrawn="1"/>
        </p:nvSpPr>
        <p:spPr>
          <a:xfrm rot="17457982">
            <a:off x="1172369" y="6114257"/>
            <a:ext cx="539750" cy="106362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4" name="Rectangle à coins arrondis 9">
            <a:extLst>
              <a:ext uri="{FF2B5EF4-FFF2-40B4-BE49-F238E27FC236}">
                <a16:creationId xmlns:a16="http://schemas.microsoft.com/office/drawing/2014/main" id="{0D5CD8FC-4332-4122-A689-0BA803D6B229}"/>
              </a:ext>
            </a:extLst>
          </p:cNvPr>
          <p:cNvSpPr/>
          <p:nvPr userDrawn="1"/>
        </p:nvSpPr>
        <p:spPr>
          <a:xfrm rot="17457982">
            <a:off x="216694" y="6114257"/>
            <a:ext cx="539750" cy="106362"/>
          </a:xfrm>
          <a:prstGeom prst="roundRect">
            <a:avLst>
              <a:gd name="adj" fmla="val 50000"/>
            </a:avLst>
          </a:prstGeom>
          <a:solidFill>
            <a:srgbClr val="118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5" name="Rectangle à coins arrondis 10">
            <a:extLst>
              <a:ext uri="{FF2B5EF4-FFF2-40B4-BE49-F238E27FC236}">
                <a16:creationId xmlns:a16="http://schemas.microsoft.com/office/drawing/2014/main" id="{3BE46F40-C62F-4EC4-A5D0-47C62383B7F0}"/>
              </a:ext>
            </a:extLst>
          </p:cNvPr>
          <p:cNvSpPr/>
          <p:nvPr userDrawn="1"/>
        </p:nvSpPr>
        <p:spPr>
          <a:xfrm rot="17457982">
            <a:off x="-21431" y="6114257"/>
            <a:ext cx="539750" cy="106362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D2AA6DF-E5E3-47DE-95D1-20C1932C8658}"/>
              </a:ext>
            </a:extLst>
          </p:cNvPr>
          <p:cNvSpPr txBox="1"/>
          <p:nvPr userDrawn="1"/>
        </p:nvSpPr>
        <p:spPr>
          <a:xfrm>
            <a:off x="35496" y="6512591"/>
            <a:ext cx="3888432" cy="369332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cs typeface="+mn-cs"/>
              </a:rPr>
              <a:t>www.sup-galilee.univ-paris13.fr</a:t>
            </a:r>
          </a:p>
        </p:txBody>
      </p:sp>
      <p:pic>
        <p:nvPicPr>
          <p:cNvPr id="17" name="Image 12">
            <a:extLst>
              <a:ext uri="{FF2B5EF4-FFF2-40B4-BE49-F238E27FC236}">
                <a16:creationId xmlns:a16="http://schemas.microsoft.com/office/drawing/2014/main" id="{C8471D0C-7C2A-46B1-BD41-4E3DA8ED682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165850"/>
            <a:ext cx="1404938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551BFC77-6FD4-46CC-9801-9AA36FE4FB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188" y="31750"/>
            <a:ext cx="1420812" cy="89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687177" y="1916832"/>
            <a:ext cx="7164710" cy="1296144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E05520"/>
              </a:buClr>
              <a:buFont typeface="Century Gothic" panose="020B0502020202020204" pitchFamily="34" charset="0"/>
              <a:buChar char="►"/>
              <a:defRPr sz="2800"/>
            </a:lvl1pPr>
            <a:lvl2pPr marL="742950" indent="-285750">
              <a:buClr>
                <a:srgbClr val="B0B1D8"/>
              </a:buClr>
              <a:buFont typeface="Wingdings" panose="05000000000000000000" pitchFamily="2" charset="2"/>
              <a:buChar char="§"/>
              <a:defRPr sz="2400"/>
            </a:lvl2pPr>
            <a:lvl3pPr>
              <a:defRPr sz="1800" i="1"/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/>
          </p:nvPr>
        </p:nvSpPr>
        <p:spPr>
          <a:xfrm>
            <a:off x="2339752" y="604465"/>
            <a:ext cx="5689302" cy="63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4" name="Espace réservé du texte 2"/>
          <p:cNvSpPr>
            <a:spLocks noGrp="1"/>
          </p:cNvSpPr>
          <p:nvPr>
            <p:ph type="body" sz="quarter" idx="12"/>
          </p:nvPr>
        </p:nvSpPr>
        <p:spPr>
          <a:xfrm>
            <a:off x="683568" y="3717032"/>
            <a:ext cx="7164710" cy="1296144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E05520"/>
              </a:buClr>
              <a:buFont typeface="Century Gothic" panose="020B0502020202020204" pitchFamily="34" charset="0"/>
              <a:buChar char="►"/>
              <a:defRPr sz="2800"/>
            </a:lvl1pPr>
            <a:lvl2pPr marL="742950" indent="-285750">
              <a:buClr>
                <a:srgbClr val="B0B1D8"/>
              </a:buClr>
              <a:buFont typeface="Wingdings" panose="05000000000000000000" pitchFamily="2" charset="2"/>
              <a:buChar char="§"/>
              <a:defRPr sz="2400"/>
            </a:lvl2pPr>
            <a:lvl3pPr>
              <a:defRPr sz="1800" i="1"/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9" name="Espace réservé de la date 3">
            <a:extLst>
              <a:ext uri="{FF2B5EF4-FFF2-40B4-BE49-F238E27FC236}">
                <a16:creationId xmlns:a16="http://schemas.microsoft.com/office/drawing/2014/main" id="{F1550691-8645-4236-9D88-3786AB8F8C22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0CF0F14-5685-40DA-BBEC-E7846E0C06F7}" type="datetimeFigureOut">
              <a:rPr lang="fr-FR"/>
              <a:pPr>
                <a:defRPr/>
              </a:pPr>
              <a:t>04/12/2020</a:t>
            </a:fld>
            <a:endParaRPr lang="fr-FR"/>
          </a:p>
        </p:txBody>
      </p:sp>
      <p:sp>
        <p:nvSpPr>
          <p:cNvPr id="20" name="Espace réservé du pied de page 4">
            <a:extLst>
              <a:ext uri="{FF2B5EF4-FFF2-40B4-BE49-F238E27FC236}">
                <a16:creationId xmlns:a16="http://schemas.microsoft.com/office/drawing/2014/main" id="{7AFDACA7-AFB8-413E-84D2-8862A547964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8E86554F-9993-4221-87D3-EE14FEB776E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2B8D150A-1BAA-4742-8A42-EEDECEA2605F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53086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Galilée général sans adresse we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C044645A-9A9B-42EC-8AA9-5394A36699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5738"/>
            <a:ext cx="20161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C5DA35-70B6-439A-832E-230D60C1FAF1}"/>
              </a:ext>
            </a:extLst>
          </p:cNvPr>
          <p:cNvSpPr/>
          <p:nvPr userDrawn="1"/>
        </p:nvSpPr>
        <p:spPr>
          <a:xfrm>
            <a:off x="2339975" y="476250"/>
            <a:ext cx="5400675" cy="73025"/>
          </a:xfrm>
          <a:prstGeom prst="rect">
            <a:avLst/>
          </a:prstGeom>
          <a:solidFill>
            <a:srgbClr val="B0B1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8635FC-0A12-4DD2-B8BA-E75B6EAD9C56}"/>
              </a:ext>
            </a:extLst>
          </p:cNvPr>
          <p:cNvSpPr/>
          <p:nvPr userDrawn="1"/>
        </p:nvSpPr>
        <p:spPr>
          <a:xfrm>
            <a:off x="0" y="6167438"/>
            <a:ext cx="7740650" cy="690562"/>
          </a:xfrm>
          <a:prstGeom prst="rect">
            <a:avLst/>
          </a:prstGeom>
          <a:gradFill flip="none" rotWithShape="1">
            <a:gsLst>
              <a:gs pos="0">
                <a:srgbClr val="B0B1D8"/>
              </a:gs>
              <a:gs pos="76000">
                <a:srgbClr val="B0B1D8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pic>
        <p:nvPicPr>
          <p:cNvPr id="8" name="Image 4">
            <a:extLst>
              <a:ext uri="{FF2B5EF4-FFF2-40B4-BE49-F238E27FC236}">
                <a16:creationId xmlns:a16="http://schemas.microsoft.com/office/drawing/2014/main" id="{F8E8F14E-482B-4FFC-8F8B-35DAF585FF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165850"/>
            <a:ext cx="1404938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678B8AA4-0A15-44FA-8D6E-A7CDE2C366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188" y="31750"/>
            <a:ext cx="1420812" cy="89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à coins arrondis 6">
            <a:extLst>
              <a:ext uri="{FF2B5EF4-FFF2-40B4-BE49-F238E27FC236}">
                <a16:creationId xmlns:a16="http://schemas.microsoft.com/office/drawing/2014/main" id="{83C977AC-5F72-4940-856E-016074C27D63}"/>
              </a:ext>
            </a:extLst>
          </p:cNvPr>
          <p:cNvSpPr/>
          <p:nvPr userDrawn="1"/>
        </p:nvSpPr>
        <p:spPr>
          <a:xfrm rot="17457982">
            <a:off x="455613" y="6115050"/>
            <a:ext cx="539750" cy="104775"/>
          </a:xfrm>
          <a:prstGeom prst="roundRect">
            <a:avLst>
              <a:gd name="adj" fmla="val 50000"/>
            </a:avLst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1" name="Rectangle à coins arrondis 7">
            <a:extLst>
              <a:ext uri="{FF2B5EF4-FFF2-40B4-BE49-F238E27FC236}">
                <a16:creationId xmlns:a16="http://schemas.microsoft.com/office/drawing/2014/main" id="{787823DA-690F-40F0-B818-8FD1579A55EC}"/>
              </a:ext>
            </a:extLst>
          </p:cNvPr>
          <p:cNvSpPr/>
          <p:nvPr userDrawn="1"/>
        </p:nvSpPr>
        <p:spPr>
          <a:xfrm rot="17457982">
            <a:off x="694532" y="6114256"/>
            <a:ext cx="539750" cy="106363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2" name="Rectangle à coins arrondis 8">
            <a:extLst>
              <a:ext uri="{FF2B5EF4-FFF2-40B4-BE49-F238E27FC236}">
                <a16:creationId xmlns:a16="http://schemas.microsoft.com/office/drawing/2014/main" id="{AF6764B6-3A76-4CF7-ADFB-33BEDD46FA24}"/>
              </a:ext>
            </a:extLst>
          </p:cNvPr>
          <p:cNvSpPr/>
          <p:nvPr userDrawn="1"/>
        </p:nvSpPr>
        <p:spPr>
          <a:xfrm rot="17457982">
            <a:off x="933451" y="6115050"/>
            <a:ext cx="539750" cy="104775"/>
          </a:xfrm>
          <a:prstGeom prst="roundRect">
            <a:avLst>
              <a:gd name="adj" fmla="val 50000"/>
            </a:avLst>
          </a:prstGeom>
          <a:solidFill>
            <a:srgbClr val="EA1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3" name="Rectangle à coins arrondis 9">
            <a:extLst>
              <a:ext uri="{FF2B5EF4-FFF2-40B4-BE49-F238E27FC236}">
                <a16:creationId xmlns:a16="http://schemas.microsoft.com/office/drawing/2014/main" id="{1672B366-4CD5-426F-8D00-54653E2A2456}"/>
              </a:ext>
            </a:extLst>
          </p:cNvPr>
          <p:cNvSpPr/>
          <p:nvPr userDrawn="1"/>
        </p:nvSpPr>
        <p:spPr>
          <a:xfrm rot="17457982">
            <a:off x="1172369" y="6114257"/>
            <a:ext cx="539750" cy="106362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4" name="Rectangle à coins arrondis 10">
            <a:extLst>
              <a:ext uri="{FF2B5EF4-FFF2-40B4-BE49-F238E27FC236}">
                <a16:creationId xmlns:a16="http://schemas.microsoft.com/office/drawing/2014/main" id="{13BA993C-97A7-442B-91A2-6B8EBCE0D494}"/>
              </a:ext>
            </a:extLst>
          </p:cNvPr>
          <p:cNvSpPr/>
          <p:nvPr userDrawn="1"/>
        </p:nvSpPr>
        <p:spPr>
          <a:xfrm rot="17457982">
            <a:off x="216694" y="6114257"/>
            <a:ext cx="539750" cy="106362"/>
          </a:xfrm>
          <a:prstGeom prst="roundRect">
            <a:avLst>
              <a:gd name="adj" fmla="val 50000"/>
            </a:avLst>
          </a:prstGeom>
          <a:solidFill>
            <a:srgbClr val="118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5" name="Espace réservé du numéro de diapositive 7">
            <a:extLst>
              <a:ext uri="{FF2B5EF4-FFF2-40B4-BE49-F238E27FC236}">
                <a16:creationId xmlns:a16="http://schemas.microsoft.com/office/drawing/2014/main" id="{C5EF19AA-106D-46D5-9A30-65A914125DF0}"/>
              </a:ext>
            </a:extLst>
          </p:cNvPr>
          <p:cNvSpPr txBox="1">
            <a:spLocks/>
          </p:cNvSpPr>
          <p:nvPr userDrawn="1"/>
        </p:nvSpPr>
        <p:spPr>
          <a:xfrm>
            <a:off x="7046913" y="6356350"/>
            <a:ext cx="62071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fld id="{22BF4786-08B6-4FAF-BC0F-75BDB2A15DE5}" type="slidenum">
              <a:rPr lang="fr-FR" altLang="fr-FR" sz="1400" b="1"/>
              <a:pPr algn="r"/>
              <a:t>‹N°›</a:t>
            </a:fld>
            <a:endParaRPr lang="fr-FR" altLang="fr-FR" sz="1400" b="1"/>
          </a:p>
        </p:txBody>
      </p:sp>
      <p:sp>
        <p:nvSpPr>
          <p:cNvPr id="16" name="Forme libre 12">
            <a:extLst>
              <a:ext uri="{FF2B5EF4-FFF2-40B4-BE49-F238E27FC236}">
                <a16:creationId xmlns:a16="http://schemas.microsoft.com/office/drawing/2014/main" id="{EEE9C521-56CE-4E52-83A8-EDD37DCB094B}"/>
              </a:ext>
            </a:extLst>
          </p:cNvPr>
          <p:cNvSpPr/>
          <p:nvPr userDrawn="1"/>
        </p:nvSpPr>
        <p:spPr>
          <a:xfrm>
            <a:off x="60325" y="6273800"/>
            <a:ext cx="314325" cy="374650"/>
          </a:xfrm>
          <a:custGeom>
            <a:avLst/>
            <a:gdLst>
              <a:gd name="connsiteX0" fmla="*/ 148441 w 314696"/>
              <a:gd name="connsiteY0" fmla="*/ 0 h 374073"/>
              <a:gd name="connsiteX1" fmla="*/ 0 w 314696"/>
              <a:gd name="connsiteY1" fmla="*/ 374073 h 374073"/>
              <a:gd name="connsiteX2" fmla="*/ 314696 w 314696"/>
              <a:gd name="connsiteY2" fmla="*/ 374073 h 374073"/>
              <a:gd name="connsiteX3" fmla="*/ 314696 w 314696"/>
              <a:gd name="connsiteY3" fmla="*/ 374073 h 374073"/>
              <a:gd name="connsiteX4" fmla="*/ 314696 w 314696"/>
              <a:gd name="connsiteY4" fmla="*/ 374073 h 374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696" h="374073">
                <a:moveTo>
                  <a:pt x="148441" y="0"/>
                </a:moveTo>
                <a:lnTo>
                  <a:pt x="0" y="374073"/>
                </a:lnTo>
                <a:lnTo>
                  <a:pt x="314696" y="374073"/>
                </a:lnTo>
                <a:lnTo>
                  <a:pt x="314696" y="374073"/>
                </a:lnTo>
                <a:lnTo>
                  <a:pt x="314696" y="374073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rgbClr val="0070C0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9339AE9-E748-4A5D-937E-4D191F5CBE65}"/>
              </a:ext>
            </a:extLst>
          </p:cNvPr>
          <p:cNvSpPr txBox="1"/>
          <p:nvPr userDrawn="1"/>
        </p:nvSpPr>
        <p:spPr>
          <a:xfrm>
            <a:off x="367926" y="6456130"/>
            <a:ext cx="6413047" cy="369332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spc="150" dirty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cs typeface="+mn-cs"/>
              </a:rPr>
              <a:t>Cursus Préparatoire Ingénieur Intégré (CP2i)</a:t>
            </a:r>
          </a:p>
        </p:txBody>
      </p:sp>
      <p:sp>
        <p:nvSpPr>
          <p:cNvPr id="18" name="Rectangle à coins arrondis 14">
            <a:extLst>
              <a:ext uri="{FF2B5EF4-FFF2-40B4-BE49-F238E27FC236}">
                <a16:creationId xmlns:a16="http://schemas.microsoft.com/office/drawing/2014/main" id="{FE37588D-4063-440E-9F1C-FF99F5A76429}"/>
              </a:ext>
            </a:extLst>
          </p:cNvPr>
          <p:cNvSpPr/>
          <p:nvPr userDrawn="1"/>
        </p:nvSpPr>
        <p:spPr>
          <a:xfrm rot="17457982">
            <a:off x="-21431" y="6114257"/>
            <a:ext cx="539750" cy="106362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9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687177" y="1916832"/>
            <a:ext cx="7164710" cy="1296144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E05520"/>
              </a:buClr>
              <a:buFont typeface="Century Gothic" panose="020B0502020202020204" pitchFamily="34" charset="0"/>
              <a:buChar char="►"/>
              <a:defRPr sz="2800"/>
            </a:lvl1pPr>
            <a:lvl2pPr marL="742950" indent="-285750">
              <a:buClr>
                <a:srgbClr val="B0B1D8"/>
              </a:buClr>
              <a:buFont typeface="Wingdings" panose="05000000000000000000" pitchFamily="2" charset="2"/>
              <a:buChar char="§"/>
              <a:defRPr sz="2400"/>
            </a:lvl2pPr>
            <a:lvl3pPr>
              <a:defRPr sz="1800" i="1"/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1" name="Espace réservé du texte 4"/>
          <p:cNvSpPr>
            <a:spLocks noGrp="1"/>
          </p:cNvSpPr>
          <p:nvPr>
            <p:ph type="body" sz="quarter" idx="11"/>
          </p:nvPr>
        </p:nvSpPr>
        <p:spPr>
          <a:xfrm>
            <a:off x="2339752" y="604465"/>
            <a:ext cx="5689302" cy="63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2" name="Espace réservé du texte 2"/>
          <p:cNvSpPr>
            <a:spLocks noGrp="1"/>
          </p:cNvSpPr>
          <p:nvPr>
            <p:ph type="body" sz="quarter" idx="12"/>
          </p:nvPr>
        </p:nvSpPr>
        <p:spPr>
          <a:xfrm>
            <a:off x="683568" y="3717032"/>
            <a:ext cx="7164710" cy="1296144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E05520"/>
              </a:buClr>
              <a:buFont typeface="Century Gothic" panose="020B0502020202020204" pitchFamily="34" charset="0"/>
              <a:buChar char="►"/>
              <a:defRPr sz="2800"/>
            </a:lvl1pPr>
            <a:lvl2pPr marL="742950" indent="-285750">
              <a:buClr>
                <a:srgbClr val="B0B1D8"/>
              </a:buClr>
              <a:buFont typeface="Wingdings" panose="05000000000000000000" pitchFamily="2" charset="2"/>
              <a:buChar char="§"/>
              <a:defRPr sz="2400"/>
            </a:lvl2pPr>
            <a:lvl3pPr>
              <a:defRPr sz="1800" i="1"/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0" name="Espace réservé de la date 3">
            <a:extLst>
              <a:ext uri="{FF2B5EF4-FFF2-40B4-BE49-F238E27FC236}">
                <a16:creationId xmlns:a16="http://schemas.microsoft.com/office/drawing/2014/main" id="{84FD97C3-D839-443D-A7C3-73B6524FE588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5E4560-937E-49FF-AB39-6FBE9746D553}" type="datetimeFigureOut">
              <a:rPr lang="fr-FR"/>
              <a:pPr>
                <a:defRPr/>
              </a:pPr>
              <a:t>04/12/2020</a:t>
            </a:fld>
            <a:endParaRPr lang="fr-FR"/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B3B5804F-929A-4481-ACF1-132AD09EF5A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6445C7E-3F13-43B5-98BC-38DC077A790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9D27EB0-B0F5-4A2B-8378-66F39727ED3E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90234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nerget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30EED8D9-EB87-4F87-BF58-420C051C40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5738"/>
            <a:ext cx="20161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887CD3-392E-47E9-AE22-FCDF15D5AE89}"/>
              </a:ext>
            </a:extLst>
          </p:cNvPr>
          <p:cNvSpPr/>
          <p:nvPr userDrawn="1"/>
        </p:nvSpPr>
        <p:spPr>
          <a:xfrm>
            <a:off x="2339975" y="476250"/>
            <a:ext cx="5400675" cy="73025"/>
          </a:xfrm>
          <a:prstGeom prst="rect">
            <a:avLst/>
          </a:prstGeom>
          <a:solidFill>
            <a:srgbClr val="B0B1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C764DD-C5C2-43F5-9C08-CB0B67B80788}"/>
              </a:ext>
            </a:extLst>
          </p:cNvPr>
          <p:cNvSpPr/>
          <p:nvPr userDrawn="1"/>
        </p:nvSpPr>
        <p:spPr>
          <a:xfrm>
            <a:off x="0" y="6167438"/>
            <a:ext cx="7740650" cy="690562"/>
          </a:xfrm>
          <a:prstGeom prst="rect">
            <a:avLst/>
          </a:prstGeom>
          <a:gradFill flip="none" rotWithShape="1">
            <a:gsLst>
              <a:gs pos="0">
                <a:srgbClr val="B0B1D8"/>
              </a:gs>
              <a:gs pos="76000">
                <a:srgbClr val="B0B1D8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pic>
        <p:nvPicPr>
          <p:cNvPr id="8" name="Image 4">
            <a:extLst>
              <a:ext uri="{FF2B5EF4-FFF2-40B4-BE49-F238E27FC236}">
                <a16:creationId xmlns:a16="http://schemas.microsoft.com/office/drawing/2014/main" id="{5CBE4AF2-2994-49B1-97B7-D3300D496C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165850"/>
            <a:ext cx="1404938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4A9B1607-160F-49EE-BE53-8D41DEE54A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188" y="31750"/>
            <a:ext cx="1420812" cy="89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à coins arrondis 6">
            <a:extLst>
              <a:ext uri="{FF2B5EF4-FFF2-40B4-BE49-F238E27FC236}">
                <a16:creationId xmlns:a16="http://schemas.microsoft.com/office/drawing/2014/main" id="{4963342E-0673-45F1-B2C2-1AD4F40DC9D9}"/>
              </a:ext>
            </a:extLst>
          </p:cNvPr>
          <p:cNvSpPr/>
          <p:nvPr userDrawn="1"/>
        </p:nvSpPr>
        <p:spPr>
          <a:xfrm rot="17457982">
            <a:off x="455613" y="6115050"/>
            <a:ext cx="539750" cy="104775"/>
          </a:xfrm>
          <a:prstGeom prst="roundRect">
            <a:avLst>
              <a:gd name="adj" fmla="val 50000"/>
            </a:avLst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1" name="Rectangle à coins arrondis 7">
            <a:extLst>
              <a:ext uri="{FF2B5EF4-FFF2-40B4-BE49-F238E27FC236}">
                <a16:creationId xmlns:a16="http://schemas.microsoft.com/office/drawing/2014/main" id="{D7FE5A1E-2798-4017-B7DA-A49616F9CC26}"/>
              </a:ext>
            </a:extLst>
          </p:cNvPr>
          <p:cNvSpPr/>
          <p:nvPr userDrawn="1"/>
        </p:nvSpPr>
        <p:spPr>
          <a:xfrm rot="17457982">
            <a:off x="694532" y="6114256"/>
            <a:ext cx="539750" cy="106363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2" name="Rectangle à coins arrondis 8">
            <a:extLst>
              <a:ext uri="{FF2B5EF4-FFF2-40B4-BE49-F238E27FC236}">
                <a16:creationId xmlns:a16="http://schemas.microsoft.com/office/drawing/2014/main" id="{42E8760F-3FAB-4B21-999D-7E70B569BBCA}"/>
              </a:ext>
            </a:extLst>
          </p:cNvPr>
          <p:cNvSpPr/>
          <p:nvPr userDrawn="1"/>
        </p:nvSpPr>
        <p:spPr>
          <a:xfrm rot="17457982">
            <a:off x="933451" y="6115050"/>
            <a:ext cx="539750" cy="104775"/>
          </a:xfrm>
          <a:prstGeom prst="roundRect">
            <a:avLst>
              <a:gd name="adj" fmla="val 50000"/>
            </a:avLst>
          </a:prstGeom>
          <a:solidFill>
            <a:srgbClr val="EA1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3" name="Rectangle à coins arrondis 9">
            <a:extLst>
              <a:ext uri="{FF2B5EF4-FFF2-40B4-BE49-F238E27FC236}">
                <a16:creationId xmlns:a16="http://schemas.microsoft.com/office/drawing/2014/main" id="{9D1FF6A5-7FCE-493A-A06A-A34B294B050A}"/>
              </a:ext>
            </a:extLst>
          </p:cNvPr>
          <p:cNvSpPr/>
          <p:nvPr userDrawn="1"/>
        </p:nvSpPr>
        <p:spPr>
          <a:xfrm rot="17457982">
            <a:off x="1172369" y="6114257"/>
            <a:ext cx="539750" cy="106362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4" name="Rectangle à coins arrondis 10">
            <a:extLst>
              <a:ext uri="{FF2B5EF4-FFF2-40B4-BE49-F238E27FC236}">
                <a16:creationId xmlns:a16="http://schemas.microsoft.com/office/drawing/2014/main" id="{541866E7-3319-4928-A063-28E3F2AE5ECE}"/>
              </a:ext>
            </a:extLst>
          </p:cNvPr>
          <p:cNvSpPr/>
          <p:nvPr userDrawn="1"/>
        </p:nvSpPr>
        <p:spPr>
          <a:xfrm rot="17457982">
            <a:off x="216694" y="6114257"/>
            <a:ext cx="539750" cy="106362"/>
          </a:xfrm>
          <a:prstGeom prst="roundRect">
            <a:avLst>
              <a:gd name="adj" fmla="val 50000"/>
            </a:avLst>
          </a:prstGeom>
          <a:solidFill>
            <a:srgbClr val="118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5" name="Rectangle à coins arrondis 11">
            <a:extLst>
              <a:ext uri="{FF2B5EF4-FFF2-40B4-BE49-F238E27FC236}">
                <a16:creationId xmlns:a16="http://schemas.microsoft.com/office/drawing/2014/main" id="{C12B8772-94A0-42A3-9349-6E3FED10C5CC}"/>
              </a:ext>
            </a:extLst>
          </p:cNvPr>
          <p:cNvSpPr/>
          <p:nvPr userDrawn="1"/>
        </p:nvSpPr>
        <p:spPr>
          <a:xfrm rot="17457982">
            <a:off x="-21431" y="6114257"/>
            <a:ext cx="539750" cy="106362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6" name="Forme libre 12">
            <a:extLst>
              <a:ext uri="{FF2B5EF4-FFF2-40B4-BE49-F238E27FC236}">
                <a16:creationId xmlns:a16="http://schemas.microsoft.com/office/drawing/2014/main" id="{227EE703-3562-4282-93F6-B1F291AEEA0E}"/>
              </a:ext>
            </a:extLst>
          </p:cNvPr>
          <p:cNvSpPr/>
          <p:nvPr userDrawn="1"/>
        </p:nvSpPr>
        <p:spPr>
          <a:xfrm>
            <a:off x="300038" y="6273800"/>
            <a:ext cx="314325" cy="374650"/>
          </a:xfrm>
          <a:custGeom>
            <a:avLst/>
            <a:gdLst>
              <a:gd name="connsiteX0" fmla="*/ 148441 w 314696"/>
              <a:gd name="connsiteY0" fmla="*/ 0 h 374073"/>
              <a:gd name="connsiteX1" fmla="*/ 0 w 314696"/>
              <a:gd name="connsiteY1" fmla="*/ 374073 h 374073"/>
              <a:gd name="connsiteX2" fmla="*/ 314696 w 314696"/>
              <a:gd name="connsiteY2" fmla="*/ 374073 h 374073"/>
              <a:gd name="connsiteX3" fmla="*/ 314696 w 314696"/>
              <a:gd name="connsiteY3" fmla="*/ 374073 h 374073"/>
              <a:gd name="connsiteX4" fmla="*/ 314696 w 314696"/>
              <a:gd name="connsiteY4" fmla="*/ 374073 h 374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696" h="374073">
                <a:moveTo>
                  <a:pt x="148441" y="0"/>
                </a:moveTo>
                <a:lnTo>
                  <a:pt x="0" y="374073"/>
                </a:lnTo>
                <a:lnTo>
                  <a:pt x="314696" y="374073"/>
                </a:lnTo>
                <a:lnTo>
                  <a:pt x="314696" y="374073"/>
                </a:lnTo>
                <a:lnTo>
                  <a:pt x="314696" y="374073"/>
                </a:lnTo>
              </a:path>
            </a:pathLst>
          </a:custGeom>
          <a:noFill/>
          <a:ln>
            <a:solidFill>
              <a:srgbClr val="1189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rgbClr val="0070C0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B6DE2F3-2F1E-4679-82DC-654905566C5A}"/>
              </a:ext>
            </a:extLst>
          </p:cNvPr>
          <p:cNvSpPr txBox="1"/>
          <p:nvPr userDrawn="1"/>
        </p:nvSpPr>
        <p:spPr>
          <a:xfrm>
            <a:off x="587107" y="6434864"/>
            <a:ext cx="6413047" cy="369332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spc="150" dirty="0">
                <a:ln w="11430"/>
                <a:solidFill>
                  <a:srgbClr val="118963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cs typeface="+mn-cs"/>
              </a:rPr>
              <a:t>Énergétique</a:t>
            </a:r>
          </a:p>
        </p:txBody>
      </p:sp>
      <p:sp>
        <p:nvSpPr>
          <p:cNvPr id="18" name="Espace réservé du numéro de diapositive 7">
            <a:extLst>
              <a:ext uri="{FF2B5EF4-FFF2-40B4-BE49-F238E27FC236}">
                <a16:creationId xmlns:a16="http://schemas.microsoft.com/office/drawing/2014/main" id="{5DAF5043-8DD9-438D-9B20-F440DA3AC7FA}"/>
              </a:ext>
            </a:extLst>
          </p:cNvPr>
          <p:cNvSpPr txBox="1">
            <a:spLocks/>
          </p:cNvSpPr>
          <p:nvPr userDrawn="1"/>
        </p:nvSpPr>
        <p:spPr>
          <a:xfrm>
            <a:off x="7046913" y="6356350"/>
            <a:ext cx="62071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fld id="{BFD5104D-0ABD-40CE-8719-B6E290C2DB1F}" type="slidenum">
              <a:rPr lang="fr-FR" altLang="fr-FR" sz="1400" b="1"/>
              <a:pPr algn="r"/>
              <a:t>‹N°›</a:t>
            </a:fld>
            <a:endParaRPr lang="fr-FR" altLang="fr-FR" sz="1400" b="1"/>
          </a:p>
        </p:txBody>
      </p:sp>
      <p:sp>
        <p:nvSpPr>
          <p:cNvPr id="20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687177" y="1916832"/>
            <a:ext cx="7164710" cy="1296144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E05520"/>
              </a:buClr>
              <a:buFont typeface="Century Gothic" panose="020B0502020202020204" pitchFamily="34" charset="0"/>
              <a:buChar char="►"/>
              <a:defRPr sz="2800"/>
            </a:lvl1pPr>
            <a:lvl2pPr marL="742950" indent="-285750">
              <a:buClr>
                <a:srgbClr val="B0B1D8"/>
              </a:buClr>
              <a:buFont typeface="Wingdings" panose="05000000000000000000" pitchFamily="2" charset="2"/>
              <a:buChar char="§"/>
              <a:defRPr sz="2400"/>
            </a:lvl2pPr>
            <a:lvl3pPr>
              <a:defRPr sz="1800" i="1"/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1" name="Espace réservé du texte 4"/>
          <p:cNvSpPr>
            <a:spLocks noGrp="1"/>
          </p:cNvSpPr>
          <p:nvPr>
            <p:ph type="body" sz="quarter" idx="11"/>
          </p:nvPr>
        </p:nvSpPr>
        <p:spPr>
          <a:xfrm>
            <a:off x="2339752" y="604465"/>
            <a:ext cx="5689302" cy="63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2" name="Espace réservé du texte 2"/>
          <p:cNvSpPr>
            <a:spLocks noGrp="1"/>
          </p:cNvSpPr>
          <p:nvPr>
            <p:ph type="body" sz="quarter" idx="12"/>
          </p:nvPr>
        </p:nvSpPr>
        <p:spPr>
          <a:xfrm>
            <a:off x="683568" y="3717032"/>
            <a:ext cx="7164710" cy="1296144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E05520"/>
              </a:buClr>
              <a:buFont typeface="Century Gothic" panose="020B0502020202020204" pitchFamily="34" charset="0"/>
              <a:buChar char="►"/>
              <a:defRPr sz="2800"/>
            </a:lvl1pPr>
            <a:lvl2pPr marL="742950" indent="-285750">
              <a:buClr>
                <a:srgbClr val="B0B1D8"/>
              </a:buClr>
              <a:buFont typeface="Wingdings" panose="05000000000000000000" pitchFamily="2" charset="2"/>
              <a:buChar char="§"/>
              <a:defRPr sz="2400"/>
            </a:lvl2pPr>
            <a:lvl3pPr>
              <a:defRPr sz="1800" i="1"/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9" name="Espace réservé de la date 3">
            <a:extLst>
              <a:ext uri="{FF2B5EF4-FFF2-40B4-BE49-F238E27FC236}">
                <a16:creationId xmlns:a16="http://schemas.microsoft.com/office/drawing/2014/main" id="{42A6BEBD-4C1F-4185-9ECB-970B05F3787C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0CE304A-9F37-402B-BD3B-D7D9E1B64EED}" type="datetimeFigureOut">
              <a:rPr lang="fr-FR"/>
              <a:pPr>
                <a:defRPr/>
              </a:pPr>
              <a:t>04/12/2020</a:t>
            </a:fld>
            <a:endParaRPr lang="fr-FR"/>
          </a:p>
        </p:txBody>
      </p:sp>
      <p:sp>
        <p:nvSpPr>
          <p:cNvPr id="23" name="Espace réservé du pied de page 4">
            <a:extLst>
              <a:ext uri="{FF2B5EF4-FFF2-40B4-BE49-F238E27FC236}">
                <a16:creationId xmlns:a16="http://schemas.microsoft.com/office/drawing/2014/main" id="{3C1F90D4-0FC6-4C5C-8826-0A3C257D1E2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4" name="Espace réservé du numéro de diapositive 5">
            <a:extLst>
              <a:ext uri="{FF2B5EF4-FFF2-40B4-BE49-F238E27FC236}">
                <a16:creationId xmlns:a16="http://schemas.microsoft.com/office/drawing/2014/main" id="{3BE857CB-39D0-4D83-BF5E-BE65D312182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A591439-2E80-438D-AC54-220BFC18F2B2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51625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397653E5-0AAD-42E4-90B9-F1B224E10F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5738"/>
            <a:ext cx="20161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37D9782-3EDB-4591-8B89-6384F4976D9B}"/>
              </a:ext>
            </a:extLst>
          </p:cNvPr>
          <p:cNvSpPr/>
          <p:nvPr userDrawn="1"/>
        </p:nvSpPr>
        <p:spPr>
          <a:xfrm>
            <a:off x="2339975" y="476250"/>
            <a:ext cx="5400675" cy="73025"/>
          </a:xfrm>
          <a:prstGeom prst="rect">
            <a:avLst/>
          </a:prstGeom>
          <a:solidFill>
            <a:srgbClr val="B0B1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5A31B-1482-4392-8132-0B4089E49386}"/>
              </a:ext>
            </a:extLst>
          </p:cNvPr>
          <p:cNvSpPr/>
          <p:nvPr userDrawn="1"/>
        </p:nvSpPr>
        <p:spPr>
          <a:xfrm>
            <a:off x="0" y="6167438"/>
            <a:ext cx="7740650" cy="690562"/>
          </a:xfrm>
          <a:prstGeom prst="rect">
            <a:avLst/>
          </a:prstGeom>
          <a:gradFill flip="none" rotWithShape="1">
            <a:gsLst>
              <a:gs pos="0">
                <a:srgbClr val="B0B1D8"/>
              </a:gs>
              <a:gs pos="76000">
                <a:srgbClr val="B0B1D8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pic>
        <p:nvPicPr>
          <p:cNvPr id="8" name="Image 4">
            <a:extLst>
              <a:ext uri="{FF2B5EF4-FFF2-40B4-BE49-F238E27FC236}">
                <a16:creationId xmlns:a16="http://schemas.microsoft.com/office/drawing/2014/main" id="{FE9D8757-1606-424C-A048-6D90270BEF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165850"/>
            <a:ext cx="1404938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E7633BB-6A85-441F-A3A6-B8104CC4C7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188" y="31750"/>
            <a:ext cx="1420812" cy="89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à coins arrondis 6">
            <a:extLst>
              <a:ext uri="{FF2B5EF4-FFF2-40B4-BE49-F238E27FC236}">
                <a16:creationId xmlns:a16="http://schemas.microsoft.com/office/drawing/2014/main" id="{1F24E563-B69F-45AA-8346-7DF7C6EF8678}"/>
              </a:ext>
            </a:extLst>
          </p:cNvPr>
          <p:cNvSpPr/>
          <p:nvPr userDrawn="1"/>
        </p:nvSpPr>
        <p:spPr>
          <a:xfrm rot="17457982">
            <a:off x="455613" y="6115050"/>
            <a:ext cx="539750" cy="104775"/>
          </a:xfrm>
          <a:prstGeom prst="roundRect">
            <a:avLst>
              <a:gd name="adj" fmla="val 50000"/>
            </a:avLst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1" name="Rectangle à coins arrondis 7">
            <a:extLst>
              <a:ext uri="{FF2B5EF4-FFF2-40B4-BE49-F238E27FC236}">
                <a16:creationId xmlns:a16="http://schemas.microsoft.com/office/drawing/2014/main" id="{D2CD3499-DB0E-4BA6-B05C-9FFF06AD82D5}"/>
              </a:ext>
            </a:extLst>
          </p:cNvPr>
          <p:cNvSpPr/>
          <p:nvPr userDrawn="1"/>
        </p:nvSpPr>
        <p:spPr>
          <a:xfrm rot="17457982">
            <a:off x="694532" y="6114256"/>
            <a:ext cx="539750" cy="106363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2" name="Rectangle à coins arrondis 8">
            <a:extLst>
              <a:ext uri="{FF2B5EF4-FFF2-40B4-BE49-F238E27FC236}">
                <a16:creationId xmlns:a16="http://schemas.microsoft.com/office/drawing/2014/main" id="{93E276D8-A652-408F-803E-DA50B1987C43}"/>
              </a:ext>
            </a:extLst>
          </p:cNvPr>
          <p:cNvSpPr/>
          <p:nvPr userDrawn="1"/>
        </p:nvSpPr>
        <p:spPr>
          <a:xfrm rot="17457982">
            <a:off x="933451" y="6115050"/>
            <a:ext cx="539750" cy="104775"/>
          </a:xfrm>
          <a:prstGeom prst="roundRect">
            <a:avLst>
              <a:gd name="adj" fmla="val 50000"/>
            </a:avLst>
          </a:prstGeom>
          <a:solidFill>
            <a:srgbClr val="EA1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3" name="Rectangle à coins arrondis 9">
            <a:extLst>
              <a:ext uri="{FF2B5EF4-FFF2-40B4-BE49-F238E27FC236}">
                <a16:creationId xmlns:a16="http://schemas.microsoft.com/office/drawing/2014/main" id="{040A1FE8-C0B0-4D94-BB72-3D5A438C793F}"/>
              </a:ext>
            </a:extLst>
          </p:cNvPr>
          <p:cNvSpPr/>
          <p:nvPr userDrawn="1"/>
        </p:nvSpPr>
        <p:spPr>
          <a:xfrm rot="17457982">
            <a:off x="1172369" y="6114257"/>
            <a:ext cx="539750" cy="106362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4" name="Rectangle à coins arrondis 10">
            <a:extLst>
              <a:ext uri="{FF2B5EF4-FFF2-40B4-BE49-F238E27FC236}">
                <a16:creationId xmlns:a16="http://schemas.microsoft.com/office/drawing/2014/main" id="{FF2399B4-463F-4A29-B7E7-B997C6369639}"/>
              </a:ext>
            </a:extLst>
          </p:cNvPr>
          <p:cNvSpPr/>
          <p:nvPr userDrawn="1"/>
        </p:nvSpPr>
        <p:spPr>
          <a:xfrm rot="17457982">
            <a:off x="216694" y="6114257"/>
            <a:ext cx="539750" cy="106362"/>
          </a:xfrm>
          <a:prstGeom prst="roundRect">
            <a:avLst>
              <a:gd name="adj" fmla="val 50000"/>
            </a:avLst>
          </a:prstGeom>
          <a:solidFill>
            <a:srgbClr val="118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5" name="Rectangle à coins arrondis 11">
            <a:extLst>
              <a:ext uri="{FF2B5EF4-FFF2-40B4-BE49-F238E27FC236}">
                <a16:creationId xmlns:a16="http://schemas.microsoft.com/office/drawing/2014/main" id="{E2BF9C79-FA0C-43C8-A200-0D13CA56BCA1}"/>
              </a:ext>
            </a:extLst>
          </p:cNvPr>
          <p:cNvSpPr/>
          <p:nvPr userDrawn="1"/>
        </p:nvSpPr>
        <p:spPr>
          <a:xfrm rot="17457982">
            <a:off x="-21431" y="6114257"/>
            <a:ext cx="539750" cy="106362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6" name="Forme libre 12">
            <a:extLst>
              <a:ext uri="{FF2B5EF4-FFF2-40B4-BE49-F238E27FC236}">
                <a16:creationId xmlns:a16="http://schemas.microsoft.com/office/drawing/2014/main" id="{C454A5E3-18CD-4821-B436-30A83C928901}"/>
              </a:ext>
            </a:extLst>
          </p:cNvPr>
          <p:cNvSpPr/>
          <p:nvPr userDrawn="1"/>
        </p:nvSpPr>
        <p:spPr>
          <a:xfrm>
            <a:off x="536575" y="6273800"/>
            <a:ext cx="314325" cy="374650"/>
          </a:xfrm>
          <a:custGeom>
            <a:avLst/>
            <a:gdLst>
              <a:gd name="connsiteX0" fmla="*/ 148441 w 314696"/>
              <a:gd name="connsiteY0" fmla="*/ 0 h 374073"/>
              <a:gd name="connsiteX1" fmla="*/ 0 w 314696"/>
              <a:gd name="connsiteY1" fmla="*/ 374073 h 374073"/>
              <a:gd name="connsiteX2" fmla="*/ 314696 w 314696"/>
              <a:gd name="connsiteY2" fmla="*/ 374073 h 374073"/>
              <a:gd name="connsiteX3" fmla="*/ 314696 w 314696"/>
              <a:gd name="connsiteY3" fmla="*/ 374073 h 374073"/>
              <a:gd name="connsiteX4" fmla="*/ 314696 w 314696"/>
              <a:gd name="connsiteY4" fmla="*/ 374073 h 374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696" h="374073">
                <a:moveTo>
                  <a:pt x="148441" y="0"/>
                </a:moveTo>
                <a:lnTo>
                  <a:pt x="0" y="374073"/>
                </a:lnTo>
                <a:lnTo>
                  <a:pt x="314696" y="374073"/>
                </a:lnTo>
                <a:lnTo>
                  <a:pt x="314696" y="374073"/>
                </a:lnTo>
                <a:lnTo>
                  <a:pt x="314696" y="374073"/>
                </a:lnTo>
              </a:path>
            </a:pathLst>
          </a:custGeom>
          <a:noFill/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E18534E-2AF8-412B-A1A3-ED49F7AE3986}"/>
              </a:ext>
            </a:extLst>
          </p:cNvPr>
          <p:cNvSpPr txBox="1"/>
          <p:nvPr userDrawn="1"/>
        </p:nvSpPr>
        <p:spPr>
          <a:xfrm>
            <a:off x="823668" y="6434864"/>
            <a:ext cx="2028957" cy="369332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spc="150" dirty="0">
                <a:ln w="11430"/>
                <a:solidFill>
                  <a:srgbClr val="CC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cs typeface="+mn-cs"/>
              </a:rPr>
              <a:t>Informatique</a:t>
            </a:r>
          </a:p>
        </p:txBody>
      </p:sp>
      <p:sp>
        <p:nvSpPr>
          <p:cNvPr id="18" name="Espace réservé du numéro de diapositive 7">
            <a:extLst>
              <a:ext uri="{FF2B5EF4-FFF2-40B4-BE49-F238E27FC236}">
                <a16:creationId xmlns:a16="http://schemas.microsoft.com/office/drawing/2014/main" id="{693B3144-F69F-4CBC-B32C-AE847EC0ABC1}"/>
              </a:ext>
            </a:extLst>
          </p:cNvPr>
          <p:cNvSpPr txBox="1">
            <a:spLocks/>
          </p:cNvSpPr>
          <p:nvPr userDrawn="1"/>
        </p:nvSpPr>
        <p:spPr>
          <a:xfrm>
            <a:off x="7046913" y="6356350"/>
            <a:ext cx="62071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fld id="{CD9E41E5-9E99-422E-B86D-9A526ADBA536}" type="slidenum">
              <a:rPr lang="fr-FR" altLang="fr-FR" sz="1400" b="1"/>
              <a:pPr algn="r"/>
              <a:t>‹N°›</a:t>
            </a:fld>
            <a:endParaRPr lang="fr-FR" altLang="fr-FR" sz="1400" b="1"/>
          </a:p>
        </p:txBody>
      </p:sp>
      <p:sp>
        <p:nvSpPr>
          <p:cNvPr id="21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687177" y="1916832"/>
            <a:ext cx="7164710" cy="1296144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E05520"/>
              </a:buClr>
              <a:buFont typeface="Century Gothic" panose="020B0502020202020204" pitchFamily="34" charset="0"/>
              <a:buChar char="►"/>
              <a:defRPr sz="2800"/>
            </a:lvl1pPr>
            <a:lvl2pPr marL="742950" indent="-285750">
              <a:buClr>
                <a:srgbClr val="B0B1D8"/>
              </a:buClr>
              <a:buFont typeface="Wingdings" panose="05000000000000000000" pitchFamily="2" charset="2"/>
              <a:buChar char="§"/>
              <a:defRPr sz="2400"/>
            </a:lvl2pPr>
            <a:lvl3pPr>
              <a:defRPr sz="1800" i="1"/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11"/>
          </p:nvPr>
        </p:nvSpPr>
        <p:spPr>
          <a:xfrm>
            <a:off x="2339752" y="604465"/>
            <a:ext cx="5689302" cy="63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3" name="Espace réservé du texte 2"/>
          <p:cNvSpPr>
            <a:spLocks noGrp="1"/>
          </p:cNvSpPr>
          <p:nvPr>
            <p:ph type="body" sz="quarter" idx="12"/>
          </p:nvPr>
        </p:nvSpPr>
        <p:spPr>
          <a:xfrm>
            <a:off x="683568" y="3717032"/>
            <a:ext cx="7164710" cy="1296144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E05520"/>
              </a:buClr>
              <a:buFont typeface="Century Gothic" panose="020B0502020202020204" pitchFamily="34" charset="0"/>
              <a:buChar char="►"/>
              <a:defRPr sz="2800"/>
            </a:lvl1pPr>
            <a:lvl2pPr marL="742950" indent="-285750">
              <a:buClr>
                <a:srgbClr val="B0B1D8"/>
              </a:buClr>
              <a:buFont typeface="Wingdings" panose="05000000000000000000" pitchFamily="2" charset="2"/>
              <a:buChar char="§"/>
              <a:defRPr sz="2400"/>
            </a:lvl2pPr>
            <a:lvl3pPr>
              <a:defRPr sz="1800" i="1"/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9" name="Espace réservé de la date 3">
            <a:extLst>
              <a:ext uri="{FF2B5EF4-FFF2-40B4-BE49-F238E27FC236}">
                <a16:creationId xmlns:a16="http://schemas.microsoft.com/office/drawing/2014/main" id="{55735077-5292-4D10-9A2B-B3FCC36A893F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4377F57-C307-437D-887E-50F0EEE0E689}" type="datetimeFigureOut">
              <a:rPr lang="fr-FR"/>
              <a:pPr>
                <a:defRPr/>
              </a:pPr>
              <a:t>04/12/2020</a:t>
            </a:fld>
            <a:endParaRPr lang="fr-FR"/>
          </a:p>
        </p:txBody>
      </p:sp>
      <p:sp>
        <p:nvSpPr>
          <p:cNvPr id="20" name="Espace réservé du pied de page 4">
            <a:extLst>
              <a:ext uri="{FF2B5EF4-FFF2-40B4-BE49-F238E27FC236}">
                <a16:creationId xmlns:a16="http://schemas.microsoft.com/office/drawing/2014/main" id="{316C0889-9F37-4D70-B4DB-8ED306F47BF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4" name="Espace réservé du numéro de diapositive 5">
            <a:extLst>
              <a:ext uri="{FF2B5EF4-FFF2-40B4-BE49-F238E27FC236}">
                <a16:creationId xmlns:a16="http://schemas.microsoft.com/office/drawing/2014/main" id="{0B1E1AFB-DCEB-4977-B7ED-EFE931AC744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6AF213A-2547-4559-BA14-09ABB0405907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890646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m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81EF5B4F-9804-4293-8E3A-8A563289D5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5738"/>
            <a:ext cx="20161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E93368-C8A6-46C2-99C3-57CFA2930FC3}"/>
              </a:ext>
            </a:extLst>
          </p:cNvPr>
          <p:cNvSpPr/>
          <p:nvPr userDrawn="1"/>
        </p:nvSpPr>
        <p:spPr>
          <a:xfrm>
            <a:off x="2339975" y="476250"/>
            <a:ext cx="5400675" cy="73025"/>
          </a:xfrm>
          <a:prstGeom prst="rect">
            <a:avLst/>
          </a:prstGeom>
          <a:solidFill>
            <a:srgbClr val="B0B1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0BDC11-1688-4F48-8502-E378C027D84C}"/>
              </a:ext>
            </a:extLst>
          </p:cNvPr>
          <p:cNvSpPr/>
          <p:nvPr userDrawn="1"/>
        </p:nvSpPr>
        <p:spPr>
          <a:xfrm>
            <a:off x="0" y="6167438"/>
            <a:ext cx="7740650" cy="690562"/>
          </a:xfrm>
          <a:prstGeom prst="rect">
            <a:avLst/>
          </a:prstGeom>
          <a:gradFill flip="none" rotWithShape="1">
            <a:gsLst>
              <a:gs pos="0">
                <a:srgbClr val="B0B1D8"/>
              </a:gs>
              <a:gs pos="76000">
                <a:srgbClr val="B0B1D8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pic>
        <p:nvPicPr>
          <p:cNvPr id="8" name="Image 4">
            <a:extLst>
              <a:ext uri="{FF2B5EF4-FFF2-40B4-BE49-F238E27FC236}">
                <a16:creationId xmlns:a16="http://schemas.microsoft.com/office/drawing/2014/main" id="{3480286A-2563-499A-9B53-DE2BDCC546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165850"/>
            <a:ext cx="1404938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5095B007-BD1A-4053-AA1D-8E5E2720BE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188" y="31750"/>
            <a:ext cx="1420812" cy="89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à coins arrondis 6">
            <a:extLst>
              <a:ext uri="{FF2B5EF4-FFF2-40B4-BE49-F238E27FC236}">
                <a16:creationId xmlns:a16="http://schemas.microsoft.com/office/drawing/2014/main" id="{7B32F843-57D0-48BD-A2DF-FE862F4B257C}"/>
              </a:ext>
            </a:extLst>
          </p:cNvPr>
          <p:cNvSpPr/>
          <p:nvPr userDrawn="1"/>
        </p:nvSpPr>
        <p:spPr>
          <a:xfrm rot="17457982">
            <a:off x="455613" y="6115050"/>
            <a:ext cx="539750" cy="104775"/>
          </a:xfrm>
          <a:prstGeom prst="roundRect">
            <a:avLst>
              <a:gd name="adj" fmla="val 50000"/>
            </a:avLst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1" name="Rectangle à coins arrondis 7">
            <a:extLst>
              <a:ext uri="{FF2B5EF4-FFF2-40B4-BE49-F238E27FC236}">
                <a16:creationId xmlns:a16="http://schemas.microsoft.com/office/drawing/2014/main" id="{97F41157-D6A4-4885-AAE5-19619F551CEC}"/>
              </a:ext>
            </a:extLst>
          </p:cNvPr>
          <p:cNvSpPr/>
          <p:nvPr userDrawn="1"/>
        </p:nvSpPr>
        <p:spPr>
          <a:xfrm rot="17457982">
            <a:off x="694532" y="6114256"/>
            <a:ext cx="539750" cy="106363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2" name="Rectangle à coins arrondis 8">
            <a:extLst>
              <a:ext uri="{FF2B5EF4-FFF2-40B4-BE49-F238E27FC236}">
                <a16:creationId xmlns:a16="http://schemas.microsoft.com/office/drawing/2014/main" id="{56FA526C-C4B8-4F2D-87FA-6C1AE34AF3B5}"/>
              </a:ext>
            </a:extLst>
          </p:cNvPr>
          <p:cNvSpPr/>
          <p:nvPr userDrawn="1"/>
        </p:nvSpPr>
        <p:spPr>
          <a:xfrm rot="17457982">
            <a:off x="933451" y="6115050"/>
            <a:ext cx="539750" cy="104775"/>
          </a:xfrm>
          <a:prstGeom prst="roundRect">
            <a:avLst>
              <a:gd name="adj" fmla="val 50000"/>
            </a:avLst>
          </a:prstGeom>
          <a:solidFill>
            <a:srgbClr val="EA1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3" name="Rectangle à coins arrondis 9">
            <a:extLst>
              <a:ext uri="{FF2B5EF4-FFF2-40B4-BE49-F238E27FC236}">
                <a16:creationId xmlns:a16="http://schemas.microsoft.com/office/drawing/2014/main" id="{E15DCFD3-0338-4922-B86E-6EF04CDFD5C8}"/>
              </a:ext>
            </a:extLst>
          </p:cNvPr>
          <p:cNvSpPr/>
          <p:nvPr userDrawn="1"/>
        </p:nvSpPr>
        <p:spPr>
          <a:xfrm rot="17457982">
            <a:off x="1172369" y="6114257"/>
            <a:ext cx="539750" cy="106362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4" name="Rectangle à coins arrondis 10">
            <a:extLst>
              <a:ext uri="{FF2B5EF4-FFF2-40B4-BE49-F238E27FC236}">
                <a16:creationId xmlns:a16="http://schemas.microsoft.com/office/drawing/2014/main" id="{FF552082-3FCA-4297-9BB7-440EE67B8479}"/>
              </a:ext>
            </a:extLst>
          </p:cNvPr>
          <p:cNvSpPr/>
          <p:nvPr userDrawn="1"/>
        </p:nvSpPr>
        <p:spPr>
          <a:xfrm rot="17457982">
            <a:off x="216694" y="6114257"/>
            <a:ext cx="539750" cy="106362"/>
          </a:xfrm>
          <a:prstGeom prst="roundRect">
            <a:avLst>
              <a:gd name="adj" fmla="val 50000"/>
            </a:avLst>
          </a:prstGeom>
          <a:solidFill>
            <a:srgbClr val="118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5" name="Rectangle à coins arrondis 11">
            <a:extLst>
              <a:ext uri="{FF2B5EF4-FFF2-40B4-BE49-F238E27FC236}">
                <a16:creationId xmlns:a16="http://schemas.microsoft.com/office/drawing/2014/main" id="{DB82AFD0-E197-40A6-94DA-85B30D64FED6}"/>
              </a:ext>
            </a:extLst>
          </p:cNvPr>
          <p:cNvSpPr/>
          <p:nvPr userDrawn="1"/>
        </p:nvSpPr>
        <p:spPr>
          <a:xfrm rot="17457982">
            <a:off x="-21431" y="6114257"/>
            <a:ext cx="539750" cy="106362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6" name="Forme libre 12">
            <a:extLst>
              <a:ext uri="{FF2B5EF4-FFF2-40B4-BE49-F238E27FC236}">
                <a16:creationId xmlns:a16="http://schemas.microsoft.com/office/drawing/2014/main" id="{7957243E-94D9-48F6-9650-97EF04CD8EE7}"/>
              </a:ext>
            </a:extLst>
          </p:cNvPr>
          <p:cNvSpPr/>
          <p:nvPr userDrawn="1"/>
        </p:nvSpPr>
        <p:spPr>
          <a:xfrm>
            <a:off x="773113" y="6273800"/>
            <a:ext cx="315912" cy="374650"/>
          </a:xfrm>
          <a:custGeom>
            <a:avLst/>
            <a:gdLst>
              <a:gd name="connsiteX0" fmla="*/ 148441 w 314696"/>
              <a:gd name="connsiteY0" fmla="*/ 0 h 374073"/>
              <a:gd name="connsiteX1" fmla="*/ 0 w 314696"/>
              <a:gd name="connsiteY1" fmla="*/ 374073 h 374073"/>
              <a:gd name="connsiteX2" fmla="*/ 314696 w 314696"/>
              <a:gd name="connsiteY2" fmla="*/ 374073 h 374073"/>
              <a:gd name="connsiteX3" fmla="*/ 314696 w 314696"/>
              <a:gd name="connsiteY3" fmla="*/ 374073 h 374073"/>
              <a:gd name="connsiteX4" fmla="*/ 314696 w 314696"/>
              <a:gd name="connsiteY4" fmla="*/ 374073 h 374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696" h="374073">
                <a:moveTo>
                  <a:pt x="148441" y="0"/>
                </a:moveTo>
                <a:lnTo>
                  <a:pt x="0" y="374073"/>
                </a:lnTo>
                <a:lnTo>
                  <a:pt x="314696" y="374073"/>
                </a:lnTo>
                <a:lnTo>
                  <a:pt x="314696" y="374073"/>
                </a:lnTo>
                <a:lnTo>
                  <a:pt x="314696" y="374073"/>
                </a:ln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8BB05C6-B0AF-49B0-8359-14ED533452D5}"/>
              </a:ext>
            </a:extLst>
          </p:cNvPr>
          <p:cNvSpPr txBox="1"/>
          <p:nvPr userDrawn="1"/>
        </p:nvSpPr>
        <p:spPr>
          <a:xfrm>
            <a:off x="1060351" y="6434864"/>
            <a:ext cx="2028957" cy="369332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spc="150" dirty="0">
                <a:ln w="11430"/>
                <a:solidFill>
                  <a:srgbClr val="7030A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cs typeface="+mn-cs"/>
              </a:rPr>
              <a:t>Instrumentation</a:t>
            </a:r>
          </a:p>
        </p:txBody>
      </p:sp>
      <p:sp>
        <p:nvSpPr>
          <p:cNvPr id="18" name="Espace réservé du numéro de diapositive 7">
            <a:extLst>
              <a:ext uri="{FF2B5EF4-FFF2-40B4-BE49-F238E27FC236}">
                <a16:creationId xmlns:a16="http://schemas.microsoft.com/office/drawing/2014/main" id="{8DDEE929-A175-448B-B84A-DE3E831111D2}"/>
              </a:ext>
            </a:extLst>
          </p:cNvPr>
          <p:cNvSpPr txBox="1">
            <a:spLocks/>
          </p:cNvSpPr>
          <p:nvPr userDrawn="1"/>
        </p:nvSpPr>
        <p:spPr>
          <a:xfrm>
            <a:off x="7046913" y="6356350"/>
            <a:ext cx="62071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fld id="{DD95CA82-F06B-4104-9EEC-ADD9E81DC1D0}" type="slidenum">
              <a:rPr lang="fr-FR" altLang="fr-FR" sz="1400" b="1"/>
              <a:pPr algn="r"/>
              <a:t>‹N°›</a:t>
            </a:fld>
            <a:endParaRPr lang="fr-FR" altLang="fr-FR" sz="1400" b="1"/>
          </a:p>
        </p:txBody>
      </p:sp>
      <p:sp>
        <p:nvSpPr>
          <p:cNvPr id="21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687177" y="1916832"/>
            <a:ext cx="7164710" cy="1296144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E05520"/>
              </a:buClr>
              <a:buFont typeface="Century Gothic" panose="020B0502020202020204" pitchFamily="34" charset="0"/>
              <a:buChar char="►"/>
              <a:defRPr sz="2800"/>
            </a:lvl1pPr>
            <a:lvl2pPr marL="742950" indent="-285750">
              <a:buClr>
                <a:srgbClr val="B0B1D8"/>
              </a:buClr>
              <a:buFont typeface="Wingdings" panose="05000000000000000000" pitchFamily="2" charset="2"/>
              <a:buChar char="§"/>
              <a:defRPr sz="2400"/>
            </a:lvl2pPr>
            <a:lvl3pPr>
              <a:defRPr sz="1800" i="1"/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11"/>
          </p:nvPr>
        </p:nvSpPr>
        <p:spPr>
          <a:xfrm>
            <a:off x="2339752" y="604465"/>
            <a:ext cx="5689302" cy="63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3" name="Espace réservé du texte 2"/>
          <p:cNvSpPr>
            <a:spLocks noGrp="1"/>
          </p:cNvSpPr>
          <p:nvPr>
            <p:ph type="body" sz="quarter" idx="12"/>
          </p:nvPr>
        </p:nvSpPr>
        <p:spPr>
          <a:xfrm>
            <a:off x="683568" y="3717032"/>
            <a:ext cx="7164710" cy="1296144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E05520"/>
              </a:buClr>
              <a:buFont typeface="Century Gothic" panose="020B0502020202020204" pitchFamily="34" charset="0"/>
              <a:buChar char="►"/>
              <a:defRPr sz="2800"/>
            </a:lvl1pPr>
            <a:lvl2pPr marL="742950" indent="-285750">
              <a:buClr>
                <a:srgbClr val="B0B1D8"/>
              </a:buClr>
              <a:buFont typeface="Wingdings" panose="05000000000000000000" pitchFamily="2" charset="2"/>
              <a:buChar char="§"/>
              <a:defRPr sz="2400"/>
            </a:lvl2pPr>
            <a:lvl3pPr>
              <a:defRPr sz="1800" i="1"/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9" name="Espace réservé de la date 3">
            <a:extLst>
              <a:ext uri="{FF2B5EF4-FFF2-40B4-BE49-F238E27FC236}">
                <a16:creationId xmlns:a16="http://schemas.microsoft.com/office/drawing/2014/main" id="{BB655DD8-52E5-4651-809F-EED069C7016F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B449C02-EAD6-40B6-9295-C55D2D5174A3}" type="datetimeFigureOut">
              <a:rPr lang="fr-FR"/>
              <a:pPr>
                <a:defRPr/>
              </a:pPr>
              <a:t>04/12/2020</a:t>
            </a:fld>
            <a:endParaRPr lang="fr-FR"/>
          </a:p>
        </p:txBody>
      </p:sp>
      <p:sp>
        <p:nvSpPr>
          <p:cNvPr id="20" name="Espace réservé du pied de page 4">
            <a:extLst>
              <a:ext uri="{FF2B5EF4-FFF2-40B4-BE49-F238E27FC236}">
                <a16:creationId xmlns:a16="http://schemas.microsoft.com/office/drawing/2014/main" id="{3D2F1F24-29CC-4748-8E9A-07C9F0B9368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4" name="Espace réservé du numéro de diapositive 5">
            <a:extLst>
              <a:ext uri="{FF2B5EF4-FFF2-40B4-BE49-F238E27FC236}">
                <a16:creationId xmlns:a16="http://schemas.microsoft.com/office/drawing/2014/main" id="{BB6A1D01-7B1B-4346-9389-A9628FF6E28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ED0A5BC-07F3-417B-BA1F-CA7B3557AA7F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64512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10BA7281-395D-45FD-B5FE-8CA4D8BBCB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5738"/>
            <a:ext cx="20161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32053C2-557B-4CDB-9F2C-4B6AF665DBA6}"/>
              </a:ext>
            </a:extLst>
          </p:cNvPr>
          <p:cNvSpPr/>
          <p:nvPr userDrawn="1"/>
        </p:nvSpPr>
        <p:spPr>
          <a:xfrm>
            <a:off x="2339975" y="476250"/>
            <a:ext cx="5400675" cy="73025"/>
          </a:xfrm>
          <a:prstGeom prst="rect">
            <a:avLst/>
          </a:prstGeom>
          <a:solidFill>
            <a:srgbClr val="B0B1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2E4AED-1922-4BC7-B177-9892D71612D8}"/>
              </a:ext>
            </a:extLst>
          </p:cNvPr>
          <p:cNvSpPr/>
          <p:nvPr userDrawn="1"/>
        </p:nvSpPr>
        <p:spPr>
          <a:xfrm>
            <a:off x="0" y="6167438"/>
            <a:ext cx="7740650" cy="690562"/>
          </a:xfrm>
          <a:prstGeom prst="rect">
            <a:avLst/>
          </a:prstGeom>
          <a:gradFill flip="none" rotWithShape="1">
            <a:gsLst>
              <a:gs pos="0">
                <a:srgbClr val="B0B1D8"/>
              </a:gs>
              <a:gs pos="76000">
                <a:srgbClr val="B0B1D8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pic>
        <p:nvPicPr>
          <p:cNvPr id="8" name="Image 4">
            <a:extLst>
              <a:ext uri="{FF2B5EF4-FFF2-40B4-BE49-F238E27FC236}">
                <a16:creationId xmlns:a16="http://schemas.microsoft.com/office/drawing/2014/main" id="{BD9C724D-4F36-4484-99CE-3968D7282C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165850"/>
            <a:ext cx="1404938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82044B2C-687E-43E7-BB07-88A816E300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188" y="31750"/>
            <a:ext cx="1420812" cy="89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à coins arrondis 6">
            <a:extLst>
              <a:ext uri="{FF2B5EF4-FFF2-40B4-BE49-F238E27FC236}">
                <a16:creationId xmlns:a16="http://schemas.microsoft.com/office/drawing/2014/main" id="{D7508CA2-AD98-45CC-9561-774EB1552B0D}"/>
              </a:ext>
            </a:extLst>
          </p:cNvPr>
          <p:cNvSpPr/>
          <p:nvPr userDrawn="1"/>
        </p:nvSpPr>
        <p:spPr>
          <a:xfrm rot="17457982">
            <a:off x="455613" y="6115050"/>
            <a:ext cx="539750" cy="104775"/>
          </a:xfrm>
          <a:prstGeom prst="roundRect">
            <a:avLst>
              <a:gd name="adj" fmla="val 50000"/>
            </a:avLst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1" name="Rectangle à coins arrondis 7">
            <a:extLst>
              <a:ext uri="{FF2B5EF4-FFF2-40B4-BE49-F238E27FC236}">
                <a16:creationId xmlns:a16="http://schemas.microsoft.com/office/drawing/2014/main" id="{A75F21F9-177F-4A7F-AF0E-16C90BFB813D}"/>
              </a:ext>
            </a:extLst>
          </p:cNvPr>
          <p:cNvSpPr/>
          <p:nvPr userDrawn="1"/>
        </p:nvSpPr>
        <p:spPr>
          <a:xfrm rot="17457982">
            <a:off x="694532" y="6114256"/>
            <a:ext cx="539750" cy="106363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2" name="Rectangle à coins arrondis 8">
            <a:extLst>
              <a:ext uri="{FF2B5EF4-FFF2-40B4-BE49-F238E27FC236}">
                <a16:creationId xmlns:a16="http://schemas.microsoft.com/office/drawing/2014/main" id="{185E41E6-8942-42F9-ADFC-28EAFFED5737}"/>
              </a:ext>
            </a:extLst>
          </p:cNvPr>
          <p:cNvSpPr/>
          <p:nvPr userDrawn="1"/>
        </p:nvSpPr>
        <p:spPr>
          <a:xfrm rot="17457982">
            <a:off x="1172369" y="6114257"/>
            <a:ext cx="539750" cy="106362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3" name="Rectangle à coins arrondis 9">
            <a:extLst>
              <a:ext uri="{FF2B5EF4-FFF2-40B4-BE49-F238E27FC236}">
                <a16:creationId xmlns:a16="http://schemas.microsoft.com/office/drawing/2014/main" id="{4A41C40A-0C35-452F-BA34-0517471AA171}"/>
              </a:ext>
            </a:extLst>
          </p:cNvPr>
          <p:cNvSpPr/>
          <p:nvPr userDrawn="1"/>
        </p:nvSpPr>
        <p:spPr>
          <a:xfrm rot="17457982">
            <a:off x="216694" y="6114257"/>
            <a:ext cx="539750" cy="106362"/>
          </a:xfrm>
          <a:prstGeom prst="roundRect">
            <a:avLst>
              <a:gd name="adj" fmla="val 50000"/>
            </a:avLst>
          </a:prstGeom>
          <a:solidFill>
            <a:srgbClr val="118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4" name="Forme libre 10">
            <a:extLst>
              <a:ext uri="{FF2B5EF4-FFF2-40B4-BE49-F238E27FC236}">
                <a16:creationId xmlns:a16="http://schemas.microsoft.com/office/drawing/2014/main" id="{BE7094BD-06BE-4263-BB58-784EB42457A7}"/>
              </a:ext>
            </a:extLst>
          </p:cNvPr>
          <p:cNvSpPr/>
          <p:nvPr userDrawn="1"/>
        </p:nvSpPr>
        <p:spPr>
          <a:xfrm>
            <a:off x="1006475" y="6273800"/>
            <a:ext cx="314325" cy="374650"/>
          </a:xfrm>
          <a:custGeom>
            <a:avLst/>
            <a:gdLst>
              <a:gd name="connsiteX0" fmla="*/ 148441 w 314696"/>
              <a:gd name="connsiteY0" fmla="*/ 0 h 374073"/>
              <a:gd name="connsiteX1" fmla="*/ 0 w 314696"/>
              <a:gd name="connsiteY1" fmla="*/ 374073 h 374073"/>
              <a:gd name="connsiteX2" fmla="*/ 314696 w 314696"/>
              <a:gd name="connsiteY2" fmla="*/ 374073 h 374073"/>
              <a:gd name="connsiteX3" fmla="*/ 314696 w 314696"/>
              <a:gd name="connsiteY3" fmla="*/ 374073 h 374073"/>
              <a:gd name="connsiteX4" fmla="*/ 314696 w 314696"/>
              <a:gd name="connsiteY4" fmla="*/ 374073 h 374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696" h="374073">
                <a:moveTo>
                  <a:pt x="148441" y="0"/>
                </a:moveTo>
                <a:lnTo>
                  <a:pt x="0" y="374073"/>
                </a:lnTo>
                <a:lnTo>
                  <a:pt x="314696" y="374073"/>
                </a:lnTo>
                <a:lnTo>
                  <a:pt x="314696" y="374073"/>
                </a:lnTo>
                <a:lnTo>
                  <a:pt x="314696" y="374073"/>
                </a:lnTo>
              </a:path>
            </a:pathLst>
          </a:custGeom>
          <a:noFill/>
          <a:ln>
            <a:solidFill>
              <a:srgbClr val="EA1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rgbClr val="0070C0"/>
              </a:solidFill>
            </a:endParaRPr>
          </a:p>
        </p:txBody>
      </p:sp>
      <p:sp>
        <p:nvSpPr>
          <p:cNvPr id="15" name="Rectangle à coins arrondis 11">
            <a:extLst>
              <a:ext uri="{FF2B5EF4-FFF2-40B4-BE49-F238E27FC236}">
                <a16:creationId xmlns:a16="http://schemas.microsoft.com/office/drawing/2014/main" id="{474353C0-4712-46E9-A104-2D5FF5E0F0F0}"/>
              </a:ext>
            </a:extLst>
          </p:cNvPr>
          <p:cNvSpPr/>
          <p:nvPr userDrawn="1"/>
        </p:nvSpPr>
        <p:spPr>
          <a:xfrm rot="17457982">
            <a:off x="-21431" y="6114257"/>
            <a:ext cx="539750" cy="106362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04AFB10-5709-4115-914C-947B4CF84978}"/>
              </a:ext>
            </a:extLst>
          </p:cNvPr>
          <p:cNvSpPr txBox="1"/>
          <p:nvPr userDrawn="1"/>
        </p:nvSpPr>
        <p:spPr>
          <a:xfrm>
            <a:off x="1250451" y="6424231"/>
            <a:ext cx="6413047" cy="369332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spc="150" dirty="0">
                <a:ln w="11430"/>
                <a:solidFill>
                  <a:srgbClr val="EA1A8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cs typeface="+mn-cs"/>
              </a:rPr>
              <a:t> Mathématiques Appliquées</a:t>
            </a:r>
          </a:p>
        </p:txBody>
      </p:sp>
      <p:sp>
        <p:nvSpPr>
          <p:cNvPr id="17" name="Rectangle à coins arrondis 13">
            <a:extLst>
              <a:ext uri="{FF2B5EF4-FFF2-40B4-BE49-F238E27FC236}">
                <a16:creationId xmlns:a16="http://schemas.microsoft.com/office/drawing/2014/main" id="{204D05B5-EC84-4CE2-9BB4-9446CF4661F1}"/>
              </a:ext>
            </a:extLst>
          </p:cNvPr>
          <p:cNvSpPr/>
          <p:nvPr userDrawn="1"/>
        </p:nvSpPr>
        <p:spPr>
          <a:xfrm rot="17457982">
            <a:off x="933451" y="6115050"/>
            <a:ext cx="539750" cy="104775"/>
          </a:xfrm>
          <a:prstGeom prst="roundRect">
            <a:avLst>
              <a:gd name="adj" fmla="val 50000"/>
            </a:avLst>
          </a:prstGeom>
          <a:solidFill>
            <a:srgbClr val="EA1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8" name="Espace réservé du numéro de diapositive 7">
            <a:extLst>
              <a:ext uri="{FF2B5EF4-FFF2-40B4-BE49-F238E27FC236}">
                <a16:creationId xmlns:a16="http://schemas.microsoft.com/office/drawing/2014/main" id="{44DFC5BA-844A-4100-AE73-241B3B36B362}"/>
              </a:ext>
            </a:extLst>
          </p:cNvPr>
          <p:cNvSpPr txBox="1">
            <a:spLocks/>
          </p:cNvSpPr>
          <p:nvPr userDrawn="1"/>
        </p:nvSpPr>
        <p:spPr>
          <a:xfrm>
            <a:off x="7046913" y="6356350"/>
            <a:ext cx="62071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fld id="{8BAAAF56-C9D2-4E9E-B2F6-9595012DA12B}" type="slidenum">
              <a:rPr lang="fr-FR" altLang="fr-FR" sz="1400" b="1"/>
              <a:pPr algn="r"/>
              <a:t>‹N°›</a:t>
            </a:fld>
            <a:endParaRPr lang="fr-FR" altLang="fr-FR" sz="1400" b="1"/>
          </a:p>
        </p:txBody>
      </p:sp>
      <p:sp>
        <p:nvSpPr>
          <p:cNvPr id="21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687177" y="1916832"/>
            <a:ext cx="7164710" cy="1296144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E05520"/>
              </a:buClr>
              <a:buFont typeface="Century Gothic" panose="020B0502020202020204" pitchFamily="34" charset="0"/>
              <a:buChar char="►"/>
              <a:defRPr sz="2800"/>
            </a:lvl1pPr>
            <a:lvl2pPr marL="742950" indent="-285750">
              <a:buClr>
                <a:srgbClr val="B0B1D8"/>
              </a:buClr>
              <a:buFont typeface="Wingdings" panose="05000000000000000000" pitchFamily="2" charset="2"/>
              <a:buChar char="§"/>
              <a:defRPr sz="2400"/>
            </a:lvl2pPr>
            <a:lvl3pPr>
              <a:defRPr sz="1800" i="1"/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11"/>
          </p:nvPr>
        </p:nvSpPr>
        <p:spPr>
          <a:xfrm>
            <a:off x="2339752" y="604465"/>
            <a:ext cx="5689302" cy="63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3" name="Espace réservé du texte 2"/>
          <p:cNvSpPr>
            <a:spLocks noGrp="1"/>
          </p:cNvSpPr>
          <p:nvPr>
            <p:ph type="body" sz="quarter" idx="12"/>
          </p:nvPr>
        </p:nvSpPr>
        <p:spPr>
          <a:xfrm>
            <a:off x="683568" y="3717032"/>
            <a:ext cx="7164710" cy="1296144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E05520"/>
              </a:buClr>
              <a:buFont typeface="Century Gothic" panose="020B0502020202020204" pitchFamily="34" charset="0"/>
              <a:buChar char="►"/>
              <a:defRPr sz="2800"/>
            </a:lvl1pPr>
            <a:lvl2pPr marL="742950" indent="-285750">
              <a:buClr>
                <a:srgbClr val="B0B1D8"/>
              </a:buClr>
              <a:buFont typeface="Wingdings" panose="05000000000000000000" pitchFamily="2" charset="2"/>
              <a:buChar char="§"/>
              <a:defRPr sz="2400"/>
            </a:lvl2pPr>
            <a:lvl3pPr>
              <a:defRPr sz="1800" i="1"/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9" name="Espace réservé de la date 3">
            <a:extLst>
              <a:ext uri="{FF2B5EF4-FFF2-40B4-BE49-F238E27FC236}">
                <a16:creationId xmlns:a16="http://schemas.microsoft.com/office/drawing/2014/main" id="{74EEB502-42B6-4044-967F-56E85EAC1E4B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B94DB0F-70A1-434B-9E16-201B7B08BCF8}" type="datetimeFigureOut">
              <a:rPr lang="fr-FR"/>
              <a:pPr>
                <a:defRPr/>
              </a:pPr>
              <a:t>04/12/2020</a:t>
            </a:fld>
            <a:endParaRPr lang="fr-FR"/>
          </a:p>
        </p:txBody>
      </p:sp>
      <p:sp>
        <p:nvSpPr>
          <p:cNvPr id="20" name="Espace réservé du pied de page 4">
            <a:extLst>
              <a:ext uri="{FF2B5EF4-FFF2-40B4-BE49-F238E27FC236}">
                <a16:creationId xmlns:a16="http://schemas.microsoft.com/office/drawing/2014/main" id="{D8930B6B-CFC1-4734-B7FC-F6F341A6A5C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4" name="Espace réservé du numéro de diapositive 5">
            <a:extLst>
              <a:ext uri="{FF2B5EF4-FFF2-40B4-BE49-F238E27FC236}">
                <a16:creationId xmlns:a16="http://schemas.microsoft.com/office/drawing/2014/main" id="{2AC58174-1839-4F9B-8AF2-2C2B67373D1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216938FA-41F1-4C01-9896-701EEA4A7358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59965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élecom et rése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42991055-70F0-42BC-A499-31874405ECC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5738"/>
            <a:ext cx="20161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22EEA0-2FEA-40B5-BDD8-8F6AF4CAE682}"/>
              </a:ext>
            </a:extLst>
          </p:cNvPr>
          <p:cNvSpPr/>
          <p:nvPr userDrawn="1"/>
        </p:nvSpPr>
        <p:spPr>
          <a:xfrm>
            <a:off x="2339975" y="476250"/>
            <a:ext cx="5400675" cy="73025"/>
          </a:xfrm>
          <a:prstGeom prst="rect">
            <a:avLst/>
          </a:prstGeom>
          <a:solidFill>
            <a:srgbClr val="B0B1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198FE6-C0BE-447E-9CD9-76F378BAD0F3}"/>
              </a:ext>
            </a:extLst>
          </p:cNvPr>
          <p:cNvSpPr/>
          <p:nvPr userDrawn="1"/>
        </p:nvSpPr>
        <p:spPr>
          <a:xfrm>
            <a:off x="0" y="6167438"/>
            <a:ext cx="7740650" cy="690562"/>
          </a:xfrm>
          <a:prstGeom prst="rect">
            <a:avLst/>
          </a:prstGeom>
          <a:gradFill flip="none" rotWithShape="1">
            <a:gsLst>
              <a:gs pos="0">
                <a:srgbClr val="B0B1D8"/>
              </a:gs>
              <a:gs pos="76000">
                <a:srgbClr val="B0B1D8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pic>
        <p:nvPicPr>
          <p:cNvPr id="8" name="Image 4">
            <a:extLst>
              <a:ext uri="{FF2B5EF4-FFF2-40B4-BE49-F238E27FC236}">
                <a16:creationId xmlns:a16="http://schemas.microsoft.com/office/drawing/2014/main" id="{9BC69778-EBF0-4BCD-A358-8D028EFEB43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165850"/>
            <a:ext cx="1404938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3106734E-92E9-4B28-B238-E747580FF0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188" y="31750"/>
            <a:ext cx="1420812" cy="89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à coins arrondis 6">
            <a:extLst>
              <a:ext uri="{FF2B5EF4-FFF2-40B4-BE49-F238E27FC236}">
                <a16:creationId xmlns:a16="http://schemas.microsoft.com/office/drawing/2014/main" id="{750273F6-E428-4AD5-A0EE-0F639CBD2173}"/>
              </a:ext>
            </a:extLst>
          </p:cNvPr>
          <p:cNvSpPr/>
          <p:nvPr userDrawn="1"/>
        </p:nvSpPr>
        <p:spPr>
          <a:xfrm rot="17457982">
            <a:off x="455613" y="6115050"/>
            <a:ext cx="539750" cy="104775"/>
          </a:xfrm>
          <a:prstGeom prst="roundRect">
            <a:avLst>
              <a:gd name="adj" fmla="val 50000"/>
            </a:avLst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1" name="Rectangle à coins arrondis 7">
            <a:extLst>
              <a:ext uri="{FF2B5EF4-FFF2-40B4-BE49-F238E27FC236}">
                <a16:creationId xmlns:a16="http://schemas.microsoft.com/office/drawing/2014/main" id="{97C7B28C-9E42-4B6A-B71A-BF73D56E0B3D}"/>
              </a:ext>
            </a:extLst>
          </p:cNvPr>
          <p:cNvSpPr/>
          <p:nvPr userDrawn="1"/>
        </p:nvSpPr>
        <p:spPr>
          <a:xfrm rot="17457982">
            <a:off x="694532" y="6114256"/>
            <a:ext cx="539750" cy="106363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2" name="Rectangle à coins arrondis 8">
            <a:extLst>
              <a:ext uri="{FF2B5EF4-FFF2-40B4-BE49-F238E27FC236}">
                <a16:creationId xmlns:a16="http://schemas.microsoft.com/office/drawing/2014/main" id="{A9F4D5E2-5635-44C3-8741-EF4814AD3526}"/>
              </a:ext>
            </a:extLst>
          </p:cNvPr>
          <p:cNvSpPr/>
          <p:nvPr userDrawn="1"/>
        </p:nvSpPr>
        <p:spPr>
          <a:xfrm rot="17457982">
            <a:off x="1172369" y="6114257"/>
            <a:ext cx="539750" cy="106362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3" name="Rectangle à coins arrondis 9">
            <a:extLst>
              <a:ext uri="{FF2B5EF4-FFF2-40B4-BE49-F238E27FC236}">
                <a16:creationId xmlns:a16="http://schemas.microsoft.com/office/drawing/2014/main" id="{B899B094-D79A-4FA6-86AF-632052D6656C}"/>
              </a:ext>
            </a:extLst>
          </p:cNvPr>
          <p:cNvSpPr/>
          <p:nvPr userDrawn="1"/>
        </p:nvSpPr>
        <p:spPr>
          <a:xfrm rot="17457982">
            <a:off x="216694" y="6114257"/>
            <a:ext cx="539750" cy="106362"/>
          </a:xfrm>
          <a:prstGeom prst="roundRect">
            <a:avLst>
              <a:gd name="adj" fmla="val 50000"/>
            </a:avLst>
          </a:prstGeom>
          <a:solidFill>
            <a:srgbClr val="118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4" name="Rectangle à coins arrondis 10">
            <a:extLst>
              <a:ext uri="{FF2B5EF4-FFF2-40B4-BE49-F238E27FC236}">
                <a16:creationId xmlns:a16="http://schemas.microsoft.com/office/drawing/2014/main" id="{F59436C9-2B9D-4D40-9F4A-BE9BBF176019}"/>
              </a:ext>
            </a:extLst>
          </p:cNvPr>
          <p:cNvSpPr/>
          <p:nvPr userDrawn="1"/>
        </p:nvSpPr>
        <p:spPr>
          <a:xfrm rot="17457982">
            <a:off x="-21431" y="6114257"/>
            <a:ext cx="539750" cy="106362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5" name="Rectangle à coins arrondis 11">
            <a:extLst>
              <a:ext uri="{FF2B5EF4-FFF2-40B4-BE49-F238E27FC236}">
                <a16:creationId xmlns:a16="http://schemas.microsoft.com/office/drawing/2014/main" id="{21357346-015F-4A5A-8CFF-6712455CC2CD}"/>
              </a:ext>
            </a:extLst>
          </p:cNvPr>
          <p:cNvSpPr/>
          <p:nvPr userDrawn="1"/>
        </p:nvSpPr>
        <p:spPr>
          <a:xfrm rot="17457982">
            <a:off x="933451" y="6115050"/>
            <a:ext cx="539750" cy="104775"/>
          </a:xfrm>
          <a:prstGeom prst="roundRect">
            <a:avLst>
              <a:gd name="adj" fmla="val 50000"/>
            </a:avLst>
          </a:prstGeom>
          <a:solidFill>
            <a:srgbClr val="EA1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6" name="Forme libre 12">
            <a:extLst>
              <a:ext uri="{FF2B5EF4-FFF2-40B4-BE49-F238E27FC236}">
                <a16:creationId xmlns:a16="http://schemas.microsoft.com/office/drawing/2014/main" id="{32FAEF63-EC5C-4CD5-9FC6-AB7D0CCFC178}"/>
              </a:ext>
            </a:extLst>
          </p:cNvPr>
          <p:cNvSpPr/>
          <p:nvPr userDrawn="1"/>
        </p:nvSpPr>
        <p:spPr>
          <a:xfrm>
            <a:off x="1252538" y="6273800"/>
            <a:ext cx="314325" cy="374650"/>
          </a:xfrm>
          <a:custGeom>
            <a:avLst/>
            <a:gdLst>
              <a:gd name="connsiteX0" fmla="*/ 148441 w 314696"/>
              <a:gd name="connsiteY0" fmla="*/ 0 h 374073"/>
              <a:gd name="connsiteX1" fmla="*/ 0 w 314696"/>
              <a:gd name="connsiteY1" fmla="*/ 374073 h 374073"/>
              <a:gd name="connsiteX2" fmla="*/ 314696 w 314696"/>
              <a:gd name="connsiteY2" fmla="*/ 374073 h 374073"/>
              <a:gd name="connsiteX3" fmla="*/ 314696 w 314696"/>
              <a:gd name="connsiteY3" fmla="*/ 374073 h 374073"/>
              <a:gd name="connsiteX4" fmla="*/ 314696 w 314696"/>
              <a:gd name="connsiteY4" fmla="*/ 374073 h 374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696" h="374073">
                <a:moveTo>
                  <a:pt x="148441" y="0"/>
                </a:moveTo>
                <a:lnTo>
                  <a:pt x="0" y="374073"/>
                </a:lnTo>
                <a:lnTo>
                  <a:pt x="314696" y="374073"/>
                </a:lnTo>
                <a:lnTo>
                  <a:pt x="314696" y="374073"/>
                </a:lnTo>
                <a:lnTo>
                  <a:pt x="314696" y="374073"/>
                </a:ln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rgbClr val="0070C0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E06245C-8043-411F-8922-708F7FF635B1}"/>
              </a:ext>
            </a:extLst>
          </p:cNvPr>
          <p:cNvSpPr txBox="1"/>
          <p:nvPr userDrawn="1"/>
        </p:nvSpPr>
        <p:spPr>
          <a:xfrm>
            <a:off x="1549829" y="6434864"/>
            <a:ext cx="4433796" cy="369332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spc="150" dirty="0">
                <a:ln w="11430"/>
                <a:solidFill>
                  <a:srgbClr val="0070C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cs typeface="+mn-cs"/>
              </a:rPr>
              <a:t>Télécommunications et Réseaux</a:t>
            </a:r>
          </a:p>
        </p:txBody>
      </p:sp>
      <p:sp>
        <p:nvSpPr>
          <p:cNvPr id="18" name="Espace réservé du numéro de diapositive 7">
            <a:extLst>
              <a:ext uri="{FF2B5EF4-FFF2-40B4-BE49-F238E27FC236}">
                <a16:creationId xmlns:a16="http://schemas.microsoft.com/office/drawing/2014/main" id="{FA9D5C66-B672-4B21-A168-72BAD41EA66A}"/>
              </a:ext>
            </a:extLst>
          </p:cNvPr>
          <p:cNvSpPr txBox="1">
            <a:spLocks/>
          </p:cNvSpPr>
          <p:nvPr userDrawn="1"/>
        </p:nvSpPr>
        <p:spPr>
          <a:xfrm>
            <a:off x="7046913" y="6356350"/>
            <a:ext cx="62071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fld id="{8B44FC26-FAE1-47BE-B9ED-AE54A67C88B4}" type="slidenum">
              <a:rPr lang="fr-FR" altLang="fr-FR" sz="1400" b="1"/>
              <a:pPr algn="r"/>
              <a:t>‹N°›</a:t>
            </a:fld>
            <a:endParaRPr lang="fr-FR" altLang="fr-FR" sz="1400" b="1"/>
          </a:p>
        </p:txBody>
      </p:sp>
      <p:sp>
        <p:nvSpPr>
          <p:cNvPr id="19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687177" y="1916832"/>
            <a:ext cx="7164710" cy="1296144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E05520"/>
              </a:buClr>
              <a:buFont typeface="Century Gothic" panose="020B0502020202020204" pitchFamily="34" charset="0"/>
              <a:buChar char="►"/>
              <a:defRPr sz="2800"/>
            </a:lvl1pPr>
            <a:lvl2pPr marL="742950" indent="-285750">
              <a:buClr>
                <a:srgbClr val="B0B1D8"/>
              </a:buClr>
              <a:buFont typeface="Wingdings" panose="05000000000000000000" pitchFamily="2" charset="2"/>
              <a:buChar char="§"/>
              <a:defRPr sz="2400"/>
            </a:lvl2pPr>
            <a:lvl3pPr>
              <a:defRPr sz="1800" i="1"/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3" name="Espace réservé du texte 4"/>
          <p:cNvSpPr>
            <a:spLocks noGrp="1"/>
          </p:cNvSpPr>
          <p:nvPr>
            <p:ph type="body" sz="quarter" idx="11"/>
          </p:nvPr>
        </p:nvSpPr>
        <p:spPr>
          <a:xfrm>
            <a:off x="2339752" y="604465"/>
            <a:ext cx="5689302" cy="63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4" name="Espace réservé du texte 2"/>
          <p:cNvSpPr>
            <a:spLocks noGrp="1"/>
          </p:cNvSpPr>
          <p:nvPr>
            <p:ph type="body" sz="quarter" idx="12"/>
          </p:nvPr>
        </p:nvSpPr>
        <p:spPr>
          <a:xfrm>
            <a:off x="683568" y="3717032"/>
            <a:ext cx="7164710" cy="1296144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E05520"/>
              </a:buClr>
              <a:buFont typeface="Century Gothic" panose="020B0502020202020204" pitchFamily="34" charset="0"/>
              <a:buChar char="►"/>
              <a:defRPr sz="2800"/>
            </a:lvl1pPr>
            <a:lvl2pPr marL="742950" indent="-285750">
              <a:buClr>
                <a:srgbClr val="B0B1D8"/>
              </a:buClr>
              <a:buFont typeface="Wingdings" panose="05000000000000000000" pitchFamily="2" charset="2"/>
              <a:buChar char="§"/>
              <a:defRPr sz="2400"/>
            </a:lvl2pPr>
            <a:lvl3pPr>
              <a:defRPr sz="1800" i="1"/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0" name="Espace réservé de la date 3">
            <a:extLst>
              <a:ext uri="{FF2B5EF4-FFF2-40B4-BE49-F238E27FC236}">
                <a16:creationId xmlns:a16="http://schemas.microsoft.com/office/drawing/2014/main" id="{3D0EF401-C015-417C-B305-5FA9EE1D21E2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6B4759F-8BBE-4107-B8CC-055D2EBBE116}" type="datetimeFigureOut">
              <a:rPr lang="fr-FR"/>
              <a:pPr>
                <a:defRPr/>
              </a:pPr>
              <a:t>04/12/2020</a:t>
            </a:fld>
            <a:endParaRPr lang="fr-FR"/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F0FA1A81-8107-49F5-A475-ED113CD4E62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0E6A3799-74E5-427E-901C-71E2F17A603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53C907C9-A664-4FB2-B269-7BC8B049D32C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45165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u texte 3">
            <a:extLst>
              <a:ext uri="{FF2B5EF4-FFF2-40B4-BE49-F238E27FC236}">
                <a16:creationId xmlns:a16="http://schemas.microsoft.com/office/drawing/2014/main" id="{6604E047-FA33-4F92-8D14-6F268B7A606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611188" y="1844675"/>
            <a:ext cx="7848600" cy="12969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sz="2000"/>
              <a:t>Ouvrir une nouvelle présentation vierge</a:t>
            </a:r>
          </a:p>
          <a:p>
            <a:r>
              <a:rPr lang="fr-FR" altLang="fr-FR" sz="2000"/>
              <a:t>Dans l’onglet création/thèmes, développer (petite flèche vers le bas) et sélectionnez « rechercher des thèmes ». Allez chercher le fichier « thème SupGalilée-oct2020.potx » (celui que vous lisez en ce moment)</a:t>
            </a:r>
          </a:p>
          <a:p>
            <a:r>
              <a:rPr lang="fr-FR" altLang="fr-FR" sz="2000"/>
              <a:t>Lors de la création d’une nouvelle diapositive (ou clic droit/disposition) vous pourrez choisir le format (spécialité) qui vous correspond.</a:t>
            </a:r>
          </a:p>
          <a:p>
            <a:r>
              <a:rPr lang="fr-FR" altLang="fr-FR" sz="2000"/>
              <a:t>NB : le modèle est créé pour un format de diapositive 4:3. En 16:9 les logos seront un peu déformés (à corriger dans le masque de diapositives)</a:t>
            </a:r>
          </a:p>
        </p:txBody>
      </p:sp>
      <p:sp>
        <p:nvSpPr>
          <p:cNvPr id="8195" name="ZoneTexte 1">
            <a:extLst>
              <a:ext uri="{FF2B5EF4-FFF2-40B4-BE49-F238E27FC236}">
                <a16:creationId xmlns:a16="http://schemas.microsoft.com/office/drawing/2014/main" id="{4C94323A-0924-4109-BACD-826952C82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1125538"/>
            <a:ext cx="28813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fr-FR" altLang="fr-FR" sz="2400" b="1">
                <a:solidFill>
                  <a:srgbClr val="E05520"/>
                </a:solidFill>
              </a:rPr>
              <a:t>Instructions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ZoneTexte 18">
            <a:extLst>
              <a:ext uri="{FF2B5EF4-FFF2-40B4-BE49-F238E27FC236}">
                <a16:creationId xmlns:a16="http://schemas.microsoft.com/office/drawing/2014/main" id="{D75D0038-1C39-42E1-93FE-7303D36BD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38" y="1677988"/>
            <a:ext cx="4732337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E05520"/>
              </a:buClr>
              <a:buFont typeface="Century Gothic" panose="020B0502020202020204" pitchFamily="34" charset="0"/>
              <a:buChar char="►"/>
            </a:pPr>
            <a:r>
              <a:rPr lang="fr-FR" altLang="fr-FR"/>
              <a:t> </a:t>
            </a:r>
            <a:r>
              <a:rPr lang="fr-FR" altLang="fr-FR" sz="2400" b="1">
                <a:solidFill>
                  <a:srgbClr val="E05520"/>
                </a:solidFill>
              </a:rPr>
              <a:t>Titre 1</a:t>
            </a:r>
            <a:endParaRPr lang="fr-FR" altLang="fr-FR" b="1">
              <a:solidFill>
                <a:srgbClr val="E05520"/>
              </a:solidFill>
            </a:endParaRPr>
          </a:p>
          <a:p>
            <a:pPr lvl="1">
              <a:buClr>
                <a:srgbClr val="B0B1D8"/>
              </a:buClr>
              <a:buFont typeface="Wingdings" panose="05000000000000000000" pitchFamily="2" charset="2"/>
              <a:buChar char="§"/>
            </a:pPr>
            <a:r>
              <a:rPr lang="fr-FR" altLang="fr-FR" i="1"/>
              <a:t>Sous titre 1</a:t>
            </a:r>
          </a:p>
          <a:p>
            <a:pPr lvl="1">
              <a:buClr>
                <a:srgbClr val="B0B1D8"/>
              </a:buClr>
              <a:buFont typeface="Wingdings" panose="05000000000000000000" pitchFamily="2" charset="2"/>
              <a:buChar char="§"/>
            </a:pPr>
            <a:r>
              <a:rPr lang="fr-FR" altLang="fr-FR" i="1"/>
              <a:t>Sous titre 2</a:t>
            </a:r>
          </a:p>
          <a:p>
            <a:pPr lvl="1">
              <a:buClr>
                <a:srgbClr val="B0B1D8"/>
              </a:buClr>
              <a:buFont typeface="Wingdings" panose="05000000000000000000" pitchFamily="2" charset="2"/>
              <a:buChar char="§"/>
            </a:pPr>
            <a:r>
              <a:rPr lang="fr-FR" altLang="fr-FR" i="1"/>
              <a:t>Sous titre 3</a:t>
            </a:r>
          </a:p>
        </p:txBody>
      </p:sp>
      <p:sp>
        <p:nvSpPr>
          <p:cNvPr id="9219" name="ZoneTexte 20">
            <a:extLst>
              <a:ext uri="{FF2B5EF4-FFF2-40B4-BE49-F238E27FC236}">
                <a16:creationId xmlns:a16="http://schemas.microsoft.com/office/drawing/2014/main" id="{AF6D83EA-1E65-44F9-A64E-AB5B25B7C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38" y="3576638"/>
            <a:ext cx="4732337" cy="129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E05520"/>
              </a:buClr>
              <a:buFont typeface="Century Gothic" panose="020B0502020202020204" pitchFamily="34" charset="0"/>
              <a:buChar char="►"/>
            </a:pPr>
            <a:r>
              <a:rPr lang="fr-FR" altLang="fr-FR"/>
              <a:t> </a:t>
            </a:r>
            <a:r>
              <a:rPr lang="fr-FR" altLang="fr-FR" sz="2400" b="1">
                <a:solidFill>
                  <a:srgbClr val="E05520"/>
                </a:solidFill>
              </a:rPr>
              <a:t>Titre 2</a:t>
            </a:r>
            <a:endParaRPr lang="fr-FR" altLang="fr-FR" b="1">
              <a:solidFill>
                <a:srgbClr val="E05520"/>
              </a:solidFill>
            </a:endParaRPr>
          </a:p>
          <a:p>
            <a:pPr lvl="1">
              <a:buClr>
                <a:srgbClr val="B0B1D8"/>
              </a:buClr>
              <a:buFont typeface="Wingdings" panose="05000000000000000000" pitchFamily="2" charset="2"/>
              <a:buChar char="§"/>
            </a:pPr>
            <a:r>
              <a:rPr lang="fr-FR" altLang="fr-FR" i="1"/>
              <a:t>Sous titre 1</a:t>
            </a:r>
          </a:p>
          <a:p>
            <a:pPr lvl="1">
              <a:buClr>
                <a:srgbClr val="B0B1D8"/>
              </a:buClr>
              <a:buFont typeface="Wingdings" panose="05000000000000000000" pitchFamily="2" charset="2"/>
              <a:buChar char="§"/>
            </a:pPr>
            <a:r>
              <a:rPr lang="fr-FR" altLang="fr-FR" i="1"/>
              <a:t>Sous titre 2</a:t>
            </a:r>
          </a:p>
          <a:p>
            <a:pPr lvl="1">
              <a:buClr>
                <a:srgbClr val="B0B1D8"/>
              </a:buClr>
              <a:buFont typeface="Wingdings" panose="05000000000000000000" pitchFamily="2" charset="2"/>
              <a:buChar char="§"/>
            </a:pPr>
            <a:r>
              <a:rPr lang="fr-FR" altLang="fr-FR" i="1"/>
              <a:t>Sous titre 3</a:t>
            </a:r>
          </a:p>
        </p:txBody>
      </p:sp>
      <p:sp>
        <p:nvSpPr>
          <p:cNvPr id="9220" name="ZoneTexte 1">
            <a:extLst>
              <a:ext uri="{FF2B5EF4-FFF2-40B4-BE49-F238E27FC236}">
                <a16:creationId xmlns:a16="http://schemas.microsoft.com/office/drawing/2014/main" id="{A5D399F0-A6AD-4427-8F1E-E06EB1A51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6638" y="554038"/>
            <a:ext cx="53292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fr-FR" altLang="fr-FR" sz="4000" b="1"/>
              <a:t>Titre principal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ZoneTexte 18">
            <a:extLst>
              <a:ext uri="{FF2B5EF4-FFF2-40B4-BE49-F238E27FC236}">
                <a16:creationId xmlns:a16="http://schemas.microsoft.com/office/drawing/2014/main" id="{4CE92767-983A-496A-B614-D6338ED8E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38" y="1677988"/>
            <a:ext cx="4732337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E05520"/>
              </a:buClr>
              <a:buFont typeface="Century Gothic" panose="020B0502020202020204" pitchFamily="34" charset="0"/>
              <a:buChar char="►"/>
            </a:pPr>
            <a:r>
              <a:rPr lang="fr-FR" altLang="fr-FR"/>
              <a:t> </a:t>
            </a:r>
            <a:r>
              <a:rPr lang="fr-FR" altLang="fr-FR" sz="2000" b="1">
                <a:solidFill>
                  <a:srgbClr val="E05520"/>
                </a:solidFill>
              </a:rPr>
              <a:t>Titre 1</a:t>
            </a:r>
            <a:endParaRPr lang="fr-FR" altLang="fr-FR" b="1">
              <a:solidFill>
                <a:srgbClr val="E05520"/>
              </a:solidFill>
            </a:endParaRPr>
          </a:p>
          <a:p>
            <a:pPr lvl="1">
              <a:buClr>
                <a:srgbClr val="B0B1D8"/>
              </a:buClr>
              <a:buFont typeface="Wingdings" panose="05000000000000000000" pitchFamily="2" charset="2"/>
              <a:buChar char="§"/>
            </a:pPr>
            <a:r>
              <a:rPr lang="fr-FR" altLang="fr-FR" i="1"/>
              <a:t>Sous titre 1</a:t>
            </a:r>
          </a:p>
          <a:p>
            <a:pPr lvl="1">
              <a:buClr>
                <a:srgbClr val="B0B1D8"/>
              </a:buClr>
              <a:buFont typeface="Wingdings" panose="05000000000000000000" pitchFamily="2" charset="2"/>
              <a:buChar char="§"/>
            </a:pPr>
            <a:r>
              <a:rPr lang="fr-FR" altLang="fr-FR" i="1"/>
              <a:t>Sous titre 2</a:t>
            </a:r>
          </a:p>
          <a:p>
            <a:pPr lvl="1">
              <a:buClr>
                <a:srgbClr val="B0B1D8"/>
              </a:buClr>
              <a:buFont typeface="Wingdings" panose="05000000000000000000" pitchFamily="2" charset="2"/>
              <a:buChar char="§"/>
            </a:pPr>
            <a:r>
              <a:rPr lang="fr-FR" altLang="fr-FR" i="1"/>
              <a:t>Sous titre 3</a:t>
            </a:r>
          </a:p>
          <a:p>
            <a:pPr lvl="1">
              <a:buClr>
                <a:srgbClr val="B0B1D8"/>
              </a:buClr>
              <a:buFont typeface="Wingdings" panose="05000000000000000000" pitchFamily="2" charset="2"/>
              <a:buChar char="§"/>
            </a:pPr>
            <a:r>
              <a:rPr lang="fr-FR" altLang="fr-FR" i="1"/>
              <a:t>…</a:t>
            </a:r>
          </a:p>
        </p:txBody>
      </p:sp>
      <p:sp>
        <p:nvSpPr>
          <p:cNvPr id="10243" name="ZoneTexte 20">
            <a:extLst>
              <a:ext uri="{FF2B5EF4-FFF2-40B4-BE49-F238E27FC236}">
                <a16:creationId xmlns:a16="http://schemas.microsoft.com/office/drawing/2014/main" id="{53824B3A-FE5A-4549-8A2C-1D0F43B51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38" y="3576638"/>
            <a:ext cx="4732337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E05520"/>
              </a:buClr>
              <a:buFont typeface="Century Gothic" panose="020B0502020202020204" pitchFamily="34" charset="0"/>
              <a:buChar char="►"/>
            </a:pPr>
            <a:r>
              <a:rPr lang="fr-FR" altLang="fr-FR"/>
              <a:t> </a:t>
            </a:r>
            <a:r>
              <a:rPr lang="fr-FR" altLang="fr-FR" sz="2000" b="1">
                <a:solidFill>
                  <a:srgbClr val="E05520"/>
                </a:solidFill>
              </a:rPr>
              <a:t>Titre 2</a:t>
            </a:r>
            <a:endParaRPr lang="fr-FR" altLang="fr-FR" b="1">
              <a:solidFill>
                <a:srgbClr val="E05520"/>
              </a:solidFill>
            </a:endParaRPr>
          </a:p>
          <a:p>
            <a:pPr lvl="1">
              <a:buClr>
                <a:srgbClr val="B0B1D8"/>
              </a:buClr>
              <a:buFont typeface="Wingdings" panose="05000000000000000000" pitchFamily="2" charset="2"/>
              <a:buChar char="§"/>
            </a:pPr>
            <a:r>
              <a:rPr lang="fr-FR" altLang="fr-FR" i="1"/>
              <a:t>Sous titre 1</a:t>
            </a:r>
          </a:p>
          <a:p>
            <a:pPr lvl="1">
              <a:buClr>
                <a:srgbClr val="B0B1D8"/>
              </a:buClr>
              <a:buFont typeface="Wingdings" panose="05000000000000000000" pitchFamily="2" charset="2"/>
              <a:buChar char="§"/>
            </a:pPr>
            <a:r>
              <a:rPr lang="fr-FR" altLang="fr-FR" i="1"/>
              <a:t>Sous titre 2</a:t>
            </a:r>
          </a:p>
          <a:p>
            <a:pPr lvl="1">
              <a:buClr>
                <a:srgbClr val="B0B1D8"/>
              </a:buClr>
              <a:buFont typeface="Wingdings" panose="05000000000000000000" pitchFamily="2" charset="2"/>
              <a:buChar char="§"/>
            </a:pPr>
            <a:r>
              <a:rPr lang="fr-FR" altLang="fr-FR" i="1"/>
              <a:t>Sous titre 3</a:t>
            </a:r>
          </a:p>
          <a:p>
            <a:pPr lvl="1">
              <a:buClr>
                <a:srgbClr val="B0B1D8"/>
              </a:buClr>
              <a:buFont typeface="Wingdings" panose="05000000000000000000" pitchFamily="2" charset="2"/>
              <a:buChar char="§"/>
            </a:pPr>
            <a:r>
              <a:rPr lang="fr-FR" altLang="fr-FR" i="1"/>
              <a:t>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ZoneTexte 18">
            <a:extLst>
              <a:ext uri="{FF2B5EF4-FFF2-40B4-BE49-F238E27FC236}">
                <a16:creationId xmlns:a16="http://schemas.microsoft.com/office/drawing/2014/main" id="{305C6444-539F-4948-902B-43CF96FDA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38" y="1677988"/>
            <a:ext cx="4732337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E05520"/>
              </a:buClr>
              <a:buFont typeface="Century Gothic" panose="020B0502020202020204" pitchFamily="34" charset="0"/>
              <a:buChar char="►"/>
            </a:pPr>
            <a:r>
              <a:rPr lang="fr-FR" altLang="fr-FR"/>
              <a:t> </a:t>
            </a:r>
            <a:r>
              <a:rPr lang="fr-FR" altLang="fr-FR" sz="2000" b="1">
                <a:solidFill>
                  <a:srgbClr val="E05520"/>
                </a:solidFill>
              </a:rPr>
              <a:t>Titre 1</a:t>
            </a:r>
            <a:endParaRPr lang="fr-FR" altLang="fr-FR" b="1">
              <a:solidFill>
                <a:srgbClr val="E05520"/>
              </a:solidFill>
            </a:endParaRPr>
          </a:p>
          <a:p>
            <a:pPr lvl="1">
              <a:buClr>
                <a:srgbClr val="B0B1D8"/>
              </a:buClr>
              <a:buFont typeface="Wingdings" panose="05000000000000000000" pitchFamily="2" charset="2"/>
              <a:buChar char="§"/>
            </a:pPr>
            <a:r>
              <a:rPr lang="fr-FR" altLang="fr-FR" i="1"/>
              <a:t>Sous titre 1</a:t>
            </a:r>
          </a:p>
          <a:p>
            <a:pPr lvl="1">
              <a:buClr>
                <a:srgbClr val="B0B1D8"/>
              </a:buClr>
              <a:buFont typeface="Wingdings" panose="05000000000000000000" pitchFamily="2" charset="2"/>
              <a:buChar char="§"/>
            </a:pPr>
            <a:r>
              <a:rPr lang="fr-FR" altLang="fr-FR" i="1"/>
              <a:t>Sous titre 2</a:t>
            </a:r>
          </a:p>
          <a:p>
            <a:pPr lvl="1">
              <a:buClr>
                <a:srgbClr val="B0B1D8"/>
              </a:buClr>
              <a:buFont typeface="Wingdings" panose="05000000000000000000" pitchFamily="2" charset="2"/>
              <a:buChar char="§"/>
            </a:pPr>
            <a:r>
              <a:rPr lang="fr-FR" altLang="fr-FR" i="1"/>
              <a:t>Sous titre 3</a:t>
            </a:r>
          </a:p>
          <a:p>
            <a:pPr lvl="1">
              <a:buClr>
                <a:srgbClr val="B0B1D8"/>
              </a:buClr>
              <a:buFont typeface="Wingdings" panose="05000000000000000000" pitchFamily="2" charset="2"/>
              <a:buChar char="§"/>
            </a:pPr>
            <a:r>
              <a:rPr lang="fr-FR" altLang="fr-FR" i="1"/>
              <a:t>…</a:t>
            </a:r>
          </a:p>
        </p:txBody>
      </p:sp>
      <p:sp>
        <p:nvSpPr>
          <p:cNvPr id="11267" name="ZoneTexte 20">
            <a:extLst>
              <a:ext uri="{FF2B5EF4-FFF2-40B4-BE49-F238E27FC236}">
                <a16:creationId xmlns:a16="http://schemas.microsoft.com/office/drawing/2014/main" id="{CFD47D2E-6D6A-4BAC-94F0-A890B2021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38" y="3576638"/>
            <a:ext cx="4732337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E05520"/>
              </a:buClr>
              <a:buFont typeface="Century Gothic" panose="020B0502020202020204" pitchFamily="34" charset="0"/>
              <a:buChar char="►"/>
            </a:pPr>
            <a:r>
              <a:rPr lang="fr-FR" altLang="fr-FR"/>
              <a:t> </a:t>
            </a:r>
            <a:r>
              <a:rPr lang="fr-FR" altLang="fr-FR" sz="2000" b="1">
                <a:solidFill>
                  <a:srgbClr val="E05520"/>
                </a:solidFill>
              </a:rPr>
              <a:t>Titre 2</a:t>
            </a:r>
            <a:endParaRPr lang="fr-FR" altLang="fr-FR" b="1">
              <a:solidFill>
                <a:srgbClr val="E05520"/>
              </a:solidFill>
            </a:endParaRPr>
          </a:p>
          <a:p>
            <a:pPr lvl="1">
              <a:buClr>
                <a:srgbClr val="B0B1D8"/>
              </a:buClr>
              <a:buFont typeface="Wingdings" panose="05000000000000000000" pitchFamily="2" charset="2"/>
              <a:buChar char="§"/>
            </a:pPr>
            <a:r>
              <a:rPr lang="fr-FR" altLang="fr-FR" i="1"/>
              <a:t>Sous titre 1</a:t>
            </a:r>
          </a:p>
          <a:p>
            <a:pPr lvl="1">
              <a:buClr>
                <a:srgbClr val="B0B1D8"/>
              </a:buClr>
              <a:buFont typeface="Wingdings" panose="05000000000000000000" pitchFamily="2" charset="2"/>
              <a:buChar char="§"/>
            </a:pPr>
            <a:r>
              <a:rPr lang="fr-FR" altLang="fr-FR" i="1"/>
              <a:t>Sous titre 2</a:t>
            </a:r>
          </a:p>
          <a:p>
            <a:pPr lvl="1">
              <a:buClr>
                <a:srgbClr val="B0B1D8"/>
              </a:buClr>
              <a:buFont typeface="Wingdings" panose="05000000000000000000" pitchFamily="2" charset="2"/>
              <a:buChar char="§"/>
            </a:pPr>
            <a:r>
              <a:rPr lang="fr-FR" altLang="fr-FR" i="1"/>
              <a:t>Sous titre 3</a:t>
            </a:r>
          </a:p>
          <a:p>
            <a:pPr lvl="1">
              <a:buClr>
                <a:srgbClr val="B0B1D8"/>
              </a:buClr>
              <a:buFont typeface="Wingdings" panose="05000000000000000000" pitchFamily="2" charset="2"/>
              <a:buChar char="§"/>
            </a:pPr>
            <a:r>
              <a:rPr lang="fr-FR" altLang="fr-FR" i="1"/>
              <a:t>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ZoneTexte 18">
            <a:extLst>
              <a:ext uri="{FF2B5EF4-FFF2-40B4-BE49-F238E27FC236}">
                <a16:creationId xmlns:a16="http://schemas.microsoft.com/office/drawing/2014/main" id="{E5217264-DF47-400A-9288-D0903EEF0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38" y="1677988"/>
            <a:ext cx="4732337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E05520"/>
              </a:buClr>
              <a:buFont typeface="Century Gothic" panose="020B0502020202020204" pitchFamily="34" charset="0"/>
              <a:buChar char="►"/>
            </a:pPr>
            <a:r>
              <a:rPr lang="fr-FR" altLang="fr-FR"/>
              <a:t> </a:t>
            </a:r>
            <a:r>
              <a:rPr lang="fr-FR" altLang="fr-FR" sz="2000" b="1">
                <a:solidFill>
                  <a:srgbClr val="E05520"/>
                </a:solidFill>
              </a:rPr>
              <a:t>Titre 1</a:t>
            </a:r>
            <a:endParaRPr lang="fr-FR" altLang="fr-FR" b="1">
              <a:solidFill>
                <a:srgbClr val="E05520"/>
              </a:solidFill>
            </a:endParaRPr>
          </a:p>
          <a:p>
            <a:pPr lvl="1">
              <a:buClr>
                <a:srgbClr val="B0B1D8"/>
              </a:buClr>
              <a:buFont typeface="Wingdings" panose="05000000000000000000" pitchFamily="2" charset="2"/>
              <a:buChar char="§"/>
            </a:pPr>
            <a:r>
              <a:rPr lang="fr-FR" altLang="fr-FR" i="1"/>
              <a:t>Sous titre 1</a:t>
            </a:r>
          </a:p>
          <a:p>
            <a:pPr lvl="1">
              <a:buClr>
                <a:srgbClr val="B0B1D8"/>
              </a:buClr>
              <a:buFont typeface="Wingdings" panose="05000000000000000000" pitchFamily="2" charset="2"/>
              <a:buChar char="§"/>
            </a:pPr>
            <a:r>
              <a:rPr lang="fr-FR" altLang="fr-FR" i="1"/>
              <a:t>Sous titre 2</a:t>
            </a:r>
          </a:p>
          <a:p>
            <a:pPr lvl="1">
              <a:buClr>
                <a:srgbClr val="B0B1D8"/>
              </a:buClr>
              <a:buFont typeface="Wingdings" panose="05000000000000000000" pitchFamily="2" charset="2"/>
              <a:buChar char="§"/>
            </a:pPr>
            <a:r>
              <a:rPr lang="fr-FR" altLang="fr-FR" i="1"/>
              <a:t>Sous titre 3</a:t>
            </a:r>
          </a:p>
          <a:p>
            <a:pPr lvl="1">
              <a:buClr>
                <a:srgbClr val="B0B1D8"/>
              </a:buClr>
              <a:buFont typeface="Wingdings" panose="05000000000000000000" pitchFamily="2" charset="2"/>
              <a:buChar char="§"/>
            </a:pPr>
            <a:r>
              <a:rPr lang="fr-FR" altLang="fr-FR" i="1"/>
              <a:t>…</a:t>
            </a:r>
          </a:p>
        </p:txBody>
      </p:sp>
      <p:sp>
        <p:nvSpPr>
          <p:cNvPr id="12291" name="ZoneTexte 20">
            <a:extLst>
              <a:ext uri="{FF2B5EF4-FFF2-40B4-BE49-F238E27FC236}">
                <a16:creationId xmlns:a16="http://schemas.microsoft.com/office/drawing/2014/main" id="{6D410005-3F46-4183-A772-13CE91749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38" y="3576638"/>
            <a:ext cx="4732337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E05520"/>
              </a:buClr>
              <a:buFont typeface="Century Gothic" panose="020B0502020202020204" pitchFamily="34" charset="0"/>
              <a:buChar char="►"/>
            </a:pPr>
            <a:r>
              <a:rPr lang="fr-FR" altLang="fr-FR"/>
              <a:t> </a:t>
            </a:r>
            <a:r>
              <a:rPr lang="fr-FR" altLang="fr-FR" sz="2000" b="1">
                <a:solidFill>
                  <a:srgbClr val="E05520"/>
                </a:solidFill>
              </a:rPr>
              <a:t>Titre 2</a:t>
            </a:r>
            <a:endParaRPr lang="fr-FR" altLang="fr-FR" b="1">
              <a:solidFill>
                <a:srgbClr val="E05520"/>
              </a:solidFill>
            </a:endParaRPr>
          </a:p>
          <a:p>
            <a:pPr lvl="1">
              <a:buClr>
                <a:srgbClr val="B0B1D8"/>
              </a:buClr>
              <a:buFont typeface="Wingdings" panose="05000000000000000000" pitchFamily="2" charset="2"/>
              <a:buChar char="§"/>
            </a:pPr>
            <a:r>
              <a:rPr lang="fr-FR" altLang="fr-FR" i="1"/>
              <a:t>Sous titre 1</a:t>
            </a:r>
          </a:p>
          <a:p>
            <a:pPr lvl="1">
              <a:buClr>
                <a:srgbClr val="B0B1D8"/>
              </a:buClr>
              <a:buFont typeface="Wingdings" panose="05000000000000000000" pitchFamily="2" charset="2"/>
              <a:buChar char="§"/>
            </a:pPr>
            <a:r>
              <a:rPr lang="fr-FR" altLang="fr-FR" i="1"/>
              <a:t>Sous titre 2</a:t>
            </a:r>
          </a:p>
          <a:p>
            <a:pPr lvl="1">
              <a:buClr>
                <a:srgbClr val="B0B1D8"/>
              </a:buClr>
              <a:buFont typeface="Wingdings" panose="05000000000000000000" pitchFamily="2" charset="2"/>
              <a:buChar char="§"/>
            </a:pPr>
            <a:r>
              <a:rPr lang="fr-FR" altLang="fr-FR" i="1"/>
              <a:t>Sous titre 3</a:t>
            </a:r>
          </a:p>
          <a:p>
            <a:pPr lvl="1">
              <a:buClr>
                <a:srgbClr val="B0B1D8"/>
              </a:buClr>
              <a:buFont typeface="Wingdings" panose="05000000000000000000" pitchFamily="2" charset="2"/>
              <a:buChar char="§"/>
            </a:pPr>
            <a:r>
              <a:rPr lang="fr-FR" altLang="fr-FR" i="1"/>
              <a:t>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ZoneTexte 18">
            <a:extLst>
              <a:ext uri="{FF2B5EF4-FFF2-40B4-BE49-F238E27FC236}">
                <a16:creationId xmlns:a16="http://schemas.microsoft.com/office/drawing/2014/main" id="{625C6759-9893-4A11-AEA9-337F708B7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38" y="1677988"/>
            <a:ext cx="4732337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E05520"/>
              </a:buClr>
              <a:buFont typeface="Century Gothic" panose="020B0502020202020204" pitchFamily="34" charset="0"/>
              <a:buChar char="►"/>
            </a:pPr>
            <a:r>
              <a:rPr lang="fr-FR" altLang="fr-FR"/>
              <a:t> </a:t>
            </a:r>
            <a:r>
              <a:rPr lang="fr-FR" altLang="fr-FR" sz="2000" b="1">
                <a:solidFill>
                  <a:srgbClr val="E05520"/>
                </a:solidFill>
              </a:rPr>
              <a:t>Titre 1</a:t>
            </a:r>
            <a:endParaRPr lang="fr-FR" altLang="fr-FR" b="1">
              <a:solidFill>
                <a:srgbClr val="E05520"/>
              </a:solidFill>
            </a:endParaRPr>
          </a:p>
          <a:p>
            <a:pPr lvl="1">
              <a:buClr>
                <a:srgbClr val="B0B1D8"/>
              </a:buClr>
              <a:buFont typeface="Wingdings" panose="05000000000000000000" pitchFamily="2" charset="2"/>
              <a:buChar char="§"/>
            </a:pPr>
            <a:r>
              <a:rPr lang="fr-FR" altLang="fr-FR" i="1"/>
              <a:t>Sous titre 1</a:t>
            </a:r>
          </a:p>
          <a:p>
            <a:pPr lvl="1">
              <a:buClr>
                <a:srgbClr val="B0B1D8"/>
              </a:buClr>
              <a:buFont typeface="Wingdings" panose="05000000000000000000" pitchFamily="2" charset="2"/>
              <a:buChar char="§"/>
            </a:pPr>
            <a:r>
              <a:rPr lang="fr-FR" altLang="fr-FR" i="1"/>
              <a:t>Sous titre 2</a:t>
            </a:r>
          </a:p>
          <a:p>
            <a:pPr lvl="1">
              <a:buClr>
                <a:srgbClr val="B0B1D8"/>
              </a:buClr>
              <a:buFont typeface="Wingdings" panose="05000000000000000000" pitchFamily="2" charset="2"/>
              <a:buChar char="§"/>
            </a:pPr>
            <a:r>
              <a:rPr lang="fr-FR" altLang="fr-FR" i="1"/>
              <a:t>Sous titre 3</a:t>
            </a:r>
          </a:p>
          <a:p>
            <a:pPr lvl="1">
              <a:buClr>
                <a:srgbClr val="B0B1D8"/>
              </a:buClr>
              <a:buFont typeface="Wingdings" panose="05000000000000000000" pitchFamily="2" charset="2"/>
              <a:buChar char="§"/>
            </a:pPr>
            <a:r>
              <a:rPr lang="fr-FR" altLang="fr-FR" i="1"/>
              <a:t>…</a:t>
            </a:r>
          </a:p>
        </p:txBody>
      </p:sp>
      <p:sp>
        <p:nvSpPr>
          <p:cNvPr id="13315" name="ZoneTexte 20">
            <a:extLst>
              <a:ext uri="{FF2B5EF4-FFF2-40B4-BE49-F238E27FC236}">
                <a16:creationId xmlns:a16="http://schemas.microsoft.com/office/drawing/2014/main" id="{6450E322-B6B9-42A5-8B9D-7992D14A5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38" y="3576638"/>
            <a:ext cx="4732337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E05520"/>
              </a:buClr>
              <a:buFont typeface="Century Gothic" panose="020B0502020202020204" pitchFamily="34" charset="0"/>
              <a:buChar char="►"/>
            </a:pPr>
            <a:r>
              <a:rPr lang="fr-FR" altLang="fr-FR"/>
              <a:t> </a:t>
            </a:r>
            <a:r>
              <a:rPr lang="fr-FR" altLang="fr-FR" sz="2000" b="1">
                <a:solidFill>
                  <a:srgbClr val="E05520"/>
                </a:solidFill>
              </a:rPr>
              <a:t>Titre 2</a:t>
            </a:r>
            <a:endParaRPr lang="fr-FR" altLang="fr-FR" b="1">
              <a:solidFill>
                <a:srgbClr val="E05520"/>
              </a:solidFill>
            </a:endParaRPr>
          </a:p>
          <a:p>
            <a:pPr lvl="1">
              <a:buClr>
                <a:srgbClr val="B0B1D8"/>
              </a:buClr>
              <a:buFont typeface="Wingdings" panose="05000000000000000000" pitchFamily="2" charset="2"/>
              <a:buChar char="§"/>
            </a:pPr>
            <a:r>
              <a:rPr lang="fr-FR" altLang="fr-FR" i="1"/>
              <a:t>Sous titre 1</a:t>
            </a:r>
          </a:p>
          <a:p>
            <a:pPr lvl="1">
              <a:buClr>
                <a:srgbClr val="B0B1D8"/>
              </a:buClr>
              <a:buFont typeface="Wingdings" panose="05000000000000000000" pitchFamily="2" charset="2"/>
              <a:buChar char="§"/>
            </a:pPr>
            <a:r>
              <a:rPr lang="fr-FR" altLang="fr-FR" i="1"/>
              <a:t>Sous titre 2</a:t>
            </a:r>
          </a:p>
          <a:p>
            <a:pPr lvl="1">
              <a:buClr>
                <a:srgbClr val="B0B1D8"/>
              </a:buClr>
              <a:buFont typeface="Wingdings" panose="05000000000000000000" pitchFamily="2" charset="2"/>
              <a:buChar char="§"/>
            </a:pPr>
            <a:r>
              <a:rPr lang="fr-FR" altLang="fr-FR" i="1"/>
              <a:t>Sous titre 3</a:t>
            </a:r>
          </a:p>
          <a:p>
            <a:pPr lvl="1">
              <a:buClr>
                <a:srgbClr val="B0B1D8"/>
              </a:buClr>
              <a:buFont typeface="Wingdings" panose="05000000000000000000" pitchFamily="2" charset="2"/>
              <a:buChar char="§"/>
            </a:pPr>
            <a:r>
              <a:rPr lang="fr-FR" altLang="fr-FR" i="1"/>
              <a:t>…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ZoneTexte 18">
            <a:extLst>
              <a:ext uri="{FF2B5EF4-FFF2-40B4-BE49-F238E27FC236}">
                <a16:creationId xmlns:a16="http://schemas.microsoft.com/office/drawing/2014/main" id="{A8F27ABB-A27B-4905-8138-A81C813D1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38" y="1677988"/>
            <a:ext cx="4732337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E05520"/>
              </a:buClr>
              <a:buFont typeface="Century Gothic" panose="020B0502020202020204" pitchFamily="34" charset="0"/>
              <a:buChar char="►"/>
            </a:pPr>
            <a:r>
              <a:rPr lang="fr-FR" altLang="fr-FR"/>
              <a:t> </a:t>
            </a:r>
            <a:r>
              <a:rPr lang="fr-FR" altLang="fr-FR" sz="2000" b="1">
                <a:solidFill>
                  <a:srgbClr val="E05520"/>
                </a:solidFill>
              </a:rPr>
              <a:t>Titre 1</a:t>
            </a:r>
            <a:endParaRPr lang="fr-FR" altLang="fr-FR" b="1">
              <a:solidFill>
                <a:srgbClr val="E05520"/>
              </a:solidFill>
            </a:endParaRPr>
          </a:p>
          <a:p>
            <a:pPr lvl="1">
              <a:buClr>
                <a:srgbClr val="B0B1D8"/>
              </a:buClr>
              <a:buFont typeface="Wingdings" panose="05000000000000000000" pitchFamily="2" charset="2"/>
              <a:buChar char="§"/>
            </a:pPr>
            <a:r>
              <a:rPr lang="fr-FR" altLang="fr-FR" i="1"/>
              <a:t>Sous titre 1</a:t>
            </a:r>
          </a:p>
          <a:p>
            <a:pPr lvl="1">
              <a:buClr>
                <a:srgbClr val="B0B1D8"/>
              </a:buClr>
              <a:buFont typeface="Wingdings" panose="05000000000000000000" pitchFamily="2" charset="2"/>
              <a:buChar char="§"/>
            </a:pPr>
            <a:r>
              <a:rPr lang="fr-FR" altLang="fr-FR" i="1"/>
              <a:t>Sous titre 2</a:t>
            </a:r>
          </a:p>
          <a:p>
            <a:pPr lvl="1">
              <a:buClr>
                <a:srgbClr val="B0B1D8"/>
              </a:buClr>
              <a:buFont typeface="Wingdings" panose="05000000000000000000" pitchFamily="2" charset="2"/>
              <a:buChar char="§"/>
            </a:pPr>
            <a:r>
              <a:rPr lang="fr-FR" altLang="fr-FR" i="1"/>
              <a:t>Sous titre 3</a:t>
            </a:r>
          </a:p>
          <a:p>
            <a:pPr lvl="1">
              <a:buClr>
                <a:srgbClr val="B0B1D8"/>
              </a:buClr>
              <a:buFont typeface="Wingdings" panose="05000000000000000000" pitchFamily="2" charset="2"/>
              <a:buChar char="§"/>
            </a:pPr>
            <a:r>
              <a:rPr lang="fr-FR" altLang="fr-FR" i="1"/>
              <a:t>…</a:t>
            </a:r>
          </a:p>
        </p:txBody>
      </p:sp>
      <p:sp>
        <p:nvSpPr>
          <p:cNvPr id="14339" name="ZoneTexte 20">
            <a:extLst>
              <a:ext uri="{FF2B5EF4-FFF2-40B4-BE49-F238E27FC236}">
                <a16:creationId xmlns:a16="http://schemas.microsoft.com/office/drawing/2014/main" id="{6779FDAC-93B9-446B-AD61-E0FCB268A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38" y="3576638"/>
            <a:ext cx="4732337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E05520"/>
              </a:buClr>
              <a:buFont typeface="Century Gothic" panose="020B0502020202020204" pitchFamily="34" charset="0"/>
              <a:buChar char="►"/>
            </a:pPr>
            <a:r>
              <a:rPr lang="fr-FR" altLang="fr-FR"/>
              <a:t> </a:t>
            </a:r>
            <a:r>
              <a:rPr lang="fr-FR" altLang="fr-FR" sz="2000" b="1">
                <a:solidFill>
                  <a:srgbClr val="E05520"/>
                </a:solidFill>
              </a:rPr>
              <a:t>Titre 2</a:t>
            </a:r>
            <a:endParaRPr lang="fr-FR" altLang="fr-FR" b="1">
              <a:solidFill>
                <a:srgbClr val="E05520"/>
              </a:solidFill>
            </a:endParaRPr>
          </a:p>
          <a:p>
            <a:pPr lvl="1">
              <a:buClr>
                <a:srgbClr val="B0B1D8"/>
              </a:buClr>
              <a:buFont typeface="Wingdings" panose="05000000000000000000" pitchFamily="2" charset="2"/>
              <a:buChar char="§"/>
            </a:pPr>
            <a:r>
              <a:rPr lang="fr-FR" altLang="fr-FR" i="1"/>
              <a:t>Sous titre 1</a:t>
            </a:r>
          </a:p>
          <a:p>
            <a:pPr lvl="1">
              <a:buClr>
                <a:srgbClr val="B0B1D8"/>
              </a:buClr>
              <a:buFont typeface="Wingdings" panose="05000000000000000000" pitchFamily="2" charset="2"/>
              <a:buChar char="§"/>
            </a:pPr>
            <a:r>
              <a:rPr lang="fr-FR" altLang="fr-FR" i="1"/>
              <a:t>Sous titre 2</a:t>
            </a:r>
          </a:p>
          <a:p>
            <a:pPr lvl="1">
              <a:buClr>
                <a:srgbClr val="B0B1D8"/>
              </a:buClr>
              <a:buFont typeface="Wingdings" panose="05000000000000000000" pitchFamily="2" charset="2"/>
              <a:buChar char="§"/>
            </a:pPr>
            <a:r>
              <a:rPr lang="fr-FR" altLang="fr-FR" i="1"/>
              <a:t>Sous titre 3</a:t>
            </a:r>
          </a:p>
          <a:p>
            <a:pPr lvl="1">
              <a:buClr>
                <a:srgbClr val="B0B1D8"/>
              </a:buClr>
              <a:buFont typeface="Wingdings" panose="05000000000000000000" pitchFamily="2" charset="2"/>
              <a:buChar char="§"/>
            </a:pPr>
            <a:r>
              <a:rPr lang="fr-FR" altLang="fr-FR" i="1"/>
              <a:t>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ZoneTexte 18">
            <a:extLst>
              <a:ext uri="{FF2B5EF4-FFF2-40B4-BE49-F238E27FC236}">
                <a16:creationId xmlns:a16="http://schemas.microsoft.com/office/drawing/2014/main" id="{8D7975F0-0769-4879-B11B-AA7E8C30B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38" y="1677988"/>
            <a:ext cx="4732337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E05520"/>
              </a:buClr>
              <a:buFont typeface="Century Gothic" panose="020B0502020202020204" pitchFamily="34" charset="0"/>
              <a:buChar char="►"/>
            </a:pPr>
            <a:r>
              <a:rPr lang="fr-FR" altLang="fr-FR"/>
              <a:t> </a:t>
            </a:r>
            <a:r>
              <a:rPr lang="fr-FR" altLang="fr-FR" sz="2000" b="1">
                <a:solidFill>
                  <a:srgbClr val="E05520"/>
                </a:solidFill>
              </a:rPr>
              <a:t>Titre 1</a:t>
            </a:r>
            <a:endParaRPr lang="fr-FR" altLang="fr-FR" b="1">
              <a:solidFill>
                <a:srgbClr val="E05520"/>
              </a:solidFill>
            </a:endParaRPr>
          </a:p>
          <a:p>
            <a:pPr lvl="1">
              <a:buClr>
                <a:srgbClr val="B0B1D8"/>
              </a:buClr>
              <a:buFont typeface="Wingdings" panose="05000000000000000000" pitchFamily="2" charset="2"/>
              <a:buChar char="§"/>
            </a:pPr>
            <a:r>
              <a:rPr lang="fr-FR" altLang="fr-FR" i="1"/>
              <a:t>Sous titre 1</a:t>
            </a:r>
          </a:p>
          <a:p>
            <a:pPr lvl="1">
              <a:buClr>
                <a:srgbClr val="B0B1D8"/>
              </a:buClr>
              <a:buFont typeface="Wingdings" panose="05000000000000000000" pitchFamily="2" charset="2"/>
              <a:buChar char="§"/>
            </a:pPr>
            <a:r>
              <a:rPr lang="fr-FR" altLang="fr-FR" i="1"/>
              <a:t>Sous titre 2</a:t>
            </a:r>
          </a:p>
          <a:p>
            <a:pPr lvl="1">
              <a:buClr>
                <a:srgbClr val="B0B1D8"/>
              </a:buClr>
              <a:buFont typeface="Wingdings" panose="05000000000000000000" pitchFamily="2" charset="2"/>
              <a:buChar char="§"/>
            </a:pPr>
            <a:r>
              <a:rPr lang="fr-FR" altLang="fr-FR" i="1"/>
              <a:t>Sous titre 3</a:t>
            </a:r>
          </a:p>
          <a:p>
            <a:pPr lvl="1">
              <a:buClr>
                <a:srgbClr val="B0B1D8"/>
              </a:buClr>
              <a:buFont typeface="Wingdings" panose="05000000000000000000" pitchFamily="2" charset="2"/>
              <a:buChar char="§"/>
            </a:pPr>
            <a:r>
              <a:rPr lang="fr-FR" altLang="fr-FR" i="1"/>
              <a:t>…</a:t>
            </a:r>
          </a:p>
        </p:txBody>
      </p:sp>
      <p:sp>
        <p:nvSpPr>
          <p:cNvPr id="15363" name="ZoneTexte 20">
            <a:extLst>
              <a:ext uri="{FF2B5EF4-FFF2-40B4-BE49-F238E27FC236}">
                <a16:creationId xmlns:a16="http://schemas.microsoft.com/office/drawing/2014/main" id="{BDAFB724-BE0A-4BC8-943C-BB5701D50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38" y="3576638"/>
            <a:ext cx="4732337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E05520"/>
              </a:buClr>
              <a:buFont typeface="Century Gothic" panose="020B0502020202020204" pitchFamily="34" charset="0"/>
              <a:buChar char="►"/>
            </a:pPr>
            <a:r>
              <a:rPr lang="fr-FR" altLang="fr-FR"/>
              <a:t> </a:t>
            </a:r>
            <a:r>
              <a:rPr lang="fr-FR" altLang="fr-FR" sz="2000" b="1">
                <a:solidFill>
                  <a:srgbClr val="E05520"/>
                </a:solidFill>
              </a:rPr>
              <a:t>Titre 2</a:t>
            </a:r>
            <a:endParaRPr lang="fr-FR" altLang="fr-FR" b="1">
              <a:solidFill>
                <a:srgbClr val="E05520"/>
              </a:solidFill>
            </a:endParaRPr>
          </a:p>
          <a:p>
            <a:pPr lvl="1">
              <a:buClr>
                <a:srgbClr val="B0B1D8"/>
              </a:buClr>
              <a:buFont typeface="Wingdings" panose="05000000000000000000" pitchFamily="2" charset="2"/>
              <a:buChar char="§"/>
            </a:pPr>
            <a:r>
              <a:rPr lang="fr-FR" altLang="fr-FR" i="1"/>
              <a:t>Sous titre 1</a:t>
            </a:r>
          </a:p>
          <a:p>
            <a:pPr lvl="1">
              <a:buClr>
                <a:srgbClr val="B0B1D8"/>
              </a:buClr>
              <a:buFont typeface="Wingdings" panose="05000000000000000000" pitchFamily="2" charset="2"/>
              <a:buChar char="§"/>
            </a:pPr>
            <a:r>
              <a:rPr lang="fr-FR" altLang="fr-FR" i="1"/>
              <a:t>Sous titre 2</a:t>
            </a:r>
          </a:p>
          <a:p>
            <a:pPr lvl="1">
              <a:buClr>
                <a:srgbClr val="B0B1D8"/>
              </a:buClr>
              <a:buFont typeface="Wingdings" panose="05000000000000000000" pitchFamily="2" charset="2"/>
              <a:buChar char="§"/>
            </a:pPr>
            <a:r>
              <a:rPr lang="fr-FR" altLang="fr-FR" i="1"/>
              <a:t>Sous titre 3</a:t>
            </a:r>
          </a:p>
          <a:p>
            <a:pPr lvl="1">
              <a:buClr>
                <a:srgbClr val="B0B1D8"/>
              </a:buClr>
              <a:buFont typeface="Wingdings" panose="05000000000000000000" pitchFamily="2" charset="2"/>
              <a:buChar char="§"/>
            </a:pPr>
            <a:r>
              <a:rPr lang="fr-FR" altLang="fr-FR" i="1"/>
              <a:t>…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ZoneTexte 18">
            <a:extLst>
              <a:ext uri="{FF2B5EF4-FFF2-40B4-BE49-F238E27FC236}">
                <a16:creationId xmlns:a16="http://schemas.microsoft.com/office/drawing/2014/main" id="{852B4095-EF1E-4001-A579-62539C669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38" y="1677988"/>
            <a:ext cx="4732337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E05520"/>
              </a:buClr>
              <a:buFont typeface="Century Gothic" panose="020B0502020202020204" pitchFamily="34" charset="0"/>
              <a:buChar char="►"/>
            </a:pPr>
            <a:r>
              <a:rPr lang="fr-FR" altLang="fr-FR"/>
              <a:t> </a:t>
            </a:r>
            <a:r>
              <a:rPr lang="fr-FR" altLang="fr-FR" sz="2000" b="1">
                <a:solidFill>
                  <a:srgbClr val="E05520"/>
                </a:solidFill>
              </a:rPr>
              <a:t>Titre 1</a:t>
            </a:r>
            <a:endParaRPr lang="fr-FR" altLang="fr-FR" b="1">
              <a:solidFill>
                <a:srgbClr val="E05520"/>
              </a:solidFill>
            </a:endParaRPr>
          </a:p>
          <a:p>
            <a:pPr lvl="1">
              <a:buClr>
                <a:srgbClr val="B0B1D8"/>
              </a:buClr>
              <a:buFont typeface="Wingdings" panose="05000000000000000000" pitchFamily="2" charset="2"/>
              <a:buChar char="§"/>
            </a:pPr>
            <a:r>
              <a:rPr lang="fr-FR" altLang="fr-FR" i="1"/>
              <a:t>Sous titre 1</a:t>
            </a:r>
          </a:p>
          <a:p>
            <a:pPr lvl="1">
              <a:buClr>
                <a:srgbClr val="B0B1D8"/>
              </a:buClr>
              <a:buFont typeface="Wingdings" panose="05000000000000000000" pitchFamily="2" charset="2"/>
              <a:buChar char="§"/>
            </a:pPr>
            <a:r>
              <a:rPr lang="fr-FR" altLang="fr-FR" i="1"/>
              <a:t>Sous titre 2</a:t>
            </a:r>
          </a:p>
          <a:p>
            <a:pPr lvl="1">
              <a:buClr>
                <a:srgbClr val="B0B1D8"/>
              </a:buClr>
              <a:buFont typeface="Wingdings" panose="05000000000000000000" pitchFamily="2" charset="2"/>
              <a:buChar char="§"/>
            </a:pPr>
            <a:r>
              <a:rPr lang="fr-FR" altLang="fr-FR" i="1"/>
              <a:t>Sous titre 3</a:t>
            </a:r>
          </a:p>
          <a:p>
            <a:pPr lvl="1">
              <a:buClr>
                <a:srgbClr val="B0B1D8"/>
              </a:buClr>
              <a:buFont typeface="Wingdings" panose="05000000000000000000" pitchFamily="2" charset="2"/>
              <a:buChar char="§"/>
            </a:pPr>
            <a:r>
              <a:rPr lang="fr-FR" altLang="fr-FR" i="1"/>
              <a:t>…</a:t>
            </a:r>
          </a:p>
        </p:txBody>
      </p:sp>
      <p:sp>
        <p:nvSpPr>
          <p:cNvPr id="16387" name="ZoneTexte 20">
            <a:extLst>
              <a:ext uri="{FF2B5EF4-FFF2-40B4-BE49-F238E27FC236}">
                <a16:creationId xmlns:a16="http://schemas.microsoft.com/office/drawing/2014/main" id="{B58CFCD1-F77B-42E0-8CC4-6E44C9EB8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38" y="3576638"/>
            <a:ext cx="4732337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E05520"/>
              </a:buClr>
              <a:buFont typeface="Century Gothic" panose="020B0502020202020204" pitchFamily="34" charset="0"/>
              <a:buChar char="►"/>
            </a:pPr>
            <a:r>
              <a:rPr lang="fr-FR" altLang="fr-FR"/>
              <a:t> </a:t>
            </a:r>
            <a:r>
              <a:rPr lang="fr-FR" altLang="fr-FR" sz="2000" b="1">
                <a:solidFill>
                  <a:srgbClr val="E05520"/>
                </a:solidFill>
              </a:rPr>
              <a:t>Titre 2</a:t>
            </a:r>
            <a:endParaRPr lang="fr-FR" altLang="fr-FR" b="1">
              <a:solidFill>
                <a:srgbClr val="E05520"/>
              </a:solidFill>
            </a:endParaRPr>
          </a:p>
          <a:p>
            <a:pPr lvl="1">
              <a:buClr>
                <a:srgbClr val="B0B1D8"/>
              </a:buClr>
              <a:buFont typeface="Wingdings" panose="05000000000000000000" pitchFamily="2" charset="2"/>
              <a:buChar char="§"/>
            </a:pPr>
            <a:r>
              <a:rPr lang="fr-FR" altLang="fr-FR" i="1"/>
              <a:t>Sous titre 1</a:t>
            </a:r>
          </a:p>
          <a:p>
            <a:pPr lvl="1">
              <a:buClr>
                <a:srgbClr val="B0B1D8"/>
              </a:buClr>
              <a:buFont typeface="Wingdings" panose="05000000000000000000" pitchFamily="2" charset="2"/>
              <a:buChar char="§"/>
            </a:pPr>
            <a:r>
              <a:rPr lang="fr-FR" altLang="fr-FR" i="1"/>
              <a:t>Sous titre 2</a:t>
            </a:r>
          </a:p>
          <a:p>
            <a:pPr lvl="1">
              <a:buClr>
                <a:srgbClr val="B0B1D8"/>
              </a:buClr>
              <a:buFont typeface="Wingdings" panose="05000000000000000000" pitchFamily="2" charset="2"/>
              <a:buChar char="§"/>
            </a:pPr>
            <a:r>
              <a:rPr lang="fr-FR" altLang="fr-FR" i="1"/>
              <a:t>Sous titre 3</a:t>
            </a:r>
          </a:p>
          <a:p>
            <a:pPr lvl="1">
              <a:buClr>
                <a:srgbClr val="B0B1D8"/>
              </a:buClr>
              <a:buFont typeface="Wingdings" panose="05000000000000000000" pitchFamily="2" charset="2"/>
              <a:buChar char="§"/>
            </a:pPr>
            <a:r>
              <a:rPr lang="fr-FR" altLang="fr-FR" i="1"/>
              <a:t>…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SupGalilée-oct2020-2">
  <a:themeElements>
    <a:clrScheme name="SupGalilé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05520"/>
      </a:accent1>
      <a:accent2>
        <a:srgbClr val="B0B1D8"/>
      </a:accent2>
      <a:accent3>
        <a:srgbClr val="118963"/>
      </a:accent3>
      <a:accent4>
        <a:srgbClr val="CC0000"/>
      </a:accent4>
      <a:accent5>
        <a:srgbClr val="EBE600"/>
      </a:accent5>
      <a:accent6>
        <a:srgbClr val="B2B2B2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0F06186F-17D0-463C-92A2-699BF2A8B6B3}" vid="{C989CC3A-09CD-4A3C-809C-A67BDA37D4C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SupGalilée-oct2020-2</Template>
  <TotalTime>2</TotalTime>
  <Words>310</Words>
  <Application>Microsoft Office PowerPoint</Application>
  <PresentationFormat>Affichage à l'écran (4:3)</PresentationFormat>
  <Paragraphs>84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</vt:lpstr>
      <vt:lpstr>Thème SupGalilée-oct2020-2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 Ngoc Phuong NGUYEN;Edward PAEZ</dc:creator>
  <cp:lastModifiedBy>Edward PAEZ</cp:lastModifiedBy>
  <cp:revision>1</cp:revision>
  <dcterms:created xsi:type="dcterms:W3CDTF">2020-10-27T09:39:27Z</dcterms:created>
  <dcterms:modified xsi:type="dcterms:W3CDTF">2020-12-04T00:49:38Z</dcterms:modified>
</cp:coreProperties>
</file>