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11.wmf"/><Relationship Id="rId8" Type="http://schemas.openxmlformats.org/officeDocument/2006/relationships/image" Target="../media/image20.wmf"/><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9.wmf"/><Relationship Id="rId4" Type="http://schemas.openxmlformats.org/officeDocument/2006/relationships/image" Target="../media/image8.wmf"/><Relationship Id="rId3" Type="http://schemas.openxmlformats.org/officeDocument/2006/relationships/image" Target="../media/image17.wmf"/><Relationship Id="rId2" Type="http://schemas.openxmlformats.org/officeDocument/2006/relationships/image" Target="../media/image16.wmf"/><Relationship Id="rId11" Type="http://schemas.openxmlformats.org/officeDocument/2006/relationships/image" Target="../media/image22.wmf"/><Relationship Id="rId10" Type="http://schemas.openxmlformats.org/officeDocument/2006/relationships/image" Target="../media/image21.wmf"/><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8" Type="http://schemas.openxmlformats.org/officeDocument/2006/relationships/tags" Target="../tags/tag26.xml"/><Relationship Id="rId27" Type="http://schemas.openxmlformats.org/officeDocument/2006/relationships/tags" Target="../tags/tag25.xml"/><Relationship Id="rId26" Type="http://schemas.openxmlformats.org/officeDocument/2006/relationships/tags" Target="../tags/tag24.xml"/><Relationship Id="rId25" Type="http://schemas.openxmlformats.org/officeDocument/2006/relationships/tags" Target="../tags/tag23.xml"/><Relationship Id="rId24" Type="http://schemas.openxmlformats.org/officeDocument/2006/relationships/tags" Target="../tags/tag22.xml"/><Relationship Id="rId23" Type="http://schemas.openxmlformats.org/officeDocument/2006/relationships/tags" Target="../tags/tag21.xml"/><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tags" Target="../tags/tag1.xml"/><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image" Target="../media/image1.jpeg"/><Relationship Id="rId3" Type="http://schemas.openxmlformats.org/officeDocument/2006/relationships/tags" Target="../tags/tag104.xml"/><Relationship Id="rId26" Type="http://schemas.openxmlformats.org/officeDocument/2006/relationships/tags" Target="../tags/tag126.xml"/><Relationship Id="rId25" Type="http://schemas.openxmlformats.org/officeDocument/2006/relationships/tags" Target="../tags/tag125.xml"/><Relationship Id="rId24" Type="http://schemas.openxmlformats.org/officeDocument/2006/relationships/tags" Target="../tags/tag124.xml"/><Relationship Id="rId23" Type="http://schemas.openxmlformats.org/officeDocument/2006/relationships/tags" Target="../tags/tag123.xml"/><Relationship Id="rId22" Type="http://schemas.openxmlformats.org/officeDocument/2006/relationships/tags" Target="../tags/tag122.xml"/><Relationship Id="rId21" Type="http://schemas.openxmlformats.org/officeDocument/2006/relationships/tags" Target="../tags/tag121.xml"/><Relationship Id="rId20" Type="http://schemas.openxmlformats.org/officeDocument/2006/relationships/tags" Target="../tags/tag120.xml"/><Relationship Id="rId2" Type="http://schemas.openxmlformats.org/officeDocument/2006/relationships/tags" Target="../tags/tag103.xml"/><Relationship Id="rId19" Type="http://schemas.openxmlformats.org/officeDocument/2006/relationships/tags" Target="../tags/tag119.xml"/><Relationship Id="rId18" Type="http://schemas.openxmlformats.org/officeDocument/2006/relationships/tags" Target="../tags/tag118.xml"/><Relationship Id="rId17" Type="http://schemas.openxmlformats.org/officeDocument/2006/relationships/tags" Target="../tags/tag117.xml"/><Relationship Id="rId16" Type="http://schemas.openxmlformats.org/officeDocument/2006/relationships/tags" Target="../tags/tag116.xml"/><Relationship Id="rId15" Type="http://schemas.openxmlformats.org/officeDocument/2006/relationships/tags" Target="../tags/tag115.xml"/><Relationship Id="rId14" Type="http://schemas.openxmlformats.org/officeDocument/2006/relationships/tags" Target="../tags/tag114.xml"/><Relationship Id="rId13" Type="http://schemas.openxmlformats.org/officeDocument/2006/relationships/tags" Target="../tags/tag113.xml"/><Relationship Id="rId12" Type="http://schemas.openxmlformats.org/officeDocument/2006/relationships/tags" Target="../tags/tag11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9" Type="http://schemas.openxmlformats.org/officeDocument/2006/relationships/tags" Target="../tags/tag44.xml"/><Relationship Id="rId18" Type="http://schemas.openxmlformats.org/officeDocument/2006/relationships/tags" Target="../tags/tag43.xml"/><Relationship Id="rId17" Type="http://schemas.openxmlformats.org/officeDocument/2006/relationships/tags" Target="../tags/tag42.xml"/><Relationship Id="rId16" Type="http://schemas.openxmlformats.org/officeDocument/2006/relationships/tags" Target="../tags/tag41.xml"/><Relationship Id="rId15" Type="http://schemas.openxmlformats.org/officeDocument/2006/relationships/tags" Target="../tags/tag40.xml"/><Relationship Id="rId14" Type="http://schemas.openxmlformats.org/officeDocument/2006/relationships/tags" Target="../tags/tag39.xml"/><Relationship Id="rId13" Type="http://schemas.openxmlformats.org/officeDocument/2006/relationships/tags" Target="../tags/tag38.xml"/><Relationship Id="rId12" Type="http://schemas.openxmlformats.org/officeDocument/2006/relationships/tags" Target="../tags/tag37.xml"/><Relationship Id="rId11" Type="http://schemas.openxmlformats.org/officeDocument/2006/relationships/tags" Target="../tags/tag36.xml"/><Relationship Id="rId10" Type="http://schemas.openxmlformats.org/officeDocument/2006/relationships/tags" Target="../tags/tag35.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4" Type="http://schemas.openxmlformats.org/officeDocument/2006/relationships/tags" Target="../tags/tag66.xml"/><Relationship Id="rId23" Type="http://schemas.openxmlformats.org/officeDocument/2006/relationships/tags" Target="../tags/tag65.xml"/><Relationship Id="rId22" Type="http://schemas.openxmlformats.org/officeDocument/2006/relationships/tags" Target="../tags/tag64.xml"/><Relationship Id="rId21" Type="http://schemas.openxmlformats.org/officeDocument/2006/relationships/tags" Target="../tags/tag63.xml"/><Relationship Id="rId20" Type="http://schemas.openxmlformats.org/officeDocument/2006/relationships/tags" Target="../tags/tag62.xml"/><Relationship Id="rId2" Type="http://schemas.openxmlformats.org/officeDocument/2006/relationships/tags" Target="../tags/tag45.xml"/><Relationship Id="rId19" Type="http://schemas.openxmlformats.org/officeDocument/2006/relationships/tags" Target="../tags/tag61.xml"/><Relationship Id="rId18" Type="http://schemas.openxmlformats.org/officeDocument/2006/relationships/tags" Target="../tags/tag60.xml"/><Relationship Id="rId17" Type="http://schemas.openxmlformats.org/officeDocument/2006/relationships/tags" Target="../tags/tag59.xml"/><Relationship Id="rId16" Type="http://schemas.openxmlformats.org/officeDocument/2006/relationships/image" Target="../media/image1.jpeg"/><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userDrawn="1">
  <p:cSld name="标题幻灯片">
    <p:spTree>
      <p:nvGrpSpPr>
        <p:cNvPr id="1" name=""/>
        <p:cNvGrpSpPr/>
        <p:nvPr/>
      </p:nvGrpSpPr>
      <p:grpSpPr>
        <a:xfrm>
          <a:off x="0" y="0"/>
          <a:ext cx="0" cy="0"/>
          <a:chOff x="0" y="0"/>
          <a:chExt cx="0" cy="0"/>
        </a:xfrm>
      </p:grpSpPr>
      <p:sp>
        <p:nvSpPr>
          <p:cNvPr id="5" name="Freeform 5"/>
          <p:cNvSpPr/>
          <p:nvPr>
            <p:custDataLst>
              <p:tags r:id="rId2"/>
            </p:custDataLst>
          </p:nvPr>
        </p:nvSpPr>
        <p:spPr bwMode="auto">
          <a:xfrm>
            <a:off x="-4955" y="2851150"/>
            <a:ext cx="12184255" cy="4032250"/>
          </a:xfrm>
          <a:custGeom>
            <a:avLst/>
            <a:gdLst>
              <a:gd name="T0" fmla="*/ 0 w 7666"/>
              <a:gd name="T1" fmla="*/ 0 h 2540"/>
              <a:gd name="T2" fmla="*/ 7666 w 7666"/>
              <a:gd name="T3" fmla="*/ 1360 h 2540"/>
              <a:gd name="T4" fmla="*/ 7666 w 7666"/>
              <a:gd name="T5" fmla="*/ 2540 h 2540"/>
              <a:gd name="T6" fmla="*/ 0 w 7666"/>
              <a:gd name="T7" fmla="*/ 2540 h 2540"/>
              <a:gd name="T8" fmla="*/ 0 w 7666"/>
              <a:gd name="T9" fmla="*/ 0 h 2540"/>
            </a:gdLst>
            <a:ahLst/>
            <a:cxnLst>
              <a:cxn ang="0">
                <a:pos x="T0" y="T1"/>
              </a:cxn>
              <a:cxn ang="0">
                <a:pos x="T2" y="T3"/>
              </a:cxn>
              <a:cxn ang="0">
                <a:pos x="T4" y="T5"/>
              </a:cxn>
              <a:cxn ang="0">
                <a:pos x="T6" y="T7"/>
              </a:cxn>
              <a:cxn ang="0">
                <a:pos x="T8" y="T9"/>
              </a:cxn>
            </a:cxnLst>
            <a:rect l="0" t="0" r="r" b="b"/>
            <a:pathLst>
              <a:path w="7666" h="2540">
                <a:moveTo>
                  <a:pt x="0" y="0"/>
                </a:moveTo>
                <a:lnTo>
                  <a:pt x="7666" y="1360"/>
                </a:lnTo>
                <a:lnTo>
                  <a:pt x="7666" y="2540"/>
                </a:lnTo>
                <a:lnTo>
                  <a:pt x="0" y="2540"/>
                </a:lnTo>
                <a:lnTo>
                  <a:pt x="0" y="0"/>
                </a:lnTo>
                <a:close/>
              </a:path>
            </a:pathLst>
          </a:custGeom>
          <a:blipFill>
            <a:blip r:embed="rId3"/>
            <a:stretch>
              <a:fillRect t="-34994" b="-34776"/>
            </a:stretch>
          </a:blipFill>
          <a:ln w="26988" cap="flat">
            <a:noFill/>
            <a:prstDash val="solid"/>
            <a:miter lim="800000"/>
          </a:ln>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7" name="Rectangle 6"/>
          <p:cNvSpPr>
            <a:spLocks noChangeArrowheads="1"/>
          </p:cNvSpPr>
          <p:nvPr>
            <p:custDataLst>
              <p:tags r:id="rId4"/>
            </p:custDataLst>
          </p:nvPr>
        </p:nvSpPr>
        <p:spPr bwMode="auto">
          <a:xfrm>
            <a:off x="1541374" y="1287262"/>
            <a:ext cx="1915118" cy="2798274"/>
          </a:xfrm>
          <a:prstGeom prst="rect">
            <a:avLst/>
          </a:prstGeom>
          <a:solidFill>
            <a:srgbClr val="EF00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4400" dirty="0">
              <a:latin typeface="微软雅黑" panose="020B0503020204020204" charset="-122"/>
              <a:ea typeface="微软雅黑" panose="020B0503020204020204" charset="-122"/>
            </a:endParaRPr>
          </a:p>
        </p:txBody>
      </p:sp>
      <p:sp>
        <p:nvSpPr>
          <p:cNvPr id="21" name="Freeform 18"/>
          <p:cNvSpPr/>
          <p:nvPr>
            <p:custDataLst>
              <p:tags r:id="rId5"/>
            </p:custDataLst>
          </p:nvPr>
        </p:nvSpPr>
        <p:spPr bwMode="auto">
          <a:xfrm>
            <a:off x="2595983" y="1846918"/>
            <a:ext cx="216746" cy="381730"/>
          </a:xfrm>
          <a:custGeom>
            <a:avLst/>
            <a:gdLst>
              <a:gd name="T0" fmla="*/ 67 w 67"/>
              <a:gd name="T1" fmla="*/ 97 h 118"/>
              <a:gd name="T2" fmla="*/ 25 w 67"/>
              <a:gd name="T3" fmla="*/ 97 h 118"/>
              <a:gd name="T4" fmla="*/ 25 w 67"/>
              <a:gd name="T5" fmla="*/ 68 h 118"/>
              <a:gd name="T6" fmla="*/ 61 w 67"/>
              <a:gd name="T7" fmla="*/ 68 h 118"/>
              <a:gd name="T8" fmla="*/ 61 w 67"/>
              <a:gd name="T9" fmla="*/ 47 h 118"/>
              <a:gd name="T10" fmla="*/ 25 w 67"/>
              <a:gd name="T11" fmla="*/ 47 h 118"/>
              <a:gd name="T12" fmla="*/ 23 w 67"/>
              <a:gd name="T13" fmla="*/ 20 h 118"/>
              <a:gd name="T14" fmla="*/ 63 w 67"/>
              <a:gd name="T15" fmla="*/ 20 h 118"/>
              <a:gd name="T16" fmla="*/ 63 w 67"/>
              <a:gd name="T17" fmla="*/ 0 h 118"/>
              <a:gd name="T18" fmla="*/ 0 w 67"/>
              <a:gd name="T19" fmla="*/ 0 h 118"/>
              <a:gd name="T20" fmla="*/ 0 w 67"/>
              <a:gd name="T21" fmla="*/ 118 h 118"/>
              <a:gd name="T22" fmla="*/ 67 w 67"/>
              <a:gd name="T23" fmla="*/ 118 h 118"/>
              <a:gd name="T24" fmla="*/ 67 w 67"/>
              <a:gd name="T25" fmla="*/ 97 h 118"/>
              <a:gd name="T26" fmla="*/ 67 w 67"/>
              <a:gd name="T27" fmla="*/ 9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118">
                <a:moveTo>
                  <a:pt x="67" y="97"/>
                </a:moveTo>
                <a:lnTo>
                  <a:pt x="25" y="97"/>
                </a:lnTo>
                <a:lnTo>
                  <a:pt x="25" y="68"/>
                </a:lnTo>
                <a:lnTo>
                  <a:pt x="61" y="68"/>
                </a:lnTo>
                <a:lnTo>
                  <a:pt x="61" y="47"/>
                </a:lnTo>
                <a:lnTo>
                  <a:pt x="25" y="47"/>
                </a:lnTo>
                <a:lnTo>
                  <a:pt x="23" y="20"/>
                </a:lnTo>
                <a:lnTo>
                  <a:pt x="63" y="20"/>
                </a:lnTo>
                <a:lnTo>
                  <a:pt x="63" y="0"/>
                </a:lnTo>
                <a:lnTo>
                  <a:pt x="0" y="0"/>
                </a:lnTo>
                <a:lnTo>
                  <a:pt x="0" y="118"/>
                </a:lnTo>
                <a:lnTo>
                  <a:pt x="67" y="118"/>
                </a:lnTo>
                <a:lnTo>
                  <a:pt x="67" y="97"/>
                </a:lnTo>
                <a:lnTo>
                  <a:pt x="67" y="9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8" name="Rectangle 7"/>
          <p:cNvSpPr>
            <a:spLocks noChangeArrowheads="1"/>
          </p:cNvSpPr>
          <p:nvPr>
            <p:custDataLst>
              <p:tags r:id="rId6"/>
            </p:custDataLst>
          </p:nvPr>
        </p:nvSpPr>
        <p:spPr bwMode="auto">
          <a:xfrm>
            <a:off x="-4955" y="316356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 name="Rectangle 8"/>
          <p:cNvSpPr>
            <a:spLocks noChangeArrowheads="1"/>
          </p:cNvSpPr>
          <p:nvPr>
            <p:custDataLst>
              <p:tags r:id="rId7"/>
            </p:custDataLst>
          </p:nvPr>
        </p:nvSpPr>
        <p:spPr bwMode="auto">
          <a:xfrm>
            <a:off x="244141" y="316356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 name="Rectangle 9"/>
          <p:cNvSpPr>
            <a:spLocks noChangeArrowheads="1"/>
          </p:cNvSpPr>
          <p:nvPr>
            <p:custDataLst>
              <p:tags r:id="rId8"/>
            </p:custDataLst>
          </p:nvPr>
        </p:nvSpPr>
        <p:spPr bwMode="auto">
          <a:xfrm>
            <a:off x="493235" y="3163560"/>
            <a:ext cx="7440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1" name="Rectangle 10"/>
          <p:cNvSpPr>
            <a:spLocks noChangeArrowheads="1"/>
          </p:cNvSpPr>
          <p:nvPr>
            <p:custDataLst>
              <p:tags r:id="rId9"/>
            </p:custDataLst>
          </p:nvPr>
        </p:nvSpPr>
        <p:spPr bwMode="auto">
          <a:xfrm>
            <a:off x="748800" y="316356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4" name="Rectangle 11"/>
          <p:cNvSpPr>
            <a:spLocks noChangeArrowheads="1"/>
          </p:cNvSpPr>
          <p:nvPr>
            <p:custDataLst>
              <p:tags r:id="rId10"/>
            </p:custDataLst>
          </p:nvPr>
        </p:nvSpPr>
        <p:spPr bwMode="auto">
          <a:xfrm>
            <a:off x="997894" y="316356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 name="Rectangle 12"/>
          <p:cNvSpPr>
            <a:spLocks noChangeArrowheads="1"/>
          </p:cNvSpPr>
          <p:nvPr>
            <p:custDataLst>
              <p:tags r:id="rId11"/>
            </p:custDataLst>
          </p:nvPr>
        </p:nvSpPr>
        <p:spPr bwMode="auto">
          <a:xfrm>
            <a:off x="1246990" y="316356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 name="Rectangle 13"/>
          <p:cNvSpPr>
            <a:spLocks noChangeArrowheads="1"/>
          </p:cNvSpPr>
          <p:nvPr>
            <p:custDataLst>
              <p:tags r:id="rId12"/>
            </p:custDataLst>
          </p:nvPr>
        </p:nvSpPr>
        <p:spPr bwMode="auto">
          <a:xfrm>
            <a:off x="1496084" y="3163560"/>
            <a:ext cx="71170"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 name="Rectangle 14"/>
          <p:cNvSpPr>
            <a:spLocks noChangeArrowheads="1"/>
          </p:cNvSpPr>
          <p:nvPr>
            <p:custDataLst>
              <p:tags r:id="rId13"/>
            </p:custDataLst>
          </p:nvPr>
        </p:nvSpPr>
        <p:spPr bwMode="auto">
          <a:xfrm>
            <a:off x="1751649" y="3163560"/>
            <a:ext cx="64700"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 name="Rectangle 15"/>
          <p:cNvSpPr>
            <a:spLocks noChangeArrowheads="1"/>
          </p:cNvSpPr>
          <p:nvPr>
            <p:custDataLst>
              <p:tags r:id="rId14"/>
            </p:custDataLst>
          </p:nvPr>
        </p:nvSpPr>
        <p:spPr bwMode="auto">
          <a:xfrm>
            <a:off x="1997509" y="316356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 name="Rectangle 16"/>
          <p:cNvSpPr>
            <a:spLocks noChangeArrowheads="1"/>
          </p:cNvSpPr>
          <p:nvPr>
            <p:custDataLst>
              <p:tags r:id="rId15"/>
            </p:custDataLst>
          </p:nvPr>
        </p:nvSpPr>
        <p:spPr bwMode="auto">
          <a:xfrm>
            <a:off x="2246603" y="316356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 name="Rectangle 17"/>
          <p:cNvSpPr>
            <a:spLocks noChangeArrowheads="1"/>
          </p:cNvSpPr>
          <p:nvPr>
            <p:custDataLst>
              <p:tags r:id="rId16"/>
            </p:custDataLst>
          </p:nvPr>
        </p:nvSpPr>
        <p:spPr bwMode="auto">
          <a:xfrm>
            <a:off x="2524813" y="3163560"/>
            <a:ext cx="64700"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solidFill>
                <a:schemeClr val="tx1">
                  <a:lumMod val="85000"/>
                  <a:lumOff val="15000"/>
                </a:schemeClr>
              </a:solidFill>
              <a:latin typeface="微软雅黑" panose="020B0503020204020204" charset="-122"/>
              <a:ea typeface="微软雅黑" panose="020B0503020204020204" charset="-122"/>
            </a:endParaRPr>
          </a:p>
        </p:txBody>
      </p:sp>
      <p:sp>
        <p:nvSpPr>
          <p:cNvPr id="22" name="Freeform 19"/>
          <p:cNvSpPr>
            <a:spLocks noEditPoints="1"/>
          </p:cNvSpPr>
          <p:nvPr>
            <p:custDataLst>
              <p:tags r:id="rId17"/>
            </p:custDataLst>
          </p:nvPr>
        </p:nvSpPr>
        <p:spPr bwMode="auto">
          <a:xfrm>
            <a:off x="2262779" y="2827121"/>
            <a:ext cx="287916" cy="342910"/>
          </a:xfrm>
          <a:custGeom>
            <a:avLst/>
            <a:gdLst>
              <a:gd name="T0" fmla="*/ 6 w 43"/>
              <a:gd name="T1" fmla="*/ 44 h 51"/>
              <a:gd name="T2" fmla="*/ 21 w 43"/>
              <a:gd name="T3" fmla="*/ 51 h 51"/>
              <a:gd name="T4" fmla="*/ 37 w 43"/>
              <a:gd name="T5" fmla="*/ 43 h 51"/>
              <a:gd name="T6" fmla="*/ 43 w 43"/>
              <a:gd name="T7" fmla="*/ 25 h 51"/>
              <a:gd name="T8" fmla="*/ 37 w 43"/>
              <a:gd name="T9" fmla="*/ 7 h 51"/>
              <a:gd name="T10" fmla="*/ 22 w 43"/>
              <a:gd name="T11" fmla="*/ 0 h 51"/>
              <a:gd name="T12" fmla="*/ 6 w 43"/>
              <a:gd name="T13" fmla="*/ 8 h 51"/>
              <a:gd name="T14" fmla="*/ 0 w 43"/>
              <a:gd name="T15" fmla="*/ 26 h 51"/>
              <a:gd name="T16" fmla="*/ 6 w 43"/>
              <a:gd name="T17" fmla="*/ 44 h 51"/>
              <a:gd name="T18" fmla="*/ 13 w 43"/>
              <a:gd name="T19" fmla="*/ 14 h 51"/>
              <a:gd name="T20" fmla="*/ 22 w 43"/>
              <a:gd name="T21" fmla="*/ 9 h 51"/>
              <a:gd name="T22" fmla="*/ 30 w 43"/>
              <a:gd name="T23" fmla="*/ 14 h 51"/>
              <a:gd name="T24" fmla="*/ 33 w 43"/>
              <a:gd name="T25" fmla="*/ 26 h 51"/>
              <a:gd name="T26" fmla="*/ 30 w 43"/>
              <a:gd name="T27" fmla="*/ 37 h 51"/>
              <a:gd name="T28" fmla="*/ 21 w 43"/>
              <a:gd name="T29" fmla="*/ 42 h 51"/>
              <a:gd name="T30" fmla="*/ 13 w 43"/>
              <a:gd name="T31" fmla="*/ 37 h 51"/>
              <a:gd name="T32" fmla="*/ 10 w 43"/>
              <a:gd name="T33" fmla="*/ 26 h 51"/>
              <a:gd name="T34" fmla="*/ 13 w 43"/>
              <a:gd name="T35" fmla="*/ 1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51">
                <a:moveTo>
                  <a:pt x="6" y="44"/>
                </a:moveTo>
                <a:cubicBezTo>
                  <a:pt x="10" y="48"/>
                  <a:pt x="15" y="51"/>
                  <a:pt x="21" y="51"/>
                </a:cubicBezTo>
                <a:cubicBezTo>
                  <a:pt x="28" y="51"/>
                  <a:pt x="33" y="48"/>
                  <a:pt x="37" y="43"/>
                </a:cubicBezTo>
                <a:cubicBezTo>
                  <a:pt x="41" y="39"/>
                  <a:pt x="43" y="33"/>
                  <a:pt x="43" y="25"/>
                </a:cubicBezTo>
                <a:cubicBezTo>
                  <a:pt x="43" y="18"/>
                  <a:pt x="41" y="12"/>
                  <a:pt x="37" y="7"/>
                </a:cubicBezTo>
                <a:cubicBezTo>
                  <a:pt x="33" y="3"/>
                  <a:pt x="28" y="0"/>
                  <a:pt x="22" y="0"/>
                </a:cubicBezTo>
                <a:cubicBezTo>
                  <a:pt x="15" y="0"/>
                  <a:pt x="10" y="3"/>
                  <a:pt x="6" y="8"/>
                </a:cubicBezTo>
                <a:cubicBezTo>
                  <a:pt x="2" y="12"/>
                  <a:pt x="0" y="19"/>
                  <a:pt x="0" y="26"/>
                </a:cubicBezTo>
                <a:cubicBezTo>
                  <a:pt x="0" y="33"/>
                  <a:pt x="2" y="39"/>
                  <a:pt x="6" y="44"/>
                </a:cubicBezTo>
                <a:close/>
                <a:moveTo>
                  <a:pt x="13" y="14"/>
                </a:moveTo>
                <a:cubicBezTo>
                  <a:pt x="15" y="11"/>
                  <a:pt x="18" y="9"/>
                  <a:pt x="22" y="9"/>
                </a:cubicBezTo>
                <a:cubicBezTo>
                  <a:pt x="25" y="9"/>
                  <a:pt x="28" y="11"/>
                  <a:pt x="30" y="14"/>
                </a:cubicBezTo>
                <a:cubicBezTo>
                  <a:pt x="32" y="17"/>
                  <a:pt x="33" y="21"/>
                  <a:pt x="33" y="26"/>
                </a:cubicBezTo>
                <a:cubicBezTo>
                  <a:pt x="33" y="31"/>
                  <a:pt x="32" y="34"/>
                  <a:pt x="30" y="37"/>
                </a:cubicBezTo>
                <a:cubicBezTo>
                  <a:pt x="28" y="40"/>
                  <a:pt x="25" y="42"/>
                  <a:pt x="21" y="42"/>
                </a:cubicBezTo>
                <a:cubicBezTo>
                  <a:pt x="18" y="42"/>
                  <a:pt x="15" y="40"/>
                  <a:pt x="13" y="37"/>
                </a:cubicBezTo>
                <a:cubicBezTo>
                  <a:pt x="11" y="34"/>
                  <a:pt x="10" y="30"/>
                  <a:pt x="10" y="26"/>
                </a:cubicBezTo>
                <a:cubicBezTo>
                  <a:pt x="10" y="21"/>
                  <a:pt x="11" y="17"/>
                  <a:pt x="13" y="1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3" name="Freeform 20"/>
          <p:cNvSpPr>
            <a:spLocks noEditPoints="1"/>
          </p:cNvSpPr>
          <p:nvPr>
            <p:custDataLst>
              <p:tags r:id="rId18"/>
            </p:custDataLst>
          </p:nvPr>
        </p:nvSpPr>
        <p:spPr bwMode="auto">
          <a:xfrm>
            <a:off x="1965159" y="2532737"/>
            <a:ext cx="229686" cy="349380"/>
          </a:xfrm>
          <a:custGeom>
            <a:avLst/>
            <a:gdLst>
              <a:gd name="T0" fmla="*/ 16 w 34"/>
              <a:gd name="T1" fmla="*/ 34 h 52"/>
              <a:gd name="T2" fmla="*/ 29 w 34"/>
              <a:gd name="T3" fmla="*/ 29 h 52"/>
              <a:gd name="T4" fmla="*/ 34 w 34"/>
              <a:gd name="T5" fmla="*/ 17 h 52"/>
              <a:gd name="T6" fmla="*/ 17 w 34"/>
              <a:gd name="T7" fmla="*/ 0 h 52"/>
              <a:gd name="T8" fmla="*/ 0 w 34"/>
              <a:gd name="T9" fmla="*/ 0 h 52"/>
              <a:gd name="T10" fmla="*/ 0 w 34"/>
              <a:gd name="T11" fmla="*/ 52 h 52"/>
              <a:gd name="T12" fmla="*/ 11 w 34"/>
              <a:gd name="T13" fmla="*/ 52 h 52"/>
              <a:gd name="T14" fmla="*/ 11 w 34"/>
              <a:gd name="T15" fmla="*/ 34 h 52"/>
              <a:gd name="T16" fmla="*/ 16 w 34"/>
              <a:gd name="T17" fmla="*/ 34 h 52"/>
              <a:gd name="T18" fmla="*/ 15 w 34"/>
              <a:gd name="T19" fmla="*/ 9 h 52"/>
              <a:gd name="T20" fmla="*/ 24 w 34"/>
              <a:gd name="T21" fmla="*/ 17 h 52"/>
              <a:gd name="T22" fmla="*/ 15 w 34"/>
              <a:gd name="T23" fmla="*/ 26 h 52"/>
              <a:gd name="T24" fmla="*/ 11 w 34"/>
              <a:gd name="T25" fmla="*/ 26 h 52"/>
              <a:gd name="T26" fmla="*/ 10 w 34"/>
              <a:gd name="T27" fmla="*/ 9 h 52"/>
              <a:gd name="T28" fmla="*/ 15 w 34"/>
              <a:gd name="T29"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52">
                <a:moveTo>
                  <a:pt x="16" y="34"/>
                </a:moveTo>
                <a:cubicBezTo>
                  <a:pt x="21" y="34"/>
                  <a:pt x="25" y="33"/>
                  <a:pt x="29" y="29"/>
                </a:cubicBezTo>
                <a:cubicBezTo>
                  <a:pt x="33" y="26"/>
                  <a:pt x="34" y="22"/>
                  <a:pt x="34" y="17"/>
                </a:cubicBezTo>
                <a:cubicBezTo>
                  <a:pt x="34" y="6"/>
                  <a:pt x="28" y="0"/>
                  <a:pt x="17" y="0"/>
                </a:cubicBezTo>
                <a:cubicBezTo>
                  <a:pt x="0" y="0"/>
                  <a:pt x="0" y="0"/>
                  <a:pt x="0" y="0"/>
                </a:cubicBezTo>
                <a:cubicBezTo>
                  <a:pt x="0" y="52"/>
                  <a:pt x="0" y="52"/>
                  <a:pt x="0" y="52"/>
                </a:cubicBezTo>
                <a:cubicBezTo>
                  <a:pt x="11" y="52"/>
                  <a:pt x="11" y="52"/>
                  <a:pt x="11" y="52"/>
                </a:cubicBezTo>
                <a:cubicBezTo>
                  <a:pt x="11" y="34"/>
                  <a:pt x="11" y="34"/>
                  <a:pt x="11" y="34"/>
                </a:cubicBezTo>
                <a:cubicBezTo>
                  <a:pt x="16" y="34"/>
                  <a:pt x="16" y="34"/>
                  <a:pt x="16" y="34"/>
                </a:cubicBezTo>
                <a:close/>
                <a:moveTo>
                  <a:pt x="15" y="9"/>
                </a:moveTo>
                <a:cubicBezTo>
                  <a:pt x="21" y="9"/>
                  <a:pt x="24" y="12"/>
                  <a:pt x="24" y="17"/>
                </a:cubicBezTo>
                <a:cubicBezTo>
                  <a:pt x="24" y="23"/>
                  <a:pt x="21" y="26"/>
                  <a:pt x="15" y="26"/>
                </a:cubicBezTo>
                <a:cubicBezTo>
                  <a:pt x="11" y="26"/>
                  <a:pt x="11" y="26"/>
                  <a:pt x="11" y="26"/>
                </a:cubicBezTo>
                <a:cubicBezTo>
                  <a:pt x="10" y="9"/>
                  <a:pt x="10" y="9"/>
                  <a:pt x="10" y="9"/>
                </a:cubicBezTo>
                <a:cubicBezTo>
                  <a:pt x="15" y="9"/>
                  <a:pt x="15" y="9"/>
                  <a:pt x="15"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4" name="Freeform 21"/>
          <p:cNvSpPr>
            <a:spLocks noEditPoints="1"/>
          </p:cNvSpPr>
          <p:nvPr>
            <p:custDataLst>
              <p:tags r:id="rId19"/>
            </p:custDataLst>
          </p:nvPr>
        </p:nvSpPr>
        <p:spPr bwMode="auto">
          <a:xfrm>
            <a:off x="2583043" y="2814181"/>
            <a:ext cx="262036" cy="349380"/>
          </a:xfrm>
          <a:custGeom>
            <a:avLst/>
            <a:gdLst>
              <a:gd name="T0" fmla="*/ 30 w 39"/>
              <a:gd name="T1" fmla="*/ 36 h 52"/>
              <a:gd name="T2" fmla="*/ 23 w 39"/>
              <a:gd name="T3" fmla="*/ 29 h 52"/>
              <a:gd name="T4" fmla="*/ 23 w 39"/>
              <a:gd name="T5" fmla="*/ 28 h 52"/>
              <a:gd name="T6" fmla="*/ 31 w 39"/>
              <a:gd name="T7" fmla="*/ 23 h 52"/>
              <a:gd name="T8" fmla="*/ 34 w 39"/>
              <a:gd name="T9" fmla="*/ 14 h 52"/>
              <a:gd name="T10" fmla="*/ 17 w 39"/>
              <a:gd name="T11" fmla="*/ 0 h 52"/>
              <a:gd name="T12" fmla="*/ 0 w 39"/>
              <a:gd name="T13" fmla="*/ 0 h 52"/>
              <a:gd name="T14" fmla="*/ 0 w 39"/>
              <a:gd name="T15" fmla="*/ 52 h 52"/>
              <a:gd name="T16" fmla="*/ 10 w 39"/>
              <a:gd name="T17" fmla="*/ 52 h 52"/>
              <a:gd name="T18" fmla="*/ 10 w 39"/>
              <a:gd name="T19" fmla="*/ 32 h 52"/>
              <a:gd name="T20" fmla="*/ 13 w 39"/>
              <a:gd name="T21" fmla="*/ 32 h 52"/>
              <a:gd name="T22" fmla="*/ 16 w 39"/>
              <a:gd name="T23" fmla="*/ 33 h 52"/>
              <a:gd name="T24" fmla="*/ 20 w 39"/>
              <a:gd name="T25" fmla="*/ 38 h 52"/>
              <a:gd name="T26" fmla="*/ 28 w 39"/>
              <a:gd name="T27" fmla="*/ 52 h 52"/>
              <a:gd name="T28" fmla="*/ 39 w 39"/>
              <a:gd name="T29" fmla="*/ 52 h 52"/>
              <a:gd name="T30" fmla="*/ 30 w 39"/>
              <a:gd name="T31" fmla="*/ 36 h 52"/>
              <a:gd name="T32" fmla="*/ 15 w 39"/>
              <a:gd name="T33" fmla="*/ 9 h 52"/>
              <a:gd name="T34" fmla="*/ 23 w 39"/>
              <a:gd name="T35" fmla="*/ 16 h 52"/>
              <a:gd name="T36" fmla="*/ 21 w 39"/>
              <a:gd name="T37" fmla="*/ 21 h 52"/>
              <a:gd name="T38" fmla="*/ 15 w 39"/>
              <a:gd name="T39" fmla="*/ 23 h 52"/>
              <a:gd name="T40" fmla="*/ 10 w 39"/>
              <a:gd name="T41" fmla="*/ 23 h 52"/>
              <a:gd name="T42" fmla="*/ 10 w 39"/>
              <a:gd name="T43" fmla="*/ 9 h 52"/>
              <a:gd name="T44" fmla="*/ 15 w 39"/>
              <a:gd name="T45"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52">
                <a:moveTo>
                  <a:pt x="30" y="36"/>
                </a:moveTo>
                <a:cubicBezTo>
                  <a:pt x="28" y="32"/>
                  <a:pt x="25" y="29"/>
                  <a:pt x="23" y="29"/>
                </a:cubicBezTo>
                <a:cubicBezTo>
                  <a:pt x="23" y="28"/>
                  <a:pt x="23" y="28"/>
                  <a:pt x="23" y="28"/>
                </a:cubicBezTo>
                <a:cubicBezTo>
                  <a:pt x="26" y="27"/>
                  <a:pt x="29" y="26"/>
                  <a:pt x="31" y="23"/>
                </a:cubicBezTo>
                <a:cubicBezTo>
                  <a:pt x="33" y="21"/>
                  <a:pt x="34" y="18"/>
                  <a:pt x="34" y="14"/>
                </a:cubicBezTo>
                <a:cubicBezTo>
                  <a:pt x="34" y="5"/>
                  <a:pt x="28" y="0"/>
                  <a:pt x="17" y="0"/>
                </a:cubicBezTo>
                <a:cubicBezTo>
                  <a:pt x="0" y="0"/>
                  <a:pt x="0" y="0"/>
                  <a:pt x="0" y="0"/>
                </a:cubicBezTo>
                <a:cubicBezTo>
                  <a:pt x="0" y="52"/>
                  <a:pt x="0" y="52"/>
                  <a:pt x="0" y="52"/>
                </a:cubicBezTo>
                <a:cubicBezTo>
                  <a:pt x="10" y="52"/>
                  <a:pt x="10" y="52"/>
                  <a:pt x="10" y="52"/>
                </a:cubicBezTo>
                <a:cubicBezTo>
                  <a:pt x="10" y="32"/>
                  <a:pt x="10" y="32"/>
                  <a:pt x="10" y="32"/>
                </a:cubicBezTo>
                <a:cubicBezTo>
                  <a:pt x="13" y="32"/>
                  <a:pt x="13" y="32"/>
                  <a:pt x="13" y="32"/>
                </a:cubicBezTo>
                <a:cubicBezTo>
                  <a:pt x="14" y="32"/>
                  <a:pt x="15" y="32"/>
                  <a:pt x="16" y="33"/>
                </a:cubicBezTo>
                <a:cubicBezTo>
                  <a:pt x="17" y="34"/>
                  <a:pt x="19" y="36"/>
                  <a:pt x="20" y="38"/>
                </a:cubicBezTo>
                <a:cubicBezTo>
                  <a:pt x="28" y="52"/>
                  <a:pt x="28" y="52"/>
                  <a:pt x="28" y="52"/>
                </a:cubicBezTo>
                <a:cubicBezTo>
                  <a:pt x="39" y="52"/>
                  <a:pt x="39" y="52"/>
                  <a:pt x="39" y="52"/>
                </a:cubicBezTo>
                <a:cubicBezTo>
                  <a:pt x="30" y="36"/>
                  <a:pt x="30" y="36"/>
                  <a:pt x="30" y="36"/>
                </a:cubicBezTo>
                <a:close/>
                <a:moveTo>
                  <a:pt x="15" y="9"/>
                </a:moveTo>
                <a:cubicBezTo>
                  <a:pt x="20" y="9"/>
                  <a:pt x="23" y="11"/>
                  <a:pt x="23" y="16"/>
                </a:cubicBezTo>
                <a:cubicBezTo>
                  <a:pt x="23" y="18"/>
                  <a:pt x="22" y="20"/>
                  <a:pt x="21" y="21"/>
                </a:cubicBezTo>
                <a:cubicBezTo>
                  <a:pt x="19" y="23"/>
                  <a:pt x="17" y="23"/>
                  <a:pt x="15" y="23"/>
                </a:cubicBezTo>
                <a:cubicBezTo>
                  <a:pt x="10" y="23"/>
                  <a:pt x="10" y="23"/>
                  <a:pt x="10" y="23"/>
                </a:cubicBezTo>
                <a:cubicBezTo>
                  <a:pt x="10" y="9"/>
                  <a:pt x="10" y="9"/>
                  <a:pt x="10" y="9"/>
                </a:cubicBezTo>
                <a:cubicBezTo>
                  <a:pt x="15" y="9"/>
                  <a:pt x="15" y="9"/>
                  <a:pt x="15"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5" name="Freeform 22"/>
          <p:cNvSpPr/>
          <p:nvPr>
            <p:custDataLst>
              <p:tags r:id="rId20"/>
            </p:custDataLst>
          </p:nvPr>
        </p:nvSpPr>
        <p:spPr bwMode="auto">
          <a:xfrm>
            <a:off x="2631569" y="3668220"/>
            <a:ext cx="236156" cy="329970"/>
          </a:xfrm>
          <a:custGeom>
            <a:avLst/>
            <a:gdLst>
              <a:gd name="T0" fmla="*/ 73 w 73"/>
              <a:gd name="T1" fmla="*/ 0 h 102"/>
              <a:gd name="T2" fmla="*/ 0 w 73"/>
              <a:gd name="T3" fmla="*/ 0 h 102"/>
              <a:gd name="T4" fmla="*/ 0 w 73"/>
              <a:gd name="T5" fmla="*/ 19 h 102"/>
              <a:gd name="T6" fmla="*/ 25 w 73"/>
              <a:gd name="T7" fmla="*/ 19 h 102"/>
              <a:gd name="T8" fmla="*/ 25 w 73"/>
              <a:gd name="T9" fmla="*/ 102 h 102"/>
              <a:gd name="T10" fmla="*/ 46 w 73"/>
              <a:gd name="T11" fmla="*/ 102 h 102"/>
              <a:gd name="T12" fmla="*/ 46 w 73"/>
              <a:gd name="T13" fmla="*/ 19 h 102"/>
              <a:gd name="T14" fmla="*/ 73 w 73"/>
              <a:gd name="T15" fmla="*/ 19 h 102"/>
              <a:gd name="T16" fmla="*/ 73 w 73"/>
              <a:gd name="T17" fmla="*/ 0 h 102"/>
              <a:gd name="T18" fmla="*/ 73 w 73"/>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02">
                <a:moveTo>
                  <a:pt x="73" y="0"/>
                </a:moveTo>
                <a:lnTo>
                  <a:pt x="0" y="0"/>
                </a:lnTo>
                <a:lnTo>
                  <a:pt x="0" y="19"/>
                </a:lnTo>
                <a:lnTo>
                  <a:pt x="25" y="19"/>
                </a:lnTo>
                <a:lnTo>
                  <a:pt x="25" y="102"/>
                </a:lnTo>
                <a:lnTo>
                  <a:pt x="46" y="102"/>
                </a:lnTo>
                <a:lnTo>
                  <a:pt x="46" y="19"/>
                </a:lnTo>
                <a:lnTo>
                  <a:pt x="73" y="19"/>
                </a:lnTo>
                <a:lnTo>
                  <a:pt x="73" y="0"/>
                </a:lnTo>
                <a:lnTo>
                  <a:pt x="7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6" name="Freeform 23"/>
          <p:cNvSpPr>
            <a:spLocks noEditPoints="1"/>
          </p:cNvSpPr>
          <p:nvPr>
            <p:custDataLst>
              <p:tags r:id="rId21"/>
            </p:custDataLst>
          </p:nvPr>
        </p:nvSpPr>
        <p:spPr bwMode="auto">
          <a:xfrm>
            <a:off x="1832523" y="1429602"/>
            <a:ext cx="262036" cy="349380"/>
          </a:xfrm>
          <a:custGeom>
            <a:avLst/>
            <a:gdLst>
              <a:gd name="T0" fmla="*/ 30 w 39"/>
              <a:gd name="T1" fmla="*/ 36 h 52"/>
              <a:gd name="T2" fmla="*/ 23 w 39"/>
              <a:gd name="T3" fmla="*/ 29 h 52"/>
              <a:gd name="T4" fmla="*/ 23 w 39"/>
              <a:gd name="T5" fmla="*/ 28 h 52"/>
              <a:gd name="T6" fmla="*/ 31 w 39"/>
              <a:gd name="T7" fmla="*/ 23 h 52"/>
              <a:gd name="T8" fmla="*/ 33 w 39"/>
              <a:gd name="T9" fmla="*/ 14 h 52"/>
              <a:gd name="T10" fmla="*/ 16 w 39"/>
              <a:gd name="T11" fmla="*/ 0 h 52"/>
              <a:gd name="T12" fmla="*/ 0 w 39"/>
              <a:gd name="T13" fmla="*/ 0 h 52"/>
              <a:gd name="T14" fmla="*/ 0 w 39"/>
              <a:gd name="T15" fmla="*/ 52 h 52"/>
              <a:gd name="T16" fmla="*/ 10 w 39"/>
              <a:gd name="T17" fmla="*/ 52 h 52"/>
              <a:gd name="T18" fmla="*/ 10 w 39"/>
              <a:gd name="T19" fmla="*/ 32 h 52"/>
              <a:gd name="T20" fmla="*/ 13 w 39"/>
              <a:gd name="T21" fmla="*/ 32 h 52"/>
              <a:gd name="T22" fmla="*/ 16 w 39"/>
              <a:gd name="T23" fmla="*/ 33 h 52"/>
              <a:gd name="T24" fmla="*/ 20 w 39"/>
              <a:gd name="T25" fmla="*/ 38 h 52"/>
              <a:gd name="T26" fmla="*/ 27 w 39"/>
              <a:gd name="T27" fmla="*/ 52 h 52"/>
              <a:gd name="T28" fmla="*/ 39 w 39"/>
              <a:gd name="T29" fmla="*/ 52 h 52"/>
              <a:gd name="T30" fmla="*/ 30 w 39"/>
              <a:gd name="T31" fmla="*/ 36 h 52"/>
              <a:gd name="T32" fmla="*/ 15 w 39"/>
              <a:gd name="T33" fmla="*/ 9 h 52"/>
              <a:gd name="T34" fmla="*/ 23 w 39"/>
              <a:gd name="T35" fmla="*/ 16 h 52"/>
              <a:gd name="T36" fmla="*/ 21 w 39"/>
              <a:gd name="T37" fmla="*/ 21 h 52"/>
              <a:gd name="T38" fmla="*/ 15 w 39"/>
              <a:gd name="T39" fmla="*/ 23 h 52"/>
              <a:gd name="T40" fmla="*/ 10 w 39"/>
              <a:gd name="T41" fmla="*/ 23 h 52"/>
              <a:gd name="T42" fmla="*/ 10 w 39"/>
              <a:gd name="T43" fmla="*/ 9 h 52"/>
              <a:gd name="T44" fmla="*/ 15 w 39"/>
              <a:gd name="T45"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52">
                <a:moveTo>
                  <a:pt x="30" y="36"/>
                </a:moveTo>
                <a:cubicBezTo>
                  <a:pt x="27" y="32"/>
                  <a:pt x="25" y="29"/>
                  <a:pt x="23" y="29"/>
                </a:cubicBezTo>
                <a:cubicBezTo>
                  <a:pt x="23" y="28"/>
                  <a:pt x="23" y="28"/>
                  <a:pt x="23" y="28"/>
                </a:cubicBezTo>
                <a:cubicBezTo>
                  <a:pt x="26" y="27"/>
                  <a:pt x="29" y="26"/>
                  <a:pt x="31" y="23"/>
                </a:cubicBezTo>
                <a:cubicBezTo>
                  <a:pt x="32" y="21"/>
                  <a:pt x="33" y="18"/>
                  <a:pt x="33" y="14"/>
                </a:cubicBezTo>
                <a:cubicBezTo>
                  <a:pt x="33" y="5"/>
                  <a:pt x="28" y="0"/>
                  <a:pt x="16" y="0"/>
                </a:cubicBezTo>
                <a:cubicBezTo>
                  <a:pt x="0" y="0"/>
                  <a:pt x="0" y="0"/>
                  <a:pt x="0" y="0"/>
                </a:cubicBezTo>
                <a:cubicBezTo>
                  <a:pt x="0" y="52"/>
                  <a:pt x="0" y="52"/>
                  <a:pt x="0" y="52"/>
                </a:cubicBezTo>
                <a:cubicBezTo>
                  <a:pt x="10" y="52"/>
                  <a:pt x="10" y="52"/>
                  <a:pt x="10" y="52"/>
                </a:cubicBezTo>
                <a:cubicBezTo>
                  <a:pt x="10" y="32"/>
                  <a:pt x="10" y="32"/>
                  <a:pt x="10" y="32"/>
                </a:cubicBezTo>
                <a:cubicBezTo>
                  <a:pt x="13" y="32"/>
                  <a:pt x="13" y="32"/>
                  <a:pt x="13" y="32"/>
                </a:cubicBezTo>
                <a:cubicBezTo>
                  <a:pt x="14" y="32"/>
                  <a:pt x="15" y="32"/>
                  <a:pt x="16" y="33"/>
                </a:cubicBezTo>
                <a:cubicBezTo>
                  <a:pt x="17" y="34"/>
                  <a:pt x="18" y="36"/>
                  <a:pt x="20" y="38"/>
                </a:cubicBezTo>
                <a:cubicBezTo>
                  <a:pt x="27" y="52"/>
                  <a:pt x="27" y="52"/>
                  <a:pt x="27" y="52"/>
                </a:cubicBezTo>
                <a:cubicBezTo>
                  <a:pt x="39" y="52"/>
                  <a:pt x="39" y="52"/>
                  <a:pt x="39" y="52"/>
                </a:cubicBezTo>
                <a:cubicBezTo>
                  <a:pt x="30" y="36"/>
                  <a:pt x="30" y="36"/>
                  <a:pt x="30" y="36"/>
                </a:cubicBezTo>
                <a:close/>
                <a:moveTo>
                  <a:pt x="15" y="9"/>
                </a:moveTo>
                <a:cubicBezTo>
                  <a:pt x="20" y="9"/>
                  <a:pt x="23" y="11"/>
                  <a:pt x="23" y="16"/>
                </a:cubicBezTo>
                <a:cubicBezTo>
                  <a:pt x="23" y="18"/>
                  <a:pt x="22" y="20"/>
                  <a:pt x="21" y="21"/>
                </a:cubicBezTo>
                <a:cubicBezTo>
                  <a:pt x="19" y="23"/>
                  <a:pt x="17" y="23"/>
                  <a:pt x="15" y="23"/>
                </a:cubicBezTo>
                <a:cubicBezTo>
                  <a:pt x="10" y="23"/>
                  <a:pt x="10" y="23"/>
                  <a:pt x="10" y="23"/>
                </a:cubicBezTo>
                <a:cubicBezTo>
                  <a:pt x="10" y="9"/>
                  <a:pt x="10" y="9"/>
                  <a:pt x="10" y="9"/>
                </a:cubicBezTo>
                <a:cubicBezTo>
                  <a:pt x="15" y="9"/>
                  <a:pt x="15" y="9"/>
                  <a:pt x="15"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2" name="文本占位符 13"/>
          <p:cNvSpPr>
            <a:spLocks noGrp="1"/>
          </p:cNvSpPr>
          <p:nvPr>
            <p:ph type="body" sz="quarter" idx="10" hasCustomPrompt="1"/>
            <p:custDataLst>
              <p:tags r:id="rId22"/>
            </p:custDataLst>
          </p:nvPr>
        </p:nvSpPr>
        <p:spPr>
          <a:xfrm>
            <a:off x="9052621" y="3486835"/>
            <a:ext cx="1915119" cy="432000"/>
          </a:xfrm>
        </p:spPr>
        <p:txBody>
          <a:bodyPr vert="horz" anchor="ctr">
            <a:normAutofit/>
          </a:bodyPr>
          <a:lstStyle>
            <a:lvl1pPr marL="0" indent="0" algn="r">
              <a:buNone/>
              <a:defRPr sz="2000" b="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23"/>
            </p:custDataLst>
          </p:nvPr>
        </p:nvSpPr>
        <p:spPr>
          <a:xfrm>
            <a:off x="9052621" y="3964491"/>
            <a:ext cx="1915119" cy="432000"/>
          </a:xfrm>
        </p:spPr>
        <p:txBody>
          <a:bodyPr vert="horz" anchor="ctr">
            <a:normAutofit/>
          </a:bodyPr>
          <a:lstStyle>
            <a:lvl1pPr marL="0" indent="0" algn="r">
              <a:buNone/>
              <a:defRPr sz="2000" b="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9801" name="副标题 2"/>
          <p:cNvSpPr>
            <a:spLocks noGrp="1"/>
          </p:cNvSpPr>
          <p:nvPr>
            <p:ph type="subTitle" idx="1" hasCustomPrompt="1"/>
            <p:custDataLst>
              <p:tags r:id="rId24"/>
            </p:custDataLst>
          </p:nvPr>
        </p:nvSpPr>
        <p:spPr>
          <a:xfrm>
            <a:off x="5774076" y="2289125"/>
            <a:ext cx="5193665" cy="776292"/>
          </a:xfrm>
        </p:spPr>
        <p:txBody>
          <a:bodyPr anchor="t">
            <a:normAutofit/>
          </a:bodyPr>
          <a:lstStyle>
            <a:lvl1pPr marL="0" indent="0" algn="r">
              <a:buNone/>
              <a:defRPr sz="32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25"/>
            </p:custDataLst>
          </p:nvPr>
        </p:nvSpPr>
        <p:spPr>
          <a:xfrm>
            <a:off x="5774076" y="959674"/>
            <a:ext cx="5193665" cy="1284367"/>
          </a:xfrm>
        </p:spPr>
        <p:txBody>
          <a:bodyPr anchor="b">
            <a:normAutofit/>
          </a:bodyPr>
          <a:lstStyle>
            <a:lvl1pPr algn="r">
              <a:defRPr sz="4800">
                <a:solidFill>
                  <a:schemeClr val="tx1">
                    <a:lumMod val="85000"/>
                    <a:lumOff val="15000"/>
                  </a:schemeClr>
                </a:solidFill>
              </a:defRPr>
            </a:lvl1pPr>
          </a:lstStyle>
          <a:p>
            <a:r>
              <a:rPr lang="zh-CN" altLang="en-US" dirty="0"/>
              <a:t>单击此处编辑标题</a:t>
            </a:r>
            <a:endParaRPr lang="zh-CN" altLang="en-US" dirty="0"/>
          </a:p>
        </p:txBody>
      </p:sp>
      <p:sp>
        <p:nvSpPr>
          <p:cNvPr id="2" name="日期占位符 1"/>
          <p:cNvSpPr>
            <a:spLocks noGrp="1"/>
          </p:cNvSpPr>
          <p:nvPr>
            <p:ph type="dt" sz="half" idx="12"/>
            <p:custDataLst>
              <p:tags r:id="rId26"/>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3"/>
            <p:custDataLst>
              <p:tags r:id="rId27"/>
            </p:custDataLst>
          </p:nvPr>
        </p:nvSpPr>
        <p:spPr/>
        <p:txBody>
          <a:bodyPr/>
          <a:lstStyle>
            <a:lvl1pPr>
              <a:defRPr>
                <a:solidFill>
                  <a:schemeClr val="bg1"/>
                </a:solidFill>
              </a:defRPr>
            </a:lvl1pPr>
          </a:lstStyle>
          <a:p>
            <a:endParaRPr lang="zh-CN" altLang="en-US" dirty="0"/>
          </a:p>
        </p:txBody>
      </p:sp>
      <p:sp>
        <p:nvSpPr>
          <p:cNvPr id="4" name="灯片编号占位符 3"/>
          <p:cNvSpPr>
            <a:spLocks noGrp="1"/>
          </p:cNvSpPr>
          <p:nvPr>
            <p:ph type="sldNum" sz="quarter" idx="14"/>
            <p:custDataLst>
              <p:tags r:id="rId28"/>
            </p:custDataLst>
          </p:nvPr>
        </p:nvSpPr>
        <p:spPr/>
        <p:txBody>
          <a:bodyPr/>
          <a:lstStyle>
            <a:lvl1pPr>
              <a:defRPr>
                <a:solidFill>
                  <a:schemeClr val="bg1"/>
                </a:solidFill>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74713" y="333375"/>
            <a:ext cx="10440000" cy="58324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grpSp>
        <p:nvGrpSpPr>
          <p:cNvPr id="28" name="组合 27"/>
          <p:cNvGrpSpPr/>
          <p:nvPr>
            <p:custDataLst>
              <p:tags r:id="rId2"/>
            </p:custDataLst>
          </p:nvPr>
        </p:nvGrpSpPr>
        <p:grpSpPr>
          <a:xfrm flipH="1">
            <a:off x="-4955" y="1287262"/>
            <a:ext cx="12184255" cy="5596138"/>
            <a:chOff x="-4955" y="1287262"/>
            <a:chExt cx="12184255" cy="5596138"/>
          </a:xfrm>
        </p:grpSpPr>
        <p:sp>
          <p:nvSpPr>
            <p:cNvPr id="29" name="Freeform 5"/>
            <p:cNvSpPr/>
            <p:nvPr>
              <p:custDataLst>
                <p:tags r:id="rId3"/>
              </p:custDataLst>
            </p:nvPr>
          </p:nvSpPr>
          <p:spPr bwMode="auto">
            <a:xfrm>
              <a:off x="-4955" y="2851150"/>
              <a:ext cx="12184255" cy="4032250"/>
            </a:xfrm>
            <a:custGeom>
              <a:avLst/>
              <a:gdLst>
                <a:gd name="T0" fmla="*/ 0 w 7666"/>
                <a:gd name="T1" fmla="*/ 0 h 2540"/>
                <a:gd name="T2" fmla="*/ 7666 w 7666"/>
                <a:gd name="T3" fmla="*/ 1360 h 2540"/>
                <a:gd name="T4" fmla="*/ 7666 w 7666"/>
                <a:gd name="T5" fmla="*/ 2540 h 2540"/>
                <a:gd name="T6" fmla="*/ 0 w 7666"/>
                <a:gd name="T7" fmla="*/ 2540 h 2540"/>
                <a:gd name="T8" fmla="*/ 0 w 7666"/>
                <a:gd name="T9" fmla="*/ 0 h 2540"/>
              </a:gdLst>
              <a:ahLst/>
              <a:cxnLst>
                <a:cxn ang="0">
                  <a:pos x="T0" y="T1"/>
                </a:cxn>
                <a:cxn ang="0">
                  <a:pos x="T2" y="T3"/>
                </a:cxn>
                <a:cxn ang="0">
                  <a:pos x="T4" y="T5"/>
                </a:cxn>
                <a:cxn ang="0">
                  <a:pos x="T6" y="T7"/>
                </a:cxn>
                <a:cxn ang="0">
                  <a:pos x="T8" y="T9"/>
                </a:cxn>
              </a:cxnLst>
              <a:rect l="0" t="0" r="r" b="b"/>
              <a:pathLst>
                <a:path w="7666" h="2540">
                  <a:moveTo>
                    <a:pt x="0" y="0"/>
                  </a:moveTo>
                  <a:lnTo>
                    <a:pt x="7666" y="1360"/>
                  </a:lnTo>
                  <a:lnTo>
                    <a:pt x="7666" y="2540"/>
                  </a:lnTo>
                  <a:lnTo>
                    <a:pt x="0" y="2540"/>
                  </a:lnTo>
                  <a:lnTo>
                    <a:pt x="0" y="0"/>
                  </a:lnTo>
                  <a:close/>
                </a:path>
              </a:pathLst>
            </a:custGeom>
            <a:blipFill>
              <a:blip r:embed="rId4"/>
              <a:stretch>
                <a:fillRect t="-34994" b="-34776"/>
              </a:stretch>
            </a:blipFill>
            <a:ln w="26988" cap="flat">
              <a:noFill/>
              <a:prstDash val="solid"/>
              <a:miter lim="800000"/>
            </a:ln>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0" name="Rectangle 6"/>
            <p:cNvSpPr>
              <a:spLocks noChangeArrowheads="1"/>
            </p:cNvSpPr>
            <p:nvPr>
              <p:custDataLst>
                <p:tags r:id="rId5"/>
              </p:custDataLst>
            </p:nvPr>
          </p:nvSpPr>
          <p:spPr bwMode="auto">
            <a:xfrm>
              <a:off x="1541374" y="1287262"/>
              <a:ext cx="1915118" cy="2798274"/>
            </a:xfrm>
            <a:prstGeom prst="rect">
              <a:avLst/>
            </a:prstGeom>
            <a:solidFill>
              <a:srgbClr val="EF00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4400" dirty="0">
                <a:latin typeface="微软雅黑" panose="020B0503020204020204" charset="-122"/>
                <a:ea typeface="微软雅黑" panose="020B0503020204020204" charset="-122"/>
              </a:endParaRPr>
            </a:p>
          </p:txBody>
        </p:sp>
        <p:sp>
          <p:nvSpPr>
            <p:cNvPr id="31" name="Rectangle 7"/>
            <p:cNvSpPr>
              <a:spLocks noChangeArrowheads="1"/>
            </p:cNvSpPr>
            <p:nvPr>
              <p:custDataLst>
                <p:tags r:id="rId6"/>
              </p:custDataLst>
            </p:nvPr>
          </p:nvSpPr>
          <p:spPr bwMode="auto">
            <a:xfrm>
              <a:off x="-4955" y="316356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2" name="Rectangle 8"/>
            <p:cNvSpPr>
              <a:spLocks noChangeArrowheads="1"/>
            </p:cNvSpPr>
            <p:nvPr>
              <p:custDataLst>
                <p:tags r:id="rId7"/>
              </p:custDataLst>
            </p:nvPr>
          </p:nvSpPr>
          <p:spPr bwMode="auto">
            <a:xfrm>
              <a:off x="244141" y="316356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3" name="Rectangle 9"/>
            <p:cNvSpPr>
              <a:spLocks noChangeArrowheads="1"/>
            </p:cNvSpPr>
            <p:nvPr>
              <p:custDataLst>
                <p:tags r:id="rId8"/>
              </p:custDataLst>
            </p:nvPr>
          </p:nvSpPr>
          <p:spPr bwMode="auto">
            <a:xfrm>
              <a:off x="493235" y="3163560"/>
              <a:ext cx="7440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4" name="Rectangle 10"/>
            <p:cNvSpPr>
              <a:spLocks noChangeArrowheads="1"/>
            </p:cNvSpPr>
            <p:nvPr>
              <p:custDataLst>
                <p:tags r:id="rId9"/>
              </p:custDataLst>
            </p:nvPr>
          </p:nvSpPr>
          <p:spPr bwMode="auto">
            <a:xfrm>
              <a:off x="748800" y="316356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5" name="Rectangle 11"/>
            <p:cNvSpPr>
              <a:spLocks noChangeArrowheads="1"/>
            </p:cNvSpPr>
            <p:nvPr>
              <p:custDataLst>
                <p:tags r:id="rId10"/>
              </p:custDataLst>
            </p:nvPr>
          </p:nvSpPr>
          <p:spPr bwMode="auto">
            <a:xfrm>
              <a:off x="997894" y="316356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6" name="Rectangle 12"/>
            <p:cNvSpPr>
              <a:spLocks noChangeArrowheads="1"/>
            </p:cNvSpPr>
            <p:nvPr>
              <p:custDataLst>
                <p:tags r:id="rId11"/>
              </p:custDataLst>
            </p:nvPr>
          </p:nvSpPr>
          <p:spPr bwMode="auto">
            <a:xfrm>
              <a:off x="1246990" y="316356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7" name="Rectangle 13"/>
            <p:cNvSpPr>
              <a:spLocks noChangeArrowheads="1"/>
            </p:cNvSpPr>
            <p:nvPr>
              <p:custDataLst>
                <p:tags r:id="rId12"/>
              </p:custDataLst>
            </p:nvPr>
          </p:nvSpPr>
          <p:spPr bwMode="auto">
            <a:xfrm>
              <a:off x="1496084" y="3163560"/>
              <a:ext cx="71170"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8" name="Rectangle 14"/>
            <p:cNvSpPr>
              <a:spLocks noChangeArrowheads="1"/>
            </p:cNvSpPr>
            <p:nvPr>
              <p:custDataLst>
                <p:tags r:id="rId13"/>
              </p:custDataLst>
            </p:nvPr>
          </p:nvSpPr>
          <p:spPr bwMode="auto">
            <a:xfrm>
              <a:off x="1751649" y="3163560"/>
              <a:ext cx="64700"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9" name="Rectangle 15"/>
            <p:cNvSpPr>
              <a:spLocks noChangeArrowheads="1"/>
            </p:cNvSpPr>
            <p:nvPr>
              <p:custDataLst>
                <p:tags r:id="rId14"/>
              </p:custDataLst>
            </p:nvPr>
          </p:nvSpPr>
          <p:spPr bwMode="auto">
            <a:xfrm>
              <a:off x="1997509" y="316356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0" name="Rectangle 16"/>
            <p:cNvSpPr>
              <a:spLocks noChangeArrowheads="1"/>
            </p:cNvSpPr>
            <p:nvPr>
              <p:custDataLst>
                <p:tags r:id="rId15"/>
              </p:custDataLst>
            </p:nvPr>
          </p:nvSpPr>
          <p:spPr bwMode="auto">
            <a:xfrm>
              <a:off x="2246603" y="316356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1" name="Rectangle 17"/>
            <p:cNvSpPr>
              <a:spLocks noChangeArrowheads="1"/>
            </p:cNvSpPr>
            <p:nvPr>
              <p:custDataLst>
                <p:tags r:id="rId16"/>
              </p:custDataLst>
            </p:nvPr>
          </p:nvSpPr>
          <p:spPr bwMode="auto">
            <a:xfrm>
              <a:off x="2524813" y="3163560"/>
              <a:ext cx="64700"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2" name="Freeform 18"/>
            <p:cNvSpPr/>
            <p:nvPr>
              <p:custDataLst>
                <p:tags r:id="rId17"/>
              </p:custDataLst>
            </p:nvPr>
          </p:nvSpPr>
          <p:spPr bwMode="auto">
            <a:xfrm flipH="1">
              <a:off x="2595983" y="1846918"/>
              <a:ext cx="216746" cy="381730"/>
            </a:xfrm>
            <a:custGeom>
              <a:avLst/>
              <a:gdLst>
                <a:gd name="T0" fmla="*/ 67 w 67"/>
                <a:gd name="T1" fmla="*/ 97 h 118"/>
                <a:gd name="T2" fmla="*/ 25 w 67"/>
                <a:gd name="T3" fmla="*/ 97 h 118"/>
                <a:gd name="T4" fmla="*/ 25 w 67"/>
                <a:gd name="T5" fmla="*/ 68 h 118"/>
                <a:gd name="T6" fmla="*/ 61 w 67"/>
                <a:gd name="T7" fmla="*/ 68 h 118"/>
                <a:gd name="T8" fmla="*/ 61 w 67"/>
                <a:gd name="T9" fmla="*/ 47 h 118"/>
                <a:gd name="T10" fmla="*/ 25 w 67"/>
                <a:gd name="T11" fmla="*/ 47 h 118"/>
                <a:gd name="T12" fmla="*/ 23 w 67"/>
                <a:gd name="T13" fmla="*/ 20 h 118"/>
                <a:gd name="T14" fmla="*/ 63 w 67"/>
                <a:gd name="T15" fmla="*/ 20 h 118"/>
                <a:gd name="T16" fmla="*/ 63 w 67"/>
                <a:gd name="T17" fmla="*/ 0 h 118"/>
                <a:gd name="T18" fmla="*/ 0 w 67"/>
                <a:gd name="T19" fmla="*/ 0 h 118"/>
                <a:gd name="T20" fmla="*/ 0 w 67"/>
                <a:gd name="T21" fmla="*/ 118 h 118"/>
                <a:gd name="T22" fmla="*/ 67 w 67"/>
                <a:gd name="T23" fmla="*/ 118 h 118"/>
                <a:gd name="T24" fmla="*/ 67 w 67"/>
                <a:gd name="T25" fmla="*/ 97 h 118"/>
                <a:gd name="T26" fmla="*/ 67 w 67"/>
                <a:gd name="T27" fmla="*/ 9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118">
                  <a:moveTo>
                    <a:pt x="67" y="97"/>
                  </a:moveTo>
                  <a:lnTo>
                    <a:pt x="25" y="97"/>
                  </a:lnTo>
                  <a:lnTo>
                    <a:pt x="25" y="68"/>
                  </a:lnTo>
                  <a:lnTo>
                    <a:pt x="61" y="68"/>
                  </a:lnTo>
                  <a:lnTo>
                    <a:pt x="61" y="47"/>
                  </a:lnTo>
                  <a:lnTo>
                    <a:pt x="25" y="47"/>
                  </a:lnTo>
                  <a:lnTo>
                    <a:pt x="23" y="20"/>
                  </a:lnTo>
                  <a:lnTo>
                    <a:pt x="63" y="20"/>
                  </a:lnTo>
                  <a:lnTo>
                    <a:pt x="63" y="0"/>
                  </a:lnTo>
                  <a:lnTo>
                    <a:pt x="0" y="0"/>
                  </a:lnTo>
                  <a:lnTo>
                    <a:pt x="0" y="118"/>
                  </a:lnTo>
                  <a:lnTo>
                    <a:pt x="67" y="118"/>
                  </a:lnTo>
                  <a:lnTo>
                    <a:pt x="67" y="97"/>
                  </a:lnTo>
                  <a:lnTo>
                    <a:pt x="67" y="9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3" name="Freeform 19"/>
            <p:cNvSpPr>
              <a:spLocks noEditPoints="1"/>
            </p:cNvSpPr>
            <p:nvPr>
              <p:custDataLst>
                <p:tags r:id="rId18"/>
              </p:custDataLst>
            </p:nvPr>
          </p:nvSpPr>
          <p:spPr bwMode="auto">
            <a:xfrm flipH="1">
              <a:off x="2262779" y="2827121"/>
              <a:ext cx="287916" cy="342910"/>
            </a:xfrm>
            <a:custGeom>
              <a:avLst/>
              <a:gdLst>
                <a:gd name="T0" fmla="*/ 6 w 43"/>
                <a:gd name="T1" fmla="*/ 44 h 51"/>
                <a:gd name="T2" fmla="*/ 21 w 43"/>
                <a:gd name="T3" fmla="*/ 51 h 51"/>
                <a:gd name="T4" fmla="*/ 37 w 43"/>
                <a:gd name="T5" fmla="*/ 43 h 51"/>
                <a:gd name="T6" fmla="*/ 43 w 43"/>
                <a:gd name="T7" fmla="*/ 25 h 51"/>
                <a:gd name="T8" fmla="*/ 37 w 43"/>
                <a:gd name="T9" fmla="*/ 7 h 51"/>
                <a:gd name="T10" fmla="*/ 22 w 43"/>
                <a:gd name="T11" fmla="*/ 0 h 51"/>
                <a:gd name="T12" fmla="*/ 6 w 43"/>
                <a:gd name="T13" fmla="*/ 8 h 51"/>
                <a:gd name="T14" fmla="*/ 0 w 43"/>
                <a:gd name="T15" fmla="*/ 26 h 51"/>
                <a:gd name="T16" fmla="*/ 6 w 43"/>
                <a:gd name="T17" fmla="*/ 44 h 51"/>
                <a:gd name="T18" fmla="*/ 13 w 43"/>
                <a:gd name="T19" fmla="*/ 14 h 51"/>
                <a:gd name="T20" fmla="*/ 22 w 43"/>
                <a:gd name="T21" fmla="*/ 9 h 51"/>
                <a:gd name="T22" fmla="*/ 30 w 43"/>
                <a:gd name="T23" fmla="*/ 14 h 51"/>
                <a:gd name="T24" fmla="*/ 33 w 43"/>
                <a:gd name="T25" fmla="*/ 26 h 51"/>
                <a:gd name="T26" fmla="*/ 30 w 43"/>
                <a:gd name="T27" fmla="*/ 37 h 51"/>
                <a:gd name="T28" fmla="*/ 21 w 43"/>
                <a:gd name="T29" fmla="*/ 42 h 51"/>
                <a:gd name="T30" fmla="*/ 13 w 43"/>
                <a:gd name="T31" fmla="*/ 37 h 51"/>
                <a:gd name="T32" fmla="*/ 10 w 43"/>
                <a:gd name="T33" fmla="*/ 26 h 51"/>
                <a:gd name="T34" fmla="*/ 13 w 43"/>
                <a:gd name="T35" fmla="*/ 1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51">
                  <a:moveTo>
                    <a:pt x="6" y="44"/>
                  </a:moveTo>
                  <a:cubicBezTo>
                    <a:pt x="10" y="48"/>
                    <a:pt x="15" y="51"/>
                    <a:pt x="21" y="51"/>
                  </a:cubicBezTo>
                  <a:cubicBezTo>
                    <a:pt x="28" y="51"/>
                    <a:pt x="33" y="48"/>
                    <a:pt x="37" y="43"/>
                  </a:cubicBezTo>
                  <a:cubicBezTo>
                    <a:pt x="41" y="39"/>
                    <a:pt x="43" y="33"/>
                    <a:pt x="43" y="25"/>
                  </a:cubicBezTo>
                  <a:cubicBezTo>
                    <a:pt x="43" y="18"/>
                    <a:pt x="41" y="12"/>
                    <a:pt x="37" y="7"/>
                  </a:cubicBezTo>
                  <a:cubicBezTo>
                    <a:pt x="33" y="3"/>
                    <a:pt x="28" y="0"/>
                    <a:pt x="22" y="0"/>
                  </a:cubicBezTo>
                  <a:cubicBezTo>
                    <a:pt x="15" y="0"/>
                    <a:pt x="10" y="3"/>
                    <a:pt x="6" y="8"/>
                  </a:cubicBezTo>
                  <a:cubicBezTo>
                    <a:pt x="2" y="12"/>
                    <a:pt x="0" y="19"/>
                    <a:pt x="0" y="26"/>
                  </a:cubicBezTo>
                  <a:cubicBezTo>
                    <a:pt x="0" y="33"/>
                    <a:pt x="2" y="39"/>
                    <a:pt x="6" y="44"/>
                  </a:cubicBezTo>
                  <a:close/>
                  <a:moveTo>
                    <a:pt x="13" y="14"/>
                  </a:moveTo>
                  <a:cubicBezTo>
                    <a:pt x="15" y="11"/>
                    <a:pt x="18" y="9"/>
                    <a:pt x="22" y="9"/>
                  </a:cubicBezTo>
                  <a:cubicBezTo>
                    <a:pt x="25" y="9"/>
                    <a:pt x="28" y="11"/>
                    <a:pt x="30" y="14"/>
                  </a:cubicBezTo>
                  <a:cubicBezTo>
                    <a:pt x="32" y="17"/>
                    <a:pt x="33" y="21"/>
                    <a:pt x="33" y="26"/>
                  </a:cubicBezTo>
                  <a:cubicBezTo>
                    <a:pt x="33" y="31"/>
                    <a:pt x="32" y="34"/>
                    <a:pt x="30" y="37"/>
                  </a:cubicBezTo>
                  <a:cubicBezTo>
                    <a:pt x="28" y="40"/>
                    <a:pt x="25" y="42"/>
                    <a:pt x="21" y="42"/>
                  </a:cubicBezTo>
                  <a:cubicBezTo>
                    <a:pt x="18" y="42"/>
                    <a:pt x="15" y="40"/>
                    <a:pt x="13" y="37"/>
                  </a:cubicBezTo>
                  <a:cubicBezTo>
                    <a:pt x="11" y="34"/>
                    <a:pt x="10" y="30"/>
                    <a:pt x="10" y="26"/>
                  </a:cubicBezTo>
                  <a:cubicBezTo>
                    <a:pt x="10" y="21"/>
                    <a:pt x="11" y="17"/>
                    <a:pt x="13" y="1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4" name="Freeform 20"/>
            <p:cNvSpPr>
              <a:spLocks noEditPoints="1"/>
            </p:cNvSpPr>
            <p:nvPr>
              <p:custDataLst>
                <p:tags r:id="rId19"/>
              </p:custDataLst>
            </p:nvPr>
          </p:nvSpPr>
          <p:spPr bwMode="auto">
            <a:xfrm flipH="1">
              <a:off x="1965159" y="2532737"/>
              <a:ext cx="229686" cy="349380"/>
            </a:xfrm>
            <a:custGeom>
              <a:avLst/>
              <a:gdLst>
                <a:gd name="T0" fmla="*/ 16 w 34"/>
                <a:gd name="T1" fmla="*/ 34 h 52"/>
                <a:gd name="T2" fmla="*/ 29 w 34"/>
                <a:gd name="T3" fmla="*/ 29 h 52"/>
                <a:gd name="T4" fmla="*/ 34 w 34"/>
                <a:gd name="T5" fmla="*/ 17 h 52"/>
                <a:gd name="T6" fmla="*/ 17 w 34"/>
                <a:gd name="T7" fmla="*/ 0 h 52"/>
                <a:gd name="T8" fmla="*/ 0 w 34"/>
                <a:gd name="T9" fmla="*/ 0 h 52"/>
                <a:gd name="T10" fmla="*/ 0 w 34"/>
                <a:gd name="T11" fmla="*/ 52 h 52"/>
                <a:gd name="T12" fmla="*/ 11 w 34"/>
                <a:gd name="T13" fmla="*/ 52 h 52"/>
                <a:gd name="T14" fmla="*/ 11 w 34"/>
                <a:gd name="T15" fmla="*/ 34 h 52"/>
                <a:gd name="T16" fmla="*/ 16 w 34"/>
                <a:gd name="T17" fmla="*/ 34 h 52"/>
                <a:gd name="T18" fmla="*/ 15 w 34"/>
                <a:gd name="T19" fmla="*/ 9 h 52"/>
                <a:gd name="T20" fmla="*/ 24 w 34"/>
                <a:gd name="T21" fmla="*/ 17 h 52"/>
                <a:gd name="T22" fmla="*/ 15 w 34"/>
                <a:gd name="T23" fmla="*/ 26 h 52"/>
                <a:gd name="T24" fmla="*/ 11 w 34"/>
                <a:gd name="T25" fmla="*/ 26 h 52"/>
                <a:gd name="T26" fmla="*/ 10 w 34"/>
                <a:gd name="T27" fmla="*/ 9 h 52"/>
                <a:gd name="T28" fmla="*/ 15 w 34"/>
                <a:gd name="T29"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52">
                  <a:moveTo>
                    <a:pt x="16" y="34"/>
                  </a:moveTo>
                  <a:cubicBezTo>
                    <a:pt x="21" y="34"/>
                    <a:pt x="25" y="33"/>
                    <a:pt x="29" y="29"/>
                  </a:cubicBezTo>
                  <a:cubicBezTo>
                    <a:pt x="33" y="26"/>
                    <a:pt x="34" y="22"/>
                    <a:pt x="34" y="17"/>
                  </a:cubicBezTo>
                  <a:cubicBezTo>
                    <a:pt x="34" y="6"/>
                    <a:pt x="28" y="0"/>
                    <a:pt x="17" y="0"/>
                  </a:cubicBezTo>
                  <a:cubicBezTo>
                    <a:pt x="0" y="0"/>
                    <a:pt x="0" y="0"/>
                    <a:pt x="0" y="0"/>
                  </a:cubicBezTo>
                  <a:cubicBezTo>
                    <a:pt x="0" y="52"/>
                    <a:pt x="0" y="52"/>
                    <a:pt x="0" y="52"/>
                  </a:cubicBezTo>
                  <a:cubicBezTo>
                    <a:pt x="11" y="52"/>
                    <a:pt x="11" y="52"/>
                    <a:pt x="11" y="52"/>
                  </a:cubicBezTo>
                  <a:cubicBezTo>
                    <a:pt x="11" y="34"/>
                    <a:pt x="11" y="34"/>
                    <a:pt x="11" y="34"/>
                  </a:cubicBezTo>
                  <a:cubicBezTo>
                    <a:pt x="16" y="34"/>
                    <a:pt x="16" y="34"/>
                    <a:pt x="16" y="34"/>
                  </a:cubicBezTo>
                  <a:close/>
                  <a:moveTo>
                    <a:pt x="15" y="9"/>
                  </a:moveTo>
                  <a:cubicBezTo>
                    <a:pt x="21" y="9"/>
                    <a:pt x="24" y="12"/>
                    <a:pt x="24" y="17"/>
                  </a:cubicBezTo>
                  <a:cubicBezTo>
                    <a:pt x="24" y="23"/>
                    <a:pt x="21" y="26"/>
                    <a:pt x="15" y="26"/>
                  </a:cubicBezTo>
                  <a:cubicBezTo>
                    <a:pt x="11" y="26"/>
                    <a:pt x="11" y="26"/>
                    <a:pt x="11" y="26"/>
                  </a:cubicBezTo>
                  <a:cubicBezTo>
                    <a:pt x="10" y="9"/>
                    <a:pt x="10" y="9"/>
                    <a:pt x="10" y="9"/>
                  </a:cubicBezTo>
                  <a:cubicBezTo>
                    <a:pt x="15" y="9"/>
                    <a:pt x="15" y="9"/>
                    <a:pt x="15"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5" name="Freeform 21"/>
            <p:cNvSpPr>
              <a:spLocks noEditPoints="1"/>
            </p:cNvSpPr>
            <p:nvPr>
              <p:custDataLst>
                <p:tags r:id="rId20"/>
              </p:custDataLst>
            </p:nvPr>
          </p:nvSpPr>
          <p:spPr bwMode="auto">
            <a:xfrm flipH="1">
              <a:off x="2583043" y="2814181"/>
              <a:ext cx="262036" cy="349380"/>
            </a:xfrm>
            <a:custGeom>
              <a:avLst/>
              <a:gdLst>
                <a:gd name="T0" fmla="*/ 30 w 39"/>
                <a:gd name="T1" fmla="*/ 36 h 52"/>
                <a:gd name="T2" fmla="*/ 23 w 39"/>
                <a:gd name="T3" fmla="*/ 29 h 52"/>
                <a:gd name="T4" fmla="*/ 23 w 39"/>
                <a:gd name="T5" fmla="*/ 28 h 52"/>
                <a:gd name="T6" fmla="*/ 31 w 39"/>
                <a:gd name="T7" fmla="*/ 23 h 52"/>
                <a:gd name="T8" fmla="*/ 34 w 39"/>
                <a:gd name="T9" fmla="*/ 14 h 52"/>
                <a:gd name="T10" fmla="*/ 17 w 39"/>
                <a:gd name="T11" fmla="*/ 0 h 52"/>
                <a:gd name="T12" fmla="*/ 0 w 39"/>
                <a:gd name="T13" fmla="*/ 0 h 52"/>
                <a:gd name="T14" fmla="*/ 0 w 39"/>
                <a:gd name="T15" fmla="*/ 52 h 52"/>
                <a:gd name="T16" fmla="*/ 10 w 39"/>
                <a:gd name="T17" fmla="*/ 52 h 52"/>
                <a:gd name="T18" fmla="*/ 10 w 39"/>
                <a:gd name="T19" fmla="*/ 32 h 52"/>
                <a:gd name="T20" fmla="*/ 13 w 39"/>
                <a:gd name="T21" fmla="*/ 32 h 52"/>
                <a:gd name="T22" fmla="*/ 16 w 39"/>
                <a:gd name="T23" fmla="*/ 33 h 52"/>
                <a:gd name="T24" fmla="*/ 20 w 39"/>
                <a:gd name="T25" fmla="*/ 38 h 52"/>
                <a:gd name="T26" fmla="*/ 28 w 39"/>
                <a:gd name="T27" fmla="*/ 52 h 52"/>
                <a:gd name="T28" fmla="*/ 39 w 39"/>
                <a:gd name="T29" fmla="*/ 52 h 52"/>
                <a:gd name="T30" fmla="*/ 30 w 39"/>
                <a:gd name="T31" fmla="*/ 36 h 52"/>
                <a:gd name="T32" fmla="*/ 15 w 39"/>
                <a:gd name="T33" fmla="*/ 9 h 52"/>
                <a:gd name="T34" fmla="*/ 23 w 39"/>
                <a:gd name="T35" fmla="*/ 16 h 52"/>
                <a:gd name="T36" fmla="*/ 21 w 39"/>
                <a:gd name="T37" fmla="*/ 21 h 52"/>
                <a:gd name="T38" fmla="*/ 15 w 39"/>
                <a:gd name="T39" fmla="*/ 23 h 52"/>
                <a:gd name="T40" fmla="*/ 10 w 39"/>
                <a:gd name="T41" fmla="*/ 23 h 52"/>
                <a:gd name="T42" fmla="*/ 10 w 39"/>
                <a:gd name="T43" fmla="*/ 9 h 52"/>
                <a:gd name="T44" fmla="*/ 15 w 39"/>
                <a:gd name="T45"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52">
                  <a:moveTo>
                    <a:pt x="30" y="36"/>
                  </a:moveTo>
                  <a:cubicBezTo>
                    <a:pt x="28" y="32"/>
                    <a:pt x="25" y="29"/>
                    <a:pt x="23" y="29"/>
                  </a:cubicBezTo>
                  <a:cubicBezTo>
                    <a:pt x="23" y="28"/>
                    <a:pt x="23" y="28"/>
                    <a:pt x="23" y="28"/>
                  </a:cubicBezTo>
                  <a:cubicBezTo>
                    <a:pt x="26" y="27"/>
                    <a:pt x="29" y="26"/>
                    <a:pt x="31" y="23"/>
                  </a:cubicBezTo>
                  <a:cubicBezTo>
                    <a:pt x="33" y="21"/>
                    <a:pt x="34" y="18"/>
                    <a:pt x="34" y="14"/>
                  </a:cubicBezTo>
                  <a:cubicBezTo>
                    <a:pt x="34" y="5"/>
                    <a:pt x="28" y="0"/>
                    <a:pt x="17" y="0"/>
                  </a:cubicBezTo>
                  <a:cubicBezTo>
                    <a:pt x="0" y="0"/>
                    <a:pt x="0" y="0"/>
                    <a:pt x="0" y="0"/>
                  </a:cubicBezTo>
                  <a:cubicBezTo>
                    <a:pt x="0" y="52"/>
                    <a:pt x="0" y="52"/>
                    <a:pt x="0" y="52"/>
                  </a:cubicBezTo>
                  <a:cubicBezTo>
                    <a:pt x="10" y="52"/>
                    <a:pt x="10" y="52"/>
                    <a:pt x="10" y="52"/>
                  </a:cubicBezTo>
                  <a:cubicBezTo>
                    <a:pt x="10" y="32"/>
                    <a:pt x="10" y="32"/>
                    <a:pt x="10" y="32"/>
                  </a:cubicBezTo>
                  <a:cubicBezTo>
                    <a:pt x="13" y="32"/>
                    <a:pt x="13" y="32"/>
                    <a:pt x="13" y="32"/>
                  </a:cubicBezTo>
                  <a:cubicBezTo>
                    <a:pt x="14" y="32"/>
                    <a:pt x="15" y="32"/>
                    <a:pt x="16" y="33"/>
                  </a:cubicBezTo>
                  <a:cubicBezTo>
                    <a:pt x="17" y="34"/>
                    <a:pt x="19" y="36"/>
                    <a:pt x="20" y="38"/>
                  </a:cubicBezTo>
                  <a:cubicBezTo>
                    <a:pt x="28" y="52"/>
                    <a:pt x="28" y="52"/>
                    <a:pt x="28" y="52"/>
                  </a:cubicBezTo>
                  <a:cubicBezTo>
                    <a:pt x="39" y="52"/>
                    <a:pt x="39" y="52"/>
                    <a:pt x="39" y="52"/>
                  </a:cubicBezTo>
                  <a:cubicBezTo>
                    <a:pt x="30" y="36"/>
                    <a:pt x="30" y="36"/>
                    <a:pt x="30" y="36"/>
                  </a:cubicBezTo>
                  <a:close/>
                  <a:moveTo>
                    <a:pt x="15" y="9"/>
                  </a:moveTo>
                  <a:cubicBezTo>
                    <a:pt x="20" y="9"/>
                    <a:pt x="23" y="11"/>
                    <a:pt x="23" y="16"/>
                  </a:cubicBezTo>
                  <a:cubicBezTo>
                    <a:pt x="23" y="18"/>
                    <a:pt x="22" y="20"/>
                    <a:pt x="21" y="21"/>
                  </a:cubicBezTo>
                  <a:cubicBezTo>
                    <a:pt x="19" y="23"/>
                    <a:pt x="17" y="23"/>
                    <a:pt x="15" y="23"/>
                  </a:cubicBezTo>
                  <a:cubicBezTo>
                    <a:pt x="10" y="23"/>
                    <a:pt x="10" y="23"/>
                    <a:pt x="10" y="23"/>
                  </a:cubicBezTo>
                  <a:cubicBezTo>
                    <a:pt x="10" y="9"/>
                    <a:pt x="10" y="9"/>
                    <a:pt x="10" y="9"/>
                  </a:cubicBezTo>
                  <a:cubicBezTo>
                    <a:pt x="15" y="9"/>
                    <a:pt x="15" y="9"/>
                    <a:pt x="15"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6" name="Freeform 22"/>
            <p:cNvSpPr/>
            <p:nvPr>
              <p:custDataLst>
                <p:tags r:id="rId21"/>
              </p:custDataLst>
            </p:nvPr>
          </p:nvSpPr>
          <p:spPr bwMode="auto">
            <a:xfrm flipH="1">
              <a:off x="2631569" y="3668220"/>
              <a:ext cx="236156" cy="329970"/>
            </a:xfrm>
            <a:custGeom>
              <a:avLst/>
              <a:gdLst>
                <a:gd name="T0" fmla="*/ 73 w 73"/>
                <a:gd name="T1" fmla="*/ 0 h 102"/>
                <a:gd name="T2" fmla="*/ 0 w 73"/>
                <a:gd name="T3" fmla="*/ 0 h 102"/>
                <a:gd name="T4" fmla="*/ 0 w 73"/>
                <a:gd name="T5" fmla="*/ 19 h 102"/>
                <a:gd name="T6" fmla="*/ 25 w 73"/>
                <a:gd name="T7" fmla="*/ 19 h 102"/>
                <a:gd name="T8" fmla="*/ 25 w 73"/>
                <a:gd name="T9" fmla="*/ 102 h 102"/>
                <a:gd name="T10" fmla="*/ 46 w 73"/>
                <a:gd name="T11" fmla="*/ 102 h 102"/>
                <a:gd name="T12" fmla="*/ 46 w 73"/>
                <a:gd name="T13" fmla="*/ 19 h 102"/>
                <a:gd name="T14" fmla="*/ 73 w 73"/>
                <a:gd name="T15" fmla="*/ 19 h 102"/>
                <a:gd name="T16" fmla="*/ 73 w 73"/>
                <a:gd name="T17" fmla="*/ 0 h 102"/>
                <a:gd name="T18" fmla="*/ 73 w 73"/>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02">
                  <a:moveTo>
                    <a:pt x="73" y="0"/>
                  </a:moveTo>
                  <a:lnTo>
                    <a:pt x="0" y="0"/>
                  </a:lnTo>
                  <a:lnTo>
                    <a:pt x="0" y="19"/>
                  </a:lnTo>
                  <a:lnTo>
                    <a:pt x="25" y="19"/>
                  </a:lnTo>
                  <a:lnTo>
                    <a:pt x="25" y="102"/>
                  </a:lnTo>
                  <a:lnTo>
                    <a:pt x="46" y="102"/>
                  </a:lnTo>
                  <a:lnTo>
                    <a:pt x="46" y="19"/>
                  </a:lnTo>
                  <a:lnTo>
                    <a:pt x="73" y="19"/>
                  </a:lnTo>
                  <a:lnTo>
                    <a:pt x="73" y="0"/>
                  </a:lnTo>
                  <a:lnTo>
                    <a:pt x="7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47" name="Freeform 23"/>
            <p:cNvSpPr>
              <a:spLocks noEditPoints="1"/>
            </p:cNvSpPr>
            <p:nvPr>
              <p:custDataLst>
                <p:tags r:id="rId22"/>
              </p:custDataLst>
            </p:nvPr>
          </p:nvSpPr>
          <p:spPr bwMode="auto">
            <a:xfrm flipH="1">
              <a:off x="1832523" y="1429602"/>
              <a:ext cx="262036" cy="349380"/>
            </a:xfrm>
            <a:custGeom>
              <a:avLst/>
              <a:gdLst>
                <a:gd name="T0" fmla="*/ 30 w 39"/>
                <a:gd name="T1" fmla="*/ 36 h 52"/>
                <a:gd name="T2" fmla="*/ 23 w 39"/>
                <a:gd name="T3" fmla="*/ 29 h 52"/>
                <a:gd name="T4" fmla="*/ 23 w 39"/>
                <a:gd name="T5" fmla="*/ 28 h 52"/>
                <a:gd name="T6" fmla="*/ 31 w 39"/>
                <a:gd name="T7" fmla="*/ 23 h 52"/>
                <a:gd name="T8" fmla="*/ 33 w 39"/>
                <a:gd name="T9" fmla="*/ 14 h 52"/>
                <a:gd name="T10" fmla="*/ 16 w 39"/>
                <a:gd name="T11" fmla="*/ 0 h 52"/>
                <a:gd name="T12" fmla="*/ 0 w 39"/>
                <a:gd name="T13" fmla="*/ 0 h 52"/>
                <a:gd name="T14" fmla="*/ 0 w 39"/>
                <a:gd name="T15" fmla="*/ 52 h 52"/>
                <a:gd name="T16" fmla="*/ 10 w 39"/>
                <a:gd name="T17" fmla="*/ 52 h 52"/>
                <a:gd name="T18" fmla="*/ 10 w 39"/>
                <a:gd name="T19" fmla="*/ 32 h 52"/>
                <a:gd name="T20" fmla="*/ 13 w 39"/>
                <a:gd name="T21" fmla="*/ 32 h 52"/>
                <a:gd name="T22" fmla="*/ 16 w 39"/>
                <a:gd name="T23" fmla="*/ 33 h 52"/>
                <a:gd name="T24" fmla="*/ 20 w 39"/>
                <a:gd name="T25" fmla="*/ 38 h 52"/>
                <a:gd name="T26" fmla="*/ 27 w 39"/>
                <a:gd name="T27" fmla="*/ 52 h 52"/>
                <a:gd name="T28" fmla="*/ 39 w 39"/>
                <a:gd name="T29" fmla="*/ 52 h 52"/>
                <a:gd name="T30" fmla="*/ 30 w 39"/>
                <a:gd name="T31" fmla="*/ 36 h 52"/>
                <a:gd name="T32" fmla="*/ 15 w 39"/>
                <a:gd name="T33" fmla="*/ 9 h 52"/>
                <a:gd name="T34" fmla="*/ 23 w 39"/>
                <a:gd name="T35" fmla="*/ 16 h 52"/>
                <a:gd name="T36" fmla="*/ 21 w 39"/>
                <a:gd name="T37" fmla="*/ 21 h 52"/>
                <a:gd name="T38" fmla="*/ 15 w 39"/>
                <a:gd name="T39" fmla="*/ 23 h 52"/>
                <a:gd name="T40" fmla="*/ 10 w 39"/>
                <a:gd name="T41" fmla="*/ 23 h 52"/>
                <a:gd name="T42" fmla="*/ 10 w 39"/>
                <a:gd name="T43" fmla="*/ 9 h 52"/>
                <a:gd name="T44" fmla="*/ 15 w 39"/>
                <a:gd name="T45"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52">
                  <a:moveTo>
                    <a:pt x="30" y="36"/>
                  </a:moveTo>
                  <a:cubicBezTo>
                    <a:pt x="27" y="32"/>
                    <a:pt x="25" y="29"/>
                    <a:pt x="23" y="29"/>
                  </a:cubicBezTo>
                  <a:cubicBezTo>
                    <a:pt x="23" y="28"/>
                    <a:pt x="23" y="28"/>
                    <a:pt x="23" y="28"/>
                  </a:cubicBezTo>
                  <a:cubicBezTo>
                    <a:pt x="26" y="27"/>
                    <a:pt x="29" y="26"/>
                    <a:pt x="31" y="23"/>
                  </a:cubicBezTo>
                  <a:cubicBezTo>
                    <a:pt x="32" y="21"/>
                    <a:pt x="33" y="18"/>
                    <a:pt x="33" y="14"/>
                  </a:cubicBezTo>
                  <a:cubicBezTo>
                    <a:pt x="33" y="5"/>
                    <a:pt x="28" y="0"/>
                    <a:pt x="16" y="0"/>
                  </a:cubicBezTo>
                  <a:cubicBezTo>
                    <a:pt x="0" y="0"/>
                    <a:pt x="0" y="0"/>
                    <a:pt x="0" y="0"/>
                  </a:cubicBezTo>
                  <a:cubicBezTo>
                    <a:pt x="0" y="52"/>
                    <a:pt x="0" y="52"/>
                    <a:pt x="0" y="52"/>
                  </a:cubicBezTo>
                  <a:cubicBezTo>
                    <a:pt x="10" y="52"/>
                    <a:pt x="10" y="52"/>
                    <a:pt x="10" y="52"/>
                  </a:cubicBezTo>
                  <a:cubicBezTo>
                    <a:pt x="10" y="32"/>
                    <a:pt x="10" y="32"/>
                    <a:pt x="10" y="32"/>
                  </a:cubicBezTo>
                  <a:cubicBezTo>
                    <a:pt x="13" y="32"/>
                    <a:pt x="13" y="32"/>
                    <a:pt x="13" y="32"/>
                  </a:cubicBezTo>
                  <a:cubicBezTo>
                    <a:pt x="14" y="32"/>
                    <a:pt x="15" y="32"/>
                    <a:pt x="16" y="33"/>
                  </a:cubicBezTo>
                  <a:cubicBezTo>
                    <a:pt x="17" y="34"/>
                    <a:pt x="18" y="36"/>
                    <a:pt x="20" y="38"/>
                  </a:cubicBezTo>
                  <a:cubicBezTo>
                    <a:pt x="27" y="52"/>
                    <a:pt x="27" y="52"/>
                    <a:pt x="27" y="52"/>
                  </a:cubicBezTo>
                  <a:cubicBezTo>
                    <a:pt x="39" y="52"/>
                    <a:pt x="39" y="52"/>
                    <a:pt x="39" y="52"/>
                  </a:cubicBezTo>
                  <a:cubicBezTo>
                    <a:pt x="30" y="36"/>
                    <a:pt x="30" y="36"/>
                    <a:pt x="30" y="36"/>
                  </a:cubicBezTo>
                  <a:close/>
                  <a:moveTo>
                    <a:pt x="15" y="9"/>
                  </a:moveTo>
                  <a:cubicBezTo>
                    <a:pt x="20" y="9"/>
                    <a:pt x="23" y="11"/>
                    <a:pt x="23" y="16"/>
                  </a:cubicBezTo>
                  <a:cubicBezTo>
                    <a:pt x="23" y="18"/>
                    <a:pt x="22" y="20"/>
                    <a:pt x="21" y="21"/>
                  </a:cubicBezTo>
                  <a:cubicBezTo>
                    <a:pt x="19" y="23"/>
                    <a:pt x="17" y="23"/>
                    <a:pt x="15" y="23"/>
                  </a:cubicBezTo>
                  <a:cubicBezTo>
                    <a:pt x="10" y="23"/>
                    <a:pt x="10" y="23"/>
                    <a:pt x="10" y="23"/>
                  </a:cubicBezTo>
                  <a:cubicBezTo>
                    <a:pt x="10" y="9"/>
                    <a:pt x="10" y="9"/>
                    <a:pt x="10" y="9"/>
                  </a:cubicBezTo>
                  <a:cubicBezTo>
                    <a:pt x="15" y="9"/>
                    <a:pt x="15" y="9"/>
                    <a:pt x="15"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grpSp>
      <p:sp>
        <p:nvSpPr>
          <p:cNvPr id="13" name="标题 1"/>
          <p:cNvSpPr>
            <a:spLocks noGrp="1"/>
          </p:cNvSpPr>
          <p:nvPr>
            <p:ph type="ctrTitle" hasCustomPrompt="1"/>
            <p:custDataLst>
              <p:tags r:id="rId23"/>
            </p:custDataLst>
          </p:nvPr>
        </p:nvSpPr>
        <p:spPr>
          <a:xfrm>
            <a:off x="1550855" y="1646883"/>
            <a:ext cx="5426076" cy="1621509"/>
          </a:xfrm>
        </p:spPr>
        <p:txBody>
          <a:bodyPr anchor="b">
            <a:normAutofit/>
          </a:bodyPr>
          <a:lstStyle>
            <a:lvl1pPr marL="0" indent="0" algn="l">
              <a:buFont typeface="Arial" panose="020B0604020202020204" pitchFamily="34" charset="0"/>
              <a:buNone/>
              <a:defRPr sz="9600">
                <a:solidFill>
                  <a:schemeClr val="tx1">
                    <a:lumMod val="85000"/>
                    <a:lumOff val="15000"/>
                  </a:schemeClr>
                </a:solidFill>
              </a:defRPr>
            </a:lvl1pPr>
          </a:lstStyle>
          <a:p>
            <a:r>
              <a:rPr lang="zh-CN" altLang="en-US" dirty="0"/>
              <a:t>编辑标题</a:t>
            </a:r>
            <a:endParaRPr lang="zh-CN" altLang="en-US" dirty="0"/>
          </a:p>
        </p:txBody>
      </p:sp>
      <p:sp>
        <p:nvSpPr>
          <p:cNvPr id="2" name="日期占位符 1"/>
          <p:cNvSpPr>
            <a:spLocks noGrp="1"/>
          </p:cNvSpPr>
          <p:nvPr>
            <p:ph type="dt" sz="half" idx="10"/>
            <p:custDataLst>
              <p:tags r:id="rId24"/>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dirty="0"/>
          </a:p>
        </p:txBody>
      </p:sp>
      <p:sp>
        <p:nvSpPr>
          <p:cNvPr id="3" name="页脚占位符 2"/>
          <p:cNvSpPr>
            <a:spLocks noGrp="1"/>
          </p:cNvSpPr>
          <p:nvPr>
            <p:ph type="ftr" sz="quarter" idx="11"/>
            <p:custDataLst>
              <p:tags r:id="rId25"/>
            </p:custDataLst>
          </p:nvPr>
        </p:nvSpPr>
        <p:spPr/>
        <p:txBody>
          <a:bodyPr/>
          <a:lstStyle>
            <a:lvl1pPr>
              <a:defRPr>
                <a:solidFill>
                  <a:schemeClr val="bg1"/>
                </a:solidFill>
              </a:defRPr>
            </a:lvl1pPr>
          </a:lstStyle>
          <a:p>
            <a:endParaRPr lang="zh-CN" altLang="en-US" dirty="0"/>
          </a:p>
        </p:txBody>
      </p:sp>
      <p:sp>
        <p:nvSpPr>
          <p:cNvPr id="4" name="灯片编号占位符 3"/>
          <p:cNvSpPr>
            <a:spLocks noGrp="1"/>
          </p:cNvSpPr>
          <p:nvPr>
            <p:ph type="sldNum" sz="quarter" idx="12"/>
            <p:custDataLst>
              <p:tags r:id="rId26"/>
            </p:custDataLst>
          </p:nvPr>
        </p:nvSpPr>
        <p:spPr/>
        <p:txBody>
          <a:bodyPr/>
          <a:lstStyle>
            <a:lvl1pPr>
              <a:defRPr>
                <a:solidFill>
                  <a:schemeClr val="bg1"/>
                </a:solidFill>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a:spLocks noChangeArrowheads="1"/>
          </p:cNvSpPr>
          <p:nvPr>
            <p:custDataLst>
              <p:tags r:id="rId2"/>
            </p:custDataLst>
          </p:nvPr>
        </p:nvSpPr>
        <p:spPr bwMode="auto">
          <a:xfrm>
            <a:off x="10687050" y="4591050"/>
            <a:ext cx="1504950" cy="2266950"/>
          </a:xfrm>
          <a:prstGeom prst="rect">
            <a:avLst/>
          </a:prstGeom>
          <a:solidFill>
            <a:srgbClr val="EF00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4400" dirty="0">
              <a:latin typeface="微软雅黑" panose="020B0503020204020204" charset="-122"/>
              <a:ea typeface="微软雅黑" panose="020B0503020204020204" charset="-122"/>
            </a:endParaRPr>
          </a:p>
        </p:txBody>
      </p:sp>
      <p:grpSp>
        <p:nvGrpSpPr>
          <p:cNvPr id="19" name="组合 18"/>
          <p:cNvGrpSpPr/>
          <p:nvPr>
            <p:custDataLst>
              <p:tags r:id="rId3"/>
            </p:custDataLst>
          </p:nvPr>
        </p:nvGrpSpPr>
        <p:grpSpPr>
          <a:xfrm>
            <a:off x="10153198" y="5425381"/>
            <a:ext cx="2038801" cy="746914"/>
            <a:chOff x="-4955" y="3163560"/>
            <a:chExt cx="2594468" cy="921975"/>
          </a:xfrm>
        </p:grpSpPr>
        <p:sp>
          <p:nvSpPr>
            <p:cNvPr id="8" name="Rectangle 7"/>
            <p:cNvSpPr>
              <a:spLocks noChangeArrowheads="1"/>
            </p:cNvSpPr>
            <p:nvPr>
              <p:custDataLst>
                <p:tags r:id="rId4"/>
              </p:custDataLst>
            </p:nvPr>
          </p:nvSpPr>
          <p:spPr bwMode="auto">
            <a:xfrm>
              <a:off x="-4955" y="316356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9" name="Rectangle 8"/>
            <p:cNvSpPr>
              <a:spLocks noChangeArrowheads="1"/>
            </p:cNvSpPr>
            <p:nvPr>
              <p:custDataLst>
                <p:tags r:id="rId5"/>
              </p:custDataLst>
            </p:nvPr>
          </p:nvSpPr>
          <p:spPr bwMode="auto">
            <a:xfrm>
              <a:off x="244141" y="316356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0" name="Rectangle 9"/>
            <p:cNvSpPr>
              <a:spLocks noChangeArrowheads="1"/>
            </p:cNvSpPr>
            <p:nvPr>
              <p:custDataLst>
                <p:tags r:id="rId6"/>
              </p:custDataLst>
            </p:nvPr>
          </p:nvSpPr>
          <p:spPr bwMode="auto">
            <a:xfrm>
              <a:off x="493235" y="3163560"/>
              <a:ext cx="7440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1" name="Rectangle 10"/>
            <p:cNvSpPr>
              <a:spLocks noChangeArrowheads="1"/>
            </p:cNvSpPr>
            <p:nvPr>
              <p:custDataLst>
                <p:tags r:id="rId7"/>
              </p:custDataLst>
            </p:nvPr>
          </p:nvSpPr>
          <p:spPr bwMode="auto">
            <a:xfrm>
              <a:off x="748800" y="316356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2" name="Rectangle 11"/>
            <p:cNvSpPr>
              <a:spLocks noChangeArrowheads="1"/>
            </p:cNvSpPr>
            <p:nvPr>
              <p:custDataLst>
                <p:tags r:id="rId8"/>
              </p:custDataLst>
            </p:nvPr>
          </p:nvSpPr>
          <p:spPr bwMode="auto">
            <a:xfrm>
              <a:off x="997894" y="316356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3" name="Rectangle 12"/>
            <p:cNvSpPr>
              <a:spLocks noChangeArrowheads="1"/>
            </p:cNvSpPr>
            <p:nvPr>
              <p:custDataLst>
                <p:tags r:id="rId9"/>
              </p:custDataLst>
            </p:nvPr>
          </p:nvSpPr>
          <p:spPr bwMode="auto">
            <a:xfrm>
              <a:off x="1246990" y="316356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4" name="Rectangle 13"/>
            <p:cNvSpPr>
              <a:spLocks noChangeArrowheads="1"/>
            </p:cNvSpPr>
            <p:nvPr>
              <p:custDataLst>
                <p:tags r:id="rId10"/>
              </p:custDataLst>
            </p:nvPr>
          </p:nvSpPr>
          <p:spPr bwMode="auto">
            <a:xfrm>
              <a:off x="1496084" y="3163560"/>
              <a:ext cx="71170"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 name="Rectangle 14"/>
            <p:cNvSpPr>
              <a:spLocks noChangeArrowheads="1"/>
            </p:cNvSpPr>
            <p:nvPr>
              <p:custDataLst>
                <p:tags r:id="rId11"/>
              </p:custDataLst>
            </p:nvPr>
          </p:nvSpPr>
          <p:spPr bwMode="auto">
            <a:xfrm>
              <a:off x="1751649" y="3163560"/>
              <a:ext cx="64700"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 name="Rectangle 15"/>
            <p:cNvSpPr>
              <a:spLocks noChangeArrowheads="1"/>
            </p:cNvSpPr>
            <p:nvPr>
              <p:custDataLst>
                <p:tags r:id="rId12"/>
              </p:custDataLst>
            </p:nvPr>
          </p:nvSpPr>
          <p:spPr bwMode="auto">
            <a:xfrm>
              <a:off x="1997509" y="316356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 name="Rectangle 16"/>
            <p:cNvSpPr>
              <a:spLocks noChangeArrowheads="1"/>
            </p:cNvSpPr>
            <p:nvPr>
              <p:custDataLst>
                <p:tags r:id="rId13"/>
              </p:custDataLst>
            </p:nvPr>
          </p:nvSpPr>
          <p:spPr bwMode="auto">
            <a:xfrm>
              <a:off x="2246603" y="316356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 name="Rectangle 17"/>
            <p:cNvSpPr>
              <a:spLocks noChangeArrowheads="1"/>
            </p:cNvSpPr>
            <p:nvPr>
              <p:custDataLst>
                <p:tags r:id="rId14"/>
              </p:custDataLst>
            </p:nvPr>
          </p:nvSpPr>
          <p:spPr bwMode="auto">
            <a:xfrm>
              <a:off x="2524813" y="3163560"/>
              <a:ext cx="64700"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solidFill>
                  <a:schemeClr val="tx1">
                    <a:lumMod val="85000"/>
                    <a:lumOff val="15000"/>
                  </a:schemeClr>
                </a:solidFill>
                <a:latin typeface="微软雅黑" panose="020B0503020204020204" charset="-122"/>
                <a:ea typeface="微软雅黑" panose="020B0503020204020204" charset="-122"/>
              </a:endParaRPr>
            </a:p>
          </p:txBody>
        </p:sp>
      </p:grpSp>
      <p:sp>
        <p:nvSpPr>
          <p:cNvPr id="2" name="标题 1"/>
          <p:cNvSpPr>
            <a:spLocks noGrp="1"/>
          </p:cNvSpPr>
          <p:nvPr>
            <p:ph type="title"/>
            <p:custDataLst>
              <p:tags r:id="rId15"/>
            </p:custDataLst>
          </p:nvPr>
        </p:nvSpPr>
        <p:spPr>
          <a:xfrm>
            <a:off x="876000" y="334800"/>
            <a:ext cx="10440000" cy="1368000"/>
          </a:xfrm>
        </p:spPr>
        <p:txBody>
          <a:bodyPr>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idx="1"/>
            <p:custDataLst>
              <p:tags r:id="rId16"/>
            </p:custDataLst>
          </p:nvPr>
        </p:nvSpPr>
        <p:spPr>
          <a:xfrm>
            <a:off x="876000" y="1852295"/>
            <a:ext cx="10440000" cy="4320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8"/>
            </p:custDataLst>
          </p:nvPr>
        </p:nvSpPr>
        <p:spPr/>
        <p:txBody>
          <a:bodyPr/>
          <a:lstStyle/>
          <a:p>
            <a:endParaRPr lang="zh-CN" altLang="en-US"/>
          </a:p>
        </p:txBody>
      </p:sp>
      <p:sp>
        <p:nvSpPr>
          <p:cNvPr id="6" name="灯片编号占位符 5"/>
          <p:cNvSpPr>
            <a:spLocks noGrp="1"/>
          </p:cNvSpPr>
          <p:nvPr>
            <p:ph type="sldNum" sz="quarter" idx="12"/>
            <p:custDataLst>
              <p:tags r:id="rId1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userDrawn="1">
  <p:cSld name="节标题">
    <p:spTree>
      <p:nvGrpSpPr>
        <p:cNvPr id="1" name=""/>
        <p:cNvGrpSpPr/>
        <p:nvPr/>
      </p:nvGrpSpPr>
      <p:grpSpPr>
        <a:xfrm>
          <a:off x="0" y="0"/>
          <a:ext cx="0" cy="0"/>
          <a:chOff x="0" y="0"/>
          <a:chExt cx="0" cy="0"/>
        </a:xfrm>
      </p:grpSpPr>
      <p:sp>
        <p:nvSpPr>
          <p:cNvPr id="24" name="Rectangle 6"/>
          <p:cNvSpPr>
            <a:spLocks noChangeArrowheads="1"/>
          </p:cNvSpPr>
          <p:nvPr>
            <p:custDataLst>
              <p:tags r:id="rId2"/>
            </p:custDataLst>
          </p:nvPr>
        </p:nvSpPr>
        <p:spPr bwMode="auto">
          <a:xfrm>
            <a:off x="10276882" y="4059726"/>
            <a:ext cx="1915118" cy="2798274"/>
          </a:xfrm>
          <a:prstGeom prst="rect">
            <a:avLst/>
          </a:prstGeom>
          <a:solidFill>
            <a:srgbClr val="EF00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4400" dirty="0">
              <a:latin typeface="微软雅黑" panose="020B0503020204020204" charset="-122"/>
              <a:ea typeface="微软雅黑" panose="020B0503020204020204" charset="-122"/>
            </a:endParaRPr>
          </a:p>
        </p:txBody>
      </p:sp>
      <p:grpSp>
        <p:nvGrpSpPr>
          <p:cNvPr id="5" name="组合 4"/>
          <p:cNvGrpSpPr/>
          <p:nvPr>
            <p:custDataLst>
              <p:tags r:id="rId3"/>
            </p:custDataLst>
          </p:nvPr>
        </p:nvGrpSpPr>
        <p:grpSpPr>
          <a:xfrm rot="5400000">
            <a:off x="9532092" y="4997876"/>
            <a:ext cx="2594468" cy="921975"/>
            <a:chOff x="6910195" y="-1694190"/>
            <a:chExt cx="2594468" cy="921975"/>
          </a:xfrm>
        </p:grpSpPr>
        <p:sp>
          <p:nvSpPr>
            <p:cNvPr id="10" name="Rectangle 7"/>
            <p:cNvSpPr>
              <a:spLocks noChangeArrowheads="1"/>
            </p:cNvSpPr>
            <p:nvPr>
              <p:custDataLst>
                <p:tags r:id="rId4"/>
              </p:custDataLst>
            </p:nvPr>
          </p:nvSpPr>
          <p:spPr bwMode="auto">
            <a:xfrm>
              <a:off x="6910195" y="-169419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1" name="Rectangle 8"/>
            <p:cNvSpPr>
              <a:spLocks noChangeArrowheads="1"/>
            </p:cNvSpPr>
            <p:nvPr>
              <p:custDataLst>
                <p:tags r:id="rId5"/>
              </p:custDataLst>
            </p:nvPr>
          </p:nvSpPr>
          <p:spPr bwMode="auto">
            <a:xfrm>
              <a:off x="7159291" y="-169419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2" name="Rectangle 9"/>
            <p:cNvSpPr>
              <a:spLocks noChangeArrowheads="1"/>
            </p:cNvSpPr>
            <p:nvPr>
              <p:custDataLst>
                <p:tags r:id="rId6"/>
              </p:custDataLst>
            </p:nvPr>
          </p:nvSpPr>
          <p:spPr bwMode="auto">
            <a:xfrm>
              <a:off x="7408385" y="-1694190"/>
              <a:ext cx="7440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3" name="Rectangle 10"/>
            <p:cNvSpPr>
              <a:spLocks noChangeArrowheads="1"/>
            </p:cNvSpPr>
            <p:nvPr>
              <p:custDataLst>
                <p:tags r:id="rId7"/>
              </p:custDataLst>
            </p:nvPr>
          </p:nvSpPr>
          <p:spPr bwMode="auto">
            <a:xfrm>
              <a:off x="7663950" y="-169419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4" name="Rectangle 11"/>
            <p:cNvSpPr>
              <a:spLocks noChangeArrowheads="1"/>
            </p:cNvSpPr>
            <p:nvPr>
              <p:custDataLst>
                <p:tags r:id="rId8"/>
              </p:custDataLst>
            </p:nvPr>
          </p:nvSpPr>
          <p:spPr bwMode="auto">
            <a:xfrm>
              <a:off x="7913044" y="-169419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5" name="Rectangle 12"/>
            <p:cNvSpPr>
              <a:spLocks noChangeArrowheads="1"/>
            </p:cNvSpPr>
            <p:nvPr>
              <p:custDataLst>
                <p:tags r:id="rId9"/>
              </p:custDataLst>
            </p:nvPr>
          </p:nvSpPr>
          <p:spPr bwMode="auto">
            <a:xfrm>
              <a:off x="8162140" y="-169419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6" name="Rectangle 13"/>
            <p:cNvSpPr>
              <a:spLocks noChangeArrowheads="1"/>
            </p:cNvSpPr>
            <p:nvPr>
              <p:custDataLst>
                <p:tags r:id="rId10"/>
              </p:custDataLst>
            </p:nvPr>
          </p:nvSpPr>
          <p:spPr bwMode="auto">
            <a:xfrm>
              <a:off x="8411234" y="-1694190"/>
              <a:ext cx="71170"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7" name="Rectangle 14"/>
            <p:cNvSpPr>
              <a:spLocks noChangeArrowheads="1"/>
            </p:cNvSpPr>
            <p:nvPr>
              <p:custDataLst>
                <p:tags r:id="rId11"/>
              </p:custDataLst>
            </p:nvPr>
          </p:nvSpPr>
          <p:spPr bwMode="auto">
            <a:xfrm>
              <a:off x="8666799" y="-1694190"/>
              <a:ext cx="64700"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8" name="Rectangle 15"/>
            <p:cNvSpPr>
              <a:spLocks noChangeArrowheads="1"/>
            </p:cNvSpPr>
            <p:nvPr>
              <p:custDataLst>
                <p:tags r:id="rId12"/>
              </p:custDataLst>
            </p:nvPr>
          </p:nvSpPr>
          <p:spPr bwMode="auto">
            <a:xfrm>
              <a:off x="8912659" y="-169419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19" name="Rectangle 16"/>
            <p:cNvSpPr>
              <a:spLocks noChangeArrowheads="1"/>
            </p:cNvSpPr>
            <p:nvPr>
              <p:custDataLst>
                <p:tags r:id="rId13"/>
              </p:custDataLst>
            </p:nvPr>
          </p:nvSpPr>
          <p:spPr bwMode="auto">
            <a:xfrm>
              <a:off x="9161753" y="-1694190"/>
              <a:ext cx="67936"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2" name="Rectangle 17"/>
            <p:cNvSpPr>
              <a:spLocks noChangeArrowheads="1"/>
            </p:cNvSpPr>
            <p:nvPr>
              <p:custDataLst>
                <p:tags r:id="rId14"/>
              </p:custDataLst>
            </p:nvPr>
          </p:nvSpPr>
          <p:spPr bwMode="auto">
            <a:xfrm>
              <a:off x="9439963" y="-1694190"/>
              <a:ext cx="64700" cy="92197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solidFill>
                  <a:schemeClr val="tx1">
                    <a:lumMod val="85000"/>
                    <a:lumOff val="15000"/>
                  </a:schemeClr>
                </a:solidFill>
                <a:latin typeface="微软雅黑" panose="020B0503020204020204" charset="-122"/>
                <a:ea typeface="微软雅黑" panose="020B0503020204020204" charset="-122"/>
              </a:endParaRPr>
            </a:p>
          </p:txBody>
        </p:sp>
      </p:grpSp>
      <p:sp>
        <p:nvSpPr>
          <p:cNvPr id="25" name="Freeform 5"/>
          <p:cNvSpPr/>
          <p:nvPr>
            <p:custDataLst>
              <p:tags r:id="rId15"/>
            </p:custDataLst>
          </p:nvPr>
        </p:nvSpPr>
        <p:spPr bwMode="auto">
          <a:xfrm>
            <a:off x="0" y="3905250"/>
            <a:ext cx="10276882" cy="2952750"/>
          </a:xfrm>
          <a:custGeom>
            <a:avLst/>
            <a:gdLst>
              <a:gd name="T0" fmla="*/ 0 w 7666"/>
              <a:gd name="T1" fmla="*/ 0 h 2540"/>
              <a:gd name="T2" fmla="*/ 7666 w 7666"/>
              <a:gd name="T3" fmla="*/ 1360 h 2540"/>
              <a:gd name="T4" fmla="*/ 7666 w 7666"/>
              <a:gd name="T5" fmla="*/ 2540 h 2540"/>
              <a:gd name="T6" fmla="*/ 0 w 7666"/>
              <a:gd name="T7" fmla="*/ 2540 h 2540"/>
              <a:gd name="T8" fmla="*/ 0 w 7666"/>
              <a:gd name="T9" fmla="*/ 0 h 2540"/>
            </a:gdLst>
            <a:ahLst/>
            <a:cxnLst>
              <a:cxn ang="0">
                <a:pos x="T0" y="T1"/>
              </a:cxn>
              <a:cxn ang="0">
                <a:pos x="T2" y="T3"/>
              </a:cxn>
              <a:cxn ang="0">
                <a:pos x="T4" y="T5"/>
              </a:cxn>
              <a:cxn ang="0">
                <a:pos x="T6" y="T7"/>
              </a:cxn>
              <a:cxn ang="0">
                <a:pos x="T8" y="T9"/>
              </a:cxn>
            </a:cxnLst>
            <a:rect l="0" t="0" r="r" b="b"/>
            <a:pathLst>
              <a:path w="7666" h="2540">
                <a:moveTo>
                  <a:pt x="0" y="0"/>
                </a:moveTo>
                <a:lnTo>
                  <a:pt x="7666" y="1360"/>
                </a:lnTo>
                <a:lnTo>
                  <a:pt x="7666" y="2540"/>
                </a:lnTo>
                <a:lnTo>
                  <a:pt x="0" y="2540"/>
                </a:lnTo>
                <a:lnTo>
                  <a:pt x="0" y="0"/>
                </a:lnTo>
                <a:close/>
              </a:path>
            </a:pathLst>
          </a:custGeom>
          <a:blipFill>
            <a:blip r:embed="rId16"/>
            <a:stretch>
              <a:fillRect t="-34994" b="-34776"/>
            </a:stretch>
          </a:blipFill>
          <a:ln w="26988" cap="flat">
            <a:noFill/>
            <a:prstDash val="solid"/>
            <a:miter lim="800000"/>
          </a:ln>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20" name="标题 1"/>
          <p:cNvSpPr>
            <a:spLocks noGrp="1"/>
          </p:cNvSpPr>
          <p:nvPr>
            <p:ph type="title" hasCustomPrompt="1"/>
            <p:custDataLst>
              <p:tags r:id="rId17"/>
            </p:custDataLst>
          </p:nvPr>
        </p:nvSpPr>
        <p:spPr>
          <a:xfrm>
            <a:off x="954011" y="1700676"/>
            <a:ext cx="6664478" cy="895350"/>
          </a:xfrm>
        </p:spPr>
        <p:txBody>
          <a:bodyPr anchor="b">
            <a:normAutofit/>
          </a:bodyPr>
          <a:lstStyle>
            <a:lvl1pPr algn="r">
              <a:defRPr sz="4800" b="1">
                <a:solidFill>
                  <a:schemeClr val="tx1">
                    <a:lumMod val="85000"/>
                    <a:lumOff val="15000"/>
                  </a:schemeClr>
                </a:solidFill>
              </a:defRPr>
            </a:lvl1pPr>
          </a:lstStyle>
          <a:p>
            <a:r>
              <a:rPr lang="zh-CN" altLang="en-US" dirty="0"/>
              <a:t>单击此处编辑标题</a:t>
            </a:r>
            <a:endParaRPr lang="zh-CN" altLang="en-US" dirty="0"/>
          </a:p>
        </p:txBody>
      </p:sp>
      <p:sp>
        <p:nvSpPr>
          <p:cNvPr id="21" name="文本占位符 2"/>
          <p:cNvSpPr>
            <a:spLocks noGrp="1"/>
          </p:cNvSpPr>
          <p:nvPr>
            <p:ph type="body" idx="1" hasCustomPrompt="1"/>
            <p:custDataLst>
              <p:tags r:id="rId18"/>
            </p:custDataLst>
          </p:nvPr>
        </p:nvSpPr>
        <p:spPr>
          <a:xfrm>
            <a:off x="955127" y="2647396"/>
            <a:ext cx="6664478" cy="895351"/>
          </a:xfrm>
        </p:spPr>
        <p:txBody>
          <a:bodyPr anchor="t">
            <a:normAutofit/>
          </a:bodyPr>
          <a:lstStyle>
            <a:lvl1pPr marL="0" indent="0" algn="r">
              <a:lnSpc>
                <a:spcPct val="100000"/>
              </a:lnSpc>
              <a:buNone/>
              <a:defRPr sz="240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en-US" dirty="0"/>
          </a:p>
        </p:txBody>
      </p:sp>
      <p:sp>
        <p:nvSpPr>
          <p:cNvPr id="2" name="日期占位符 1"/>
          <p:cNvSpPr>
            <a:spLocks noGrp="1"/>
          </p:cNvSpPr>
          <p:nvPr>
            <p:ph type="dt" sz="half" idx="10"/>
            <p:custDataLst>
              <p:tags r:id="rId19"/>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dirty="0"/>
          </a:p>
        </p:txBody>
      </p:sp>
      <p:sp>
        <p:nvSpPr>
          <p:cNvPr id="3" name="页脚占位符 2"/>
          <p:cNvSpPr>
            <a:spLocks noGrp="1"/>
          </p:cNvSpPr>
          <p:nvPr>
            <p:ph type="ftr" sz="quarter" idx="11"/>
            <p:custDataLst>
              <p:tags r:id="rId20"/>
            </p:custDataLst>
          </p:nvPr>
        </p:nvSpPr>
        <p:spPr/>
        <p:txBody>
          <a:bodyPr/>
          <a:lstStyle>
            <a:lvl1pPr>
              <a:defRPr>
                <a:solidFill>
                  <a:schemeClr val="bg1"/>
                </a:solidFill>
              </a:defRPr>
            </a:lvl1pPr>
          </a:lstStyle>
          <a:p>
            <a:endParaRPr lang="zh-CN" altLang="en-US" dirty="0"/>
          </a:p>
        </p:txBody>
      </p:sp>
      <p:sp>
        <p:nvSpPr>
          <p:cNvPr id="4" name="灯片编号占位符 3"/>
          <p:cNvSpPr>
            <a:spLocks noGrp="1"/>
          </p:cNvSpPr>
          <p:nvPr>
            <p:ph type="sldNum" sz="quarter" idx="12"/>
            <p:custDataLst>
              <p:tags r:id="rId21"/>
            </p:custDataLst>
          </p:nvPr>
        </p:nvSpPr>
        <p:spPr/>
        <p:txBody>
          <a:bodyPr/>
          <a:lstStyle>
            <a:lvl1pPr>
              <a:defRPr>
                <a:solidFill>
                  <a:schemeClr val="bg1"/>
                </a:solidFill>
              </a:defRPr>
            </a:lvl1pPr>
          </a:lstStyle>
          <a:p>
            <a:fld id="{49AE70B2-8BF9-45C0-BB95-33D1B9D3A854}" type="slidenum">
              <a:rPr lang="zh-CN" altLang="en-US" smtClean="0"/>
            </a:fld>
            <a:endParaRPr lang="zh-CN" altLang="en-US" dirty="0"/>
          </a:p>
        </p:txBody>
      </p:sp>
      <p:sp>
        <p:nvSpPr>
          <p:cNvPr id="29" name="Freeform 18"/>
          <p:cNvSpPr/>
          <p:nvPr>
            <p:custDataLst>
              <p:tags r:id="rId22"/>
            </p:custDataLst>
          </p:nvPr>
        </p:nvSpPr>
        <p:spPr bwMode="auto">
          <a:xfrm>
            <a:off x="11568533" y="4437718"/>
            <a:ext cx="216746" cy="381730"/>
          </a:xfrm>
          <a:custGeom>
            <a:avLst/>
            <a:gdLst>
              <a:gd name="T0" fmla="*/ 67 w 67"/>
              <a:gd name="T1" fmla="*/ 97 h 118"/>
              <a:gd name="T2" fmla="*/ 25 w 67"/>
              <a:gd name="T3" fmla="*/ 97 h 118"/>
              <a:gd name="T4" fmla="*/ 25 w 67"/>
              <a:gd name="T5" fmla="*/ 68 h 118"/>
              <a:gd name="T6" fmla="*/ 61 w 67"/>
              <a:gd name="T7" fmla="*/ 68 h 118"/>
              <a:gd name="T8" fmla="*/ 61 w 67"/>
              <a:gd name="T9" fmla="*/ 47 h 118"/>
              <a:gd name="T10" fmla="*/ 25 w 67"/>
              <a:gd name="T11" fmla="*/ 47 h 118"/>
              <a:gd name="T12" fmla="*/ 23 w 67"/>
              <a:gd name="T13" fmla="*/ 20 h 118"/>
              <a:gd name="T14" fmla="*/ 63 w 67"/>
              <a:gd name="T15" fmla="*/ 20 h 118"/>
              <a:gd name="T16" fmla="*/ 63 w 67"/>
              <a:gd name="T17" fmla="*/ 0 h 118"/>
              <a:gd name="T18" fmla="*/ 0 w 67"/>
              <a:gd name="T19" fmla="*/ 0 h 118"/>
              <a:gd name="T20" fmla="*/ 0 w 67"/>
              <a:gd name="T21" fmla="*/ 118 h 118"/>
              <a:gd name="T22" fmla="*/ 67 w 67"/>
              <a:gd name="T23" fmla="*/ 118 h 118"/>
              <a:gd name="T24" fmla="*/ 67 w 67"/>
              <a:gd name="T25" fmla="*/ 97 h 118"/>
              <a:gd name="T26" fmla="*/ 67 w 67"/>
              <a:gd name="T27" fmla="*/ 9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118">
                <a:moveTo>
                  <a:pt x="67" y="97"/>
                </a:moveTo>
                <a:lnTo>
                  <a:pt x="25" y="97"/>
                </a:lnTo>
                <a:lnTo>
                  <a:pt x="25" y="68"/>
                </a:lnTo>
                <a:lnTo>
                  <a:pt x="61" y="68"/>
                </a:lnTo>
                <a:lnTo>
                  <a:pt x="61" y="47"/>
                </a:lnTo>
                <a:lnTo>
                  <a:pt x="25" y="47"/>
                </a:lnTo>
                <a:lnTo>
                  <a:pt x="23" y="20"/>
                </a:lnTo>
                <a:lnTo>
                  <a:pt x="63" y="20"/>
                </a:lnTo>
                <a:lnTo>
                  <a:pt x="63" y="0"/>
                </a:lnTo>
                <a:lnTo>
                  <a:pt x="0" y="0"/>
                </a:lnTo>
                <a:lnTo>
                  <a:pt x="0" y="118"/>
                </a:lnTo>
                <a:lnTo>
                  <a:pt x="67" y="118"/>
                </a:lnTo>
                <a:lnTo>
                  <a:pt x="67" y="97"/>
                </a:lnTo>
                <a:lnTo>
                  <a:pt x="67" y="9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0" name="Freeform 21"/>
          <p:cNvSpPr>
            <a:spLocks noEditPoints="1"/>
          </p:cNvSpPr>
          <p:nvPr>
            <p:custDataLst>
              <p:tags r:id="rId23"/>
            </p:custDataLst>
          </p:nvPr>
        </p:nvSpPr>
        <p:spPr bwMode="auto">
          <a:xfrm>
            <a:off x="11555593" y="5404981"/>
            <a:ext cx="262036" cy="349380"/>
          </a:xfrm>
          <a:custGeom>
            <a:avLst/>
            <a:gdLst>
              <a:gd name="T0" fmla="*/ 30 w 39"/>
              <a:gd name="T1" fmla="*/ 36 h 52"/>
              <a:gd name="T2" fmla="*/ 23 w 39"/>
              <a:gd name="T3" fmla="*/ 29 h 52"/>
              <a:gd name="T4" fmla="*/ 23 w 39"/>
              <a:gd name="T5" fmla="*/ 28 h 52"/>
              <a:gd name="T6" fmla="*/ 31 w 39"/>
              <a:gd name="T7" fmla="*/ 23 h 52"/>
              <a:gd name="T8" fmla="*/ 34 w 39"/>
              <a:gd name="T9" fmla="*/ 14 h 52"/>
              <a:gd name="T10" fmla="*/ 17 w 39"/>
              <a:gd name="T11" fmla="*/ 0 h 52"/>
              <a:gd name="T12" fmla="*/ 0 w 39"/>
              <a:gd name="T13" fmla="*/ 0 h 52"/>
              <a:gd name="T14" fmla="*/ 0 w 39"/>
              <a:gd name="T15" fmla="*/ 52 h 52"/>
              <a:gd name="T16" fmla="*/ 10 w 39"/>
              <a:gd name="T17" fmla="*/ 52 h 52"/>
              <a:gd name="T18" fmla="*/ 10 w 39"/>
              <a:gd name="T19" fmla="*/ 32 h 52"/>
              <a:gd name="T20" fmla="*/ 13 w 39"/>
              <a:gd name="T21" fmla="*/ 32 h 52"/>
              <a:gd name="T22" fmla="*/ 16 w 39"/>
              <a:gd name="T23" fmla="*/ 33 h 52"/>
              <a:gd name="T24" fmla="*/ 20 w 39"/>
              <a:gd name="T25" fmla="*/ 38 h 52"/>
              <a:gd name="T26" fmla="*/ 28 w 39"/>
              <a:gd name="T27" fmla="*/ 52 h 52"/>
              <a:gd name="T28" fmla="*/ 39 w 39"/>
              <a:gd name="T29" fmla="*/ 52 h 52"/>
              <a:gd name="T30" fmla="*/ 30 w 39"/>
              <a:gd name="T31" fmla="*/ 36 h 52"/>
              <a:gd name="T32" fmla="*/ 15 w 39"/>
              <a:gd name="T33" fmla="*/ 9 h 52"/>
              <a:gd name="T34" fmla="*/ 23 w 39"/>
              <a:gd name="T35" fmla="*/ 16 h 52"/>
              <a:gd name="T36" fmla="*/ 21 w 39"/>
              <a:gd name="T37" fmla="*/ 21 h 52"/>
              <a:gd name="T38" fmla="*/ 15 w 39"/>
              <a:gd name="T39" fmla="*/ 23 h 52"/>
              <a:gd name="T40" fmla="*/ 10 w 39"/>
              <a:gd name="T41" fmla="*/ 23 h 52"/>
              <a:gd name="T42" fmla="*/ 10 w 39"/>
              <a:gd name="T43" fmla="*/ 9 h 52"/>
              <a:gd name="T44" fmla="*/ 15 w 39"/>
              <a:gd name="T45"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52">
                <a:moveTo>
                  <a:pt x="30" y="36"/>
                </a:moveTo>
                <a:cubicBezTo>
                  <a:pt x="28" y="32"/>
                  <a:pt x="25" y="29"/>
                  <a:pt x="23" y="29"/>
                </a:cubicBezTo>
                <a:cubicBezTo>
                  <a:pt x="23" y="28"/>
                  <a:pt x="23" y="28"/>
                  <a:pt x="23" y="28"/>
                </a:cubicBezTo>
                <a:cubicBezTo>
                  <a:pt x="26" y="27"/>
                  <a:pt x="29" y="26"/>
                  <a:pt x="31" y="23"/>
                </a:cubicBezTo>
                <a:cubicBezTo>
                  <a:pt x="33" y="21"/>
                  <a:pt x="34" y="18"/>
                  <a:pt x="34" y="14"/>
                </a:cubicBezTo>
                <a:cubicBezTo>
                  <a:pt x="34" y="5"/>
                  <a:pt x="28" y="0"/>
                  <a:pt x="17" y="0"/>
                </a:cubicBezTo>
                <a:cubicBezTo>
                  <a:pt x="0" y="0"/>
                  <a:pt x="0" y="0"/>
                  <a:pt x="0" y="0"/>
                </a:cubicBezTo>
                <a:cubicBezTo>
                  <a:pt x="0" y="52"/>
                  <a:pt x="0" y="52"/>
                  <a:pt x="0" y="52"/>
                </a:cubicBezTo>
                <a:cubicBezTo>
                  <a:pt x="10" y="52"/>
                  <a:pt x="10" y="52"/>
                  <a:pt x="10" y="52"/>
                </a:cubicBezTo>
                <a:cubicBezTo>
                  <a:pt x="10" y="32"/>
                  <a:pt x="10" y="32"/>
                  <a:pt x="10" y="32"/>
                </a:cubicBezTo>
                <a:cubicBezTo>
                  <a:pt x="13" y="32"/>
                  <a:pt x="13" y="32"/>
                  <a:pt x="13" y="32"/>
                </a:cubicBezTo>
                <a:cubicBezTo>
                  <a:pt x="14" y="32"/>
                  <a:pt x="15" y="32"/>
                  <a:pt x="16" y="33"/>
                </a:cubicBezTo>
                <a:cubicBezTo>
                  <a:pt x="17" y="34"/>
                  <a:pt x="19" y="36"/>
                  <a:pt x="20" y="38"/>
                </a:cubicBezTo>
                <a:cubicBezTo>
                  <a:pt x="28" y="52"/>
                  <a:pt x="28" y="52"/>
                  <a:pt x="28" y="52"/>
                </a:cubicBezTo>
                <a:cubicBezTo>
                  <a:pt x="39" y="52"/>
                  <a:pt x="39" y="52"/>
                  <a:pt x="39" y="52"/>
                </a:cubicBezTo>
                <a:cubicBezTo>
                  <a:pt x="30" y="36"/>
                  <a:pt x="30" y="36"/>
                  <a:pt x="30" y="36"/>
                </a:cubicBezTo>
                <a:close/>
                <a:moveTo>
                  <a:pt x="15" y="9"/>
                </a:moveTo>
                <a:cubicBezTo>
                  <a:pt x="20" y="9"/>
                  <a:pt x="23" y="11"/>
                  <a:pt x="23" y="16"/>
                </a:cubicBezTo>
                <a:cubicBezTo>
                  <a:pt x="23" y="18"/>
                  <a:pt x="22" y="20"/>
                  <a:pt x="21" y="21"/>
                </a:cubicBezTo>
                <a:cubicBezTo>
                  <a:pt x="19" y="23"/>
                  <a:pt x="17" y="23"/>
                  <a:pt x="15" y="23"/>
                </a:cubicBezTo>
                <a:cubicBezTo>
                  <a:pt x="10" y="23"/>
                  <a:pt x="10" y="23"/>
                  <a:pt x="10" y="23"/>
                </a:cubicBezTo>
                <a:cubicBezTo>
                  <a:pt x="10" y="9"/>
                  <a:pt x="10" y="9"/>
                  <a:pt x="10" y="9"/>
                </a:cubicBezTo>
                <a:cubicBezTo>
                  <a:pt x="15" y="9"/>
                  <a:pt x="15" y="9"/>
                  <a:pt x="15"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
        <p:nvSpPr>
          <p:cNvPr id="31" name="Freeform 22"/>
          <p:cNvSpPr/>
          <p:nvPr>
            <p:custDataLst>
              <p:tags r:id="rId24"/>
            </p:custDataLst>
          </p:nvPr>
        </p:nvSpPr>
        <p:spPr bwMode="auto">
          <a:xfrm>
            <a:off x="11604119" y="6259020"/>
            <a:ext cx="236156" cy="329970"/>
          </a:xfrm>
          <a:custGeom>
            <a:avLst/>
            <a:gdLst>
              <a:gd name="T0" fmla="*/ 73 w 73"/>
              <a:gd name="T1" fmla="*/ 0 h 102"/>
              <a:gd name="T2" fmla="*/ 0 w 73"/>
              <a:gd name="T3" fmla="*/ 0 h 102"/>
              <a:gd name="T4" fmla="*/ 0 w 73"/>
              <a:gd name="T5" fmla="*/ 19 h 102"/>
              <a:gd name="T6" fmla="*/ 25 w 73"/>
              <a:gd name="T7" fmla="*/ 19 h 102"/>
              <a:gd name="T8" fmla="*/ 25 w 73"/>
              <a:gd name="T9" fmla="*/ 102 h 102"/>
              <a:gd name="T10" fmla="*/ 46 w 73"/>
              <a:gd name="T11" fmla="*/ 102 h 102"/>
              <a:gd name="T12" fmla="*/ 46 w 73"/>
              <a:gd name="T13" fmla="*/ 19 h 102"/>
              <a:gd name="T14" fmla="*/ 73 w 73"/>
              <a:gd name="T15" fmla="*/ 19 h 102"/>
              <a:gd name="T16" fmla="*/ 73 w 73"/>
              <a:gd name="T17" fmla="*/ 0 h 102"/>
              <a:gd name="T18" fmla="*/ 73 w 73"/>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02">
                <a:moveTo>
                  <a:pt x="73" y="0"/>
                </a:moveTo>
                <a:lnTo>
                  <a:pt x="0" y="0"/>
                </a:lnTo>
                <a:lnTo>
                  <a:pt x="0" y="19"/>
                </a:lnTo>
                <a:lnTo>
                  <a:pt x="25" y="19"/>
                </a:lnTo>
                <a:lnTo>
                  <a:pt x="25" y="102"/>
                </a:lnTo>
                <a:lnTo>
                  <a:pt x="46" y="102"/>
                </a:lnTo>
                <a:lnTo>
                  <a:pt x="46" y="19"/>
                </a:lnTo>
                <a:lnTo>
                  <a:pt x="73" y="19"/>
                </a:lnTo>
                <a:lnTo>
                  <a:pt x="73" y="0"/>
                </a:lnTo>
                <a:lnTo>
                  <a:pt x="7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874712" y="1854200"/>
            <a:ext cx="5112000" cy="43211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98600" y="1854200"/>
            <a:ext cx="5112000" cy="432117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74800" y="334800"/>
            <a:ext cx="10440000" cy="1368000"/>
          </a:xfrm>
        </p:spPr>
        <p:txBody>
          <a:bodyPr>
            <a:normAutofit/>
          </a:bodyPr>
          <a:lstStyle>
            <a:lvl1pPr>
              <a:defRPr sz="4000"/>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874713"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74712" y="2716271"/>
            <a:ext cx="5112000"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95764"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95760" y="2716271"/>
            <a:ext cx="5112001"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lvl1pPr>
              <a:defRPr sz="4000"/>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74800" y="334800"/>
            <a:ext cx="4176000" cy="1620000"/>
          </a:xfrm>
        </p:spPr>
        <p:txBody>
          <a:bodyPr anchor="t" anchorCtr="0">
            <a:normAutofit/>
          </a:bodyPr>
          <a:lstStyle>
            <a:lvl1pPr>
              <a:defRPr sz="40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93525" y="334800"/>
            <a:ext cx="6120000" cy="583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74800" y="2111473"/>
            <a:ext cx="4176000" cy="40536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795909" y="333375"/>
            <a:ext cx="1512000" cy="5832000"/>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custDataLst>
              <p:tags r:id="rId3"/>
            </p:custDataLst>
          </p:nvPr>
        </p:nvSpPr>
        <p:spPr>
          <a:xfrm>
            <a:off x="874800" y="334800"/>
            <a:ext cx="8784000" cy="5832000"/>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132.xml"/><Relationship Id="rId17" Type="http://schemas.openxmlformats.org/officeDocument/2006/relationships/tags" Target="../tags/tag131.xml"/><Relationship Id="rId16" Type="http://schemas.openxmlformats.org/officeDocument/2006/relationships/tags" Target="../tags/tag130.xml"/><Relationship Id="rId15" Type="http://schemas.openxmlformats.org/officeDocument/2006/relationships/tags" Target="../tags/tag129.xml"/><Relationship Id="rId14" Type="http://schemas.openxmlformats.org/officeDocument/2006/relationships/tags" Target="../tags/tag128.xml"/><Relationship Id="rId13" Type="http://schemas.openxmlformats.org/officeDocument/2006/relationships/tags" Target="../tags/tag12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876000" y="333375"/>
            <a:ext cx="10440000" cy="1366838"/>
          </a:xfrm>
          <a:prstGeom prst="rect">
            <a:avLst/>
          </a:prstGeom>
        </p:spPr>
        <p:txBody>
          <a:bodyPr vert="horz" lIns="91440" tIns="45720" rIns="91440" bIns="4680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876000" y="1854000"/>
            <a:ext cx="10440000" cy="4320000"/>
          </a:xfrm>
          <a:prstGeom prst="rect">
            <a:avLst/>
          </a:prstGeom>
        </p:spPr>
        <p:txBody>
          <a:bodyPr vert="horz" lIns="91440" tIns="45720" rIns="9144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6800" rtlCol="0" anchor="ctr">
            <a:normAutofit/>
          </a:bodyPr>
          <a:lstStyle>
            <a:lvl1pPr algn="l">
              <a:defRPr sz="1200">
                <a:solidFill>
                  <a:schemeClr val="tx1">
                    <a:lumMod val="85000"/>
                    <a:lumOff val="1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6800" rtlCol="0" anchor="ctr">
            <a:normAutofit/>
          </a:bodyPr>
          <a:lstStyle>
            <a:lvl1pPr algn="ctr">
              <a:defRPr sz="1200">
                <a:solidFill>
                  <a:schemeClr val="tx1">
                    <a:lumMod val="85000"/>
                    <a:lumOff val="1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6800" rtlCol="0" anchor="ctr">
            <a:normAutofit/>
          </a:bodyPr>
          <a:lstStyle>
            <a:lvl1pPr algn="r">
              <a:defRPr sz="1200">
                <a:solidFill>
                  <a:schemeClr val="tx1">
                    <a:lumMod val="85000"/>
                    <a:lumOff val="1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000" kern="1200">
          <a:solidFill>
            <a:schemeClr val="tx1">
              <a:lumMod val="85000"/>
              <a:lumOff val="15000"/>
            </a:schemeClr>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85000"/>
              <a:lumOff val="15000"/>
            </a:schemeClr>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85000"/>
              <a:lumOff val="15000"/>
            </a:schemeClr>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 Id="rId3" Type="http://schemas.openxmlformats.org/officeDocument/2006/relationships/oleObject" Target="../embeddings/oleObject4.bin"/><Relationship Id="rId2" Type="http://schemas.openxmlformats.org/officeDocument/2006/relationships/image" Target="../media/image4.wmf"/><Relationship Id="rId1"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10.wmf"/><Relationship Id="rId7" Type="http://schemas.openxmlformats.org/officeDocument/2006/relationships/oleObject" Target="../embeddings/oleObject9.bin"/><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 Id="rId3" Type="http://schemas.openxmlformats.org/officeDocument/2006/relationships/oleObject" Target="../embeddings/oleObject7.bin"/><Relationship Id="rId2" Type="http://schemas.openxmlformats.org/officeDocument/2006/relationships/image" Target="../media/image7.wmf"/><Relationship Id="rId14" Type="http://schemas.openxmlformats.org/officeDocument/2006/relationships/vmlDrawing" Target="../drawings/vmlDrawing3.vml"/><Relationship Id="rId13" Type="http://schemas.openxmlformats.org/officeDocument/2006/relationships/slideLayout" Target="../slideLayouts/slideLayout2.xml"/><Relationship Id="rId12" Type="http://schemas.openxmlformats.org/officeDocument/2006/relationships/image" Target="../media/image12.wmf"/><Relationship Id="rId11" Type="http://schemas.openxmlformats.org/officeDocument/2006/relationships/oleObject" Target="../embeddings/oleObject11.bin"/><Relationship Id="rId10" Type="http://schemas.openxmlformats.org/officeDocument/2006/relationships/image" Target="../media/image11.wmf"/><Relationship Id="rId1"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4.wmf"/><Relationship Id="rId3" Type="http://schemas.openxmlformats.org/officeDocument/2006/relationships/oleObject" Target="../embeddings/oleObject13.bin"/><Relationship Id="rId2" Type="http://schemas.openxmlformats.org/officeDocument/2006/relationships/image" Target="../media/image13.wmf"/><Relationship Id="rId1"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8.wmf"/><Relationship Id="rId7" Type="http://schemas.openxmlformats.org/officeDocument/2006/relationships/oleObject" Target="../embeddings/oleObject17.bin"/><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 Id="rId3" Type="http://schemas.openxmlformats.org/officeDocument/2006/relationships/oleObject" Target="../embeddings/oleObject15.bin"/><Relationship Id="rId28" Type="http://schemas.openxmlformats.org/officeDocument/2006/relationships/vmlDrawing" Target="../drawings/vmlDrawing5.vml"/><Relationship Id="rId27" Type="http://schemas.openxmlformats.org/officeDocument/2006/relationships/slideLayout" Target="../slideLayouts/slideLayout2.xml"/><Relationship Id="rId26" Type="http://schemas.openxmlformats.org/officeDocument/2006/relationships/oleObject" Target="../embeddings/oleObject28.bin"/><Relationship Id="rId25" Type="http://schemas.openxmlformats.org/officeDocument/2006/relationships/oleObject" Target="../embeddings/oleObject27.bin"/><Relationship Id="rId24" Type="http://schemas.openxmlformats.org/officeDocument/2006/relationships/image" Target="../media/image22.wmf"/><Relationship Id="rId23" Type="http://schemas.openxmlformats.org/officeDocument/2006/relationships/oleObject" Target="../embeddings/oleObject26.bin"/><Relationship Id="rId22" Type="http://schemas.openxmlformats.org/officeDocument/2006/relationships/image" Target="../media/image21.wmf"/><Relationship Id="rId21" Type="http://schemas.openxmlformats.org/officeDocument/2006/relationships/oleObject" Target="../embeddings/oleObject25.bin"/><Relationship Id="rId20" Type="http://schemas.openxmlformats.org/officeDocument/2006/relationships/image" Target="../media/image11.wmf"/><Relationship Id="rId2" Type="http://schemas.openxmlformats.org/officeDocument/2006/relationships/image" Target="../media/image15.wmf"/><Relationship Id="rId19" Type="http://schemas.openxmlformats.org/officeDocument/2006/relationships/oleObject" Target="../embeddings/oleObject24.bin"/><Relationship Id="rId18" Type="http://schemas.openxmlformats.org/officeDocument/2006/relationships/image" Target="../media/image20.wmf"/><Relationship Id="rId17" Type="http://schemas.openxmlformats.org/officeDocument/2006/relationships/oleObject" Target="../embeddings/oleObject23.bin"/><Relationship Id="rId16" Type="http://schemas.openxmlformats.org/officeDocument/2006/relationships/oleObject" Target="../embeddings/oleObject22.bin"/><Relationship Id="rId15" Type="http://schemas.openxmlformats.org/officeDocument/2006/relationships/image" Target="../media/image19.wmf"/><Relationship Id="rId14" Type="http://schemas.openxmlformats.org/officeDocument/2006/relationships/oleObject" Target="../embeddings/oleObject21.bin"/><Relationship Id="rId13" Type="http://schemas.openxmlformats.org/officeDocument/2006/relationships/oleObject" Target="../embeddings/oleObject20.bin"/><Relationship Id="rId12" Type="http://schemas.openxmlformats.org/officeDocument/2006/relationships/image" Target="../media/image18.wmf"/><Relationship Id="rId11" Type="http://schemas.openxmlformats.org/officeDocument/2006/relationships/oleObject" Target="../embeddings/oleObject19.bin"/><Relationship Id="rId10" Type="http://schemas.openxmlformats.org/officeDocument/2006/relationships/image" Target="../media/image9.wmf"/><Relationship Id="rId1"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9022776" y="2621965"/>
            <a:ext cx="1915119" cy="432000"/>
          </a:xfrm>
        </p:spPr>
        <p:txBody>
          <a:bodyPr>
            <a:normAutofit fontScale="90000"/>
          </a:bodyPr>
          <a:p>
            <a:r>
              <a:rPr lang="zh-CN" altLang="en-US">
                <a:latin typeface="仿宋" panose="02010609060101010101" charset="-122"/>
                <a:ea typeface="仿宋" panose="02010609060101010101" charset="-122"/>
              </a:rPr>
              <a:t>国家发展研究院</a:t>
            </a:r>
            <a:endParaRPr lang="zh-CN" altLang="en-US">
              <a:latin typeface="仿宋" panose="02010609060101010101" charset="-122"/>
              <a:ea typeface="仿宋" panose="02010609060101010101" charset="-122"/>
            </a:endParaRPr>
          </a:p>
        </p:txBody>
      </p:sp>
      <p:sp>
        <p:nvSpPr>
          <p:cNvPr id="3" name="文本占位符 2"/>
          <p:cNvSpPr>
            <a:spLocks noGrp="1"/>
          </p:cNvSpPr>
          <p:nvPr>
            <p:ph type="body" sz="quarter" idx="11"/>
          </p:nvPr>
        </p:nvSpPr>
        <p:spPr>
          <a:xfrm>
            <a:off x="8622030" y="3053715"/>
            <a:ext cx="2715895" cy="431800"/>
          </a:xfrm>
        </p:spPr>
        <p:txBody>
          <a:bodyPr>
            <a:normAutofit fontScale="90000"/>
          </a:bodyPr>
          <a:p>
            <a:r>
              <a:rPr lang="zh-CN" altLang="en-US">
                <a:latin typeface="仿宋" panose="02010609060101010101" charset="-122"/>
                <a:ea typeface="仿宋" panose="02010609060101010101" charset="-122"/>
              </a:rPr>
              <a:t>李鸿丞，王雨嘉，谢添</a:t>
            </a:r>
            <a:endParaRPr lang="zh-CN" altLang="en-US">
              <a:latin typeface="仿宋" panose="02010609060101010101" charset="-122"/>
              <a:ea typeface="仿宋" panose="02010609060101010101" charset="-122"/>
            </a:endParaRPr>
          </a:p>
        </p:txBody>
      </p:sp>
      <p:sp>
        <p:nvSpPr>
          <p:cNvPr id="4" name="副标题 3"/>
          <p:cNvSpPr>
            <a:spLocks noGrp="1"/>
          </p:cNvSpPr>
          <p:nvPr>
            <p:ph type="subTitle" idx="1"/>
          </p:nvPr>
        </p:nvSpPr>
        <p:spPr>
          <a:xfrm>
            <a:off x="6144260" y="1313180"/>
            <a:ext cx="5193665" cy="576580"/>
          </a:xfrm>
        </p:spPr>
        <p:txBody>
          <a:bodyPr>
            <a:normAutofit fontScale="70000"/>
          </a:bodyPr>
          <a:p>
            <a:r>
              <a:rPr lang="en-US" altLang="zh-CN">
                <a:latin typeface="Times New Roman" panose="02020603050405020304" charset="0"/>
                <a:cs typeface="Times New Roman" panose="02020603050405020304" charset="0"/>
              </a:rPr>
              <a:t>Thousand Effect in China Stock Market</a:t>
            </a:r>
            <a:endParaRPr lang="en-US" altLang="zh-CN">
              <a:latin typeface="Times New Roman" panose="02020603050405020304" charset="0"/>
              <a:cs typeface="Times New Roman" panose="02020603050405020304" charset="0"/>
            </a:endParaRPr>
          </a:p>
        </p:txBody>
      </p:sp>
      <p:sp>
        <p:nvSpPr>
          <p:cNvPr id="5" name="标题 4"/>
          <p:cNvSpPr>
            <a:spLocks noGrp="1"/>
          </p:cNvSpPr>
          <p:nvPr>
            <p:ph type="ctrTitle"/>
          </p:nvPr>
        </p:nvSpPr>
        <p:spPr>
          <a:xfrm>
            <a:off x="2684780" y="438785"/>
            <a:ext cx="8653145" cy="874395"/>
          </a:xfrm>
        </p:spPr>
        <p:txBody>
          <a:bodyPr>
            <a:noAutofit/>
          </a:bodyPr>
          <a:p>
            <a:r>
              <a:rPr lang="en-US" altLang="zh-CN" sz="5400" b="1">
                <a:latin typeface="Times New Roman" panose="02020603050405020304" charset="0"/>
                <a:cs typeface="Times New Roman" panose="02020603050405020304" charset="0"/>
              </a:rPr>
              <a:t>Behavioral Collective Action</a:t>
            </a:r>
            <a:endParaRPr lang="en-US" altLang="zh-CN" sz="5400" b="1">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800" b="1">
                <a:latin typeface="Times New Roman" panose="02020603050405020304" charset="0"/>
                <a:cs typeface="Times New Roman" panose="02020603050405020304" charset="0"/>
              </a:rPr>
              <a:t>Model: Insight</a:t>
            </a:r>
            <a:endParaRPr lang="en-US" altLang="zh-CN" sz="4800" b="1">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r>
              <a:rPr lang="en-US" altLang="zh-CN" sz="3200">
                <a:latin typeface="Times New Roman" panose="02020603050405020304" charset="0"/>
                <a:cs typeface="Times New Roman" panose="02020603050405020304" charset="0"/>
              </a:rPr>
              <a:t>Ultimate intuition:</a:t>
            </a:r>
            <a:endParaRPr lang="en-US" altLang="zh-CN">
              <a:latin typeface="Times New Roman" panose="02020603050405020304" charset="0"/>
              <a:cs typeface="Times New Roman" panose="02020603050405020304" charset="0"/>
            </a:endParaRPr>
          </a:p>
          <a:p>
            <a:pPr lvl="1"/>
            <a:r>
              <a:rPr lang="en-US" altLang="zh-CN" sz="2400">
                <a:latin typeface="Times New Roman" panose="02020603050405020304" charset="0"/>
                <a:cs typeface="Times New Roman" panose="02020603050405020304" charset="0"/>
              </a:rPr>
              <a:t>“Proportional Irrationality” can significantly affect the outcome of collective coordination.</a:t>
            </a:r>
            <a:endParaRPr lang="en-US" altLang="zh-CN" sz="2400">
              <a:latin typeface="Times New Roman" panose="02020603050405020304" charset="0"/>
              <a:cs typeface="Times New Roman" panose="02020603050405020304" charset="0"/>
            </a:endParaRPr>
          </a:p>
          <a:p>
            <a:pPr lvl="1"/>
            <a:r>
              <a:rPr lang="en-US" altLang="zh-CN" sz="2400">
                <a:latin typeface="Times New Roman" panose="02020603050405020304" charset="0"/>
                <a:cs typeface="Times New Roman" panose="02020603050405020304" charset="0"/>
              </a:rPr>
              <a:t>Belief originated from reasons beyond rationality will narrow the equilibrium set derived from economic rationality by shaping it down to a “window”, and consequently as if serves as indispensable complement to collective decision.</a:t>
            </a:r>
            <a:endParaRPr lang="en-US" altLang="zh-CN"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800" b="1">
                <a:latin typeface="Times New Roman" panose="02020603050405020304" charset="0"/>
                <a:cs typeface="Times New Roman" panose="02020603050405020304" charset="0"/>
              </a:rPr>
              <a:t>Model: Assumptions</a:t>
            </a:r>
            <a:endParaRPr lang="en-US" altLang="zh-CN" sz="4800" b="1">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76300" y="1852295"/>
            <a:ext cx="10440035" cy="4563110"/>
          </a:xfrm>
        </p:spPr>
        <p:txBody>
          <a:bodyPr/>
          <a:p>
            <a:r>
              <a:rPr lang="en-US" altLang="zh-CN" sz="2400">
                <a:latin typeface="Times New Roman" panose="02020603050405020304" charset="0"/>
                <a:cs typeface="Times New Roman" panose="02020603050405020304" charset="0"/>
                <a:sym typeface="+mn-ea"/>
              </a:rPr>
              <a:t>A1: Fundamentals no longer provide information in “Price Chasing”.</a:t>
            </a:r>
            <a:endParaRPr lang="en-US" altLang="zh-CN" sz="2400">
              <a:latin typeface="Times New Roman" panose="02020603050405020304" charset="0"/>
              <a:cs typeface="Times New Roman" panose="02020603050405020304" charset="0"/>
              <a:sym typeface="+mn-ea"/>
            </a:endParaRPr>
          </a:p>
          <a:p>
            <a:r>
              <a:rPr lang="en-US" altLang="zh-CN" sz="2400">
                <a:latin typeface="Times New Roman" panose="02020603050405020304" charset="0"/>
                <a:cs typeface="Times New Roman" panose="02020603050405020304" charset="0"/>
                <a:sym typeface="+mn-ea"/>
              </a:rPr>
              <a:t>A2: The price will eventually fall for lack of patience.</a:t>
            </a:r>
            <a:endParaRPr lang="en-US" altLang="zh-CN" sz="2400">
              <a:latin typeface="Times New Roman" panose="02020603050405020304" charset="0"/>
              <a:cs typeface="Times New Roman" panose="02020603050405020304" charset="0"/>
              <a:sym typeface="+mn-ea"/>
            </a:endParaRPr>
          </a:p>
          <a:p>
            <a:r>
              <a:rPr lang="en-US" altLang="zh-CN" sz="2400">
                <a:latin typeface="Times New Roman" panose="02020603050405020304" charset="0"/>
                <a:cs typeface="Times New Roman" panose="02020603050405020304" charset="0"/>
                <a:sym typeface="+mn-ea"/>
              </a:rPr>
              <a:t>A3: The market consists of greate amounts of un-pivotal players.</a:t>
            </a:r>
            <a:endParaRPr lang="en-US" altLang="zh-CN" sz="2400">
              <a:latin typeface="Times New Roman" panose="02020603050405020304" charset="0"/>
              <a:cs typeface="Times New Roman" panose="02020603050405020304" charset="0"/>
              <a:sym typeface="+mn-ea"/>
            </a:endParaRPr>
          </a:p>
          <a:p>
            <a:endParaRPr lang="en-US" altLang="zh-CN" sz="2400">
              <a:latin typeface="Times New Roman" panose="02020603050405020304" charset="0"/>
              <a:cs typeface="Times New Roman" panose="02020603050405020304" charset="0"/>
              <a:sym typeface="+mn-ea"/>
            </a:endParaRPr>
          </a:p>
          <a:p>
            <a:r>
              <a:rPr lang="en-US" altLang="zh-CN" sz="2400">
                <a:latin typeface="Times New Roman" panose="02020603050405020304" charset="0"/>
                <a:cs typeface="Times New Roman" panose="02020603050405020304" charset="0"/>
                <a:sym typeface="+mn-ea"/>
              </a:rPr>
              <a:t>A4: The price(index) is positively related to aggregate investment.</a:t>
            </a:r>
            <a:endParaRPr lang="en-US" altLang="zh-CN" sz="2400">
              <a:latin typeface="Times New Roman" panose="02020603050405020304" charset="0"/>
              <a:cs typeface="Times New Roman" panose="02020603050405020304" charset="0"/>
              <a:sym typeface="+mn-ea"/>
            </a:endParaRPr>
          </a:p>
          <a:p>
            <a:pPr marL="0" lvl="1"/>
            <a:r>
              <a:rPr lang="en-US" altLang="zh-CN" sz="2400">
                <a:latin typeface="Times New Roman" panose="02020603050405020304" charset="0"/>
                <a:cs typeface="Times New Roman" panose="02020603050405020304" charset="0"/>
                <a:sym typeface="+mn-ea"/>
              </a:rPr>
              <a:t>A5: The gain of one's exit is positively related to what its has lastly owned.</a:t>
            </a:r>
            <a:endParaRPr lang="en-US" altLang="zh-CN" sz="2400">
              <a:latin typeface="Times New Roman" panose="02020603050405020304" charset="0"/>
              <a:cs typeface="Times New Roman" panose="02020603050405020304" charset="0"/>
            </a:endParaRPr>
          </a:p>
          <a:p>
            <a:endParaRPr lang="en-US" altLang="zh-CN" sz="2400">
              <a:latin typeface="Times New Roman" panose="02020603050405020304" charset="0"/>
              <a:cs typeface="Times New Roman" panose="02020603050405020304" charset="0"/>
            </a:endParaRPr>
          </a:p>
          <a:p>
            <a:pPr marL="0" lvl="1"/>
            <a:endParaRPr lang="en-US" altLang="zh-CN" sz="2400">
              <a:latin typeface="Times New Roman" panose="02020603050405020304" charset="0"/>
              <a:cs typeface="Times New Roman" panose="02020603050405020304" charset="0"/>
            </a:endParaRPr>
          </a:p>
        </p:txBody>
      </p:sp>
      <p:sp>
        <p:nvSpPr>
          <p:cNvPr id="4" name="文本框 3"/>
          <p:cNvSpPr txBox="1"/>
          <p:nvPr/>
        </p:nvSpPr>
        <p:spPr>
          <a:xfrm>
            <a:off x="1394460" y="5516245"/>
            <a:ext cx="7728585" cy="706755"/>
          </a:xfrm>
          <a:prstGeom prst="rect">
            <a:avLst/>
          </a:prstGeom>
          <a:noFill/>
        </p:spPr>
        <p:txBody>
          <a:bodyPr wrap="none" rtlCol="0">
            <a:spAutoFit/>
          </a:bodyPr>
          <a:p>
            <a:r>
              <a:rPr lang="en-US" altLang="zh-CN" sz="4000">
                <a:latin typeface="Times New Roman" panose="02020603050405020304" charset="0"/>
                <a:cs typeface="Times New Roman" panose="02020603050405020304" charset="0"/>
              </a:rPr>
              <a:t>Only then can Chasing be possible!!!</a:t>
            </a:r>
            <a:endParaRPr lang="en-US" altLang="zh-CN" sz="40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800" b="1">
                <a:latin typeface="Times New Roman" panose="02020603050405020304" charset="0"/>
                <a:cs typeface="Times New Roman" panose="02020603050405020304" charset="0"/>
              </a:rPr>
              <a:t>Model: Base Model</a:t>
            </a:r>
            <a:endParaRPr lang="en-US" altLang="zh-CN" sz="4800" b="1">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76300" y="1852295"/>
            <a:ext cx="10440035" cy="666750"/>
          </a:xfrm>
        </p:spPr>
        <p:txBody>
          <a:bodyPr>
            <a:normAutofit/>
          </a:bodyPr>
          <a:p>
            <a:r>
              <a:rPr lang="en-US" altLang="zh-CN" sz="2800">
                <a:latin typeface="Times New Roman" panose="02020603050405020304" charset="0"/>
                <a:cs typeface="Times New Roman" panose="02020603050405020304" charset="0"/>
              </a:rPr>
              <a:t>Consider a N-player infinite-stage </a:t>
            </a:r>
            <a:r>
              <a:rPr lang="en-US" altLang="zh-CN" sz="2800">
                <a:latin typeface="Times New Roman" panose="02020603050405020304" charset="0"/>
                <a:cs typeface="Times New Roman" panose="02020603050405020304" charset="0"/>
                <a:sym typeface="+mn-ea"/>
              </a:rPr>
              <a:t>simultaneous-action</a:t>
            </a:r>
            <a:r>
              <a:rPr lang="en-US" altLang="zh-CN" sz="2800">
                <a:latin typeface="Times New Roman" panose="02020603050405020304" charset="0"/>
                <a:cs typeface="Times New Roman" panose="02020603050405020304" charset="0"/>
              </a:rPr>
              <a:t> game:</a:t>
            </a:r>
            <a:endParaRPr lang="en-US" altLang="zh-CN" sz="2160">
              <a:latin typeface="Times New Roman" panose="02020603050405020304" charset="0"/>
              <a:cs typeface="Times New Roman" panose="02020603050405020304" charset="0"/>
            </a:endParaRPr>
          </a:p>
          <a:p>
            <a:pPr lvl="1"/>
            <a:endParaRPr lang="en-US" altLang="zh-CN" sz="1935">
              <a:latin typeface="Times New Roman" panose="02020603050405020304" charset="0"/>
              <a:cs typeface="Times New Roman" panose="02020603050405020304" charset="0"/>
            </a:endParaRPr>
          </a:p>
          <a:p>
            <a:pPr lvl="2"/>
            <a:endParaRPr lang="en-US" altLang="zh-CN" sz="1940">
              <a:latin typeface="Times New Roman" panose="02020603050405020304" charset="0"/>
              <a:cs typeface="Times New Roman" panose="02020603050405020304" charset="0"/>
            </a:endParaRPr>
          </a:p>
        </p:txBody>
      </p:sp>
      <p:graphicFrame>
        <p:nvGraphicFramePr>
          <p:cNvPr id="14" name="对象 13">
            <a:hlinkClick r:id="" action="ppaction://ole?verb="/>
          </p:cNvPr>
          <p:cNvGraphicFramePr>
            <a:graphicFrameLocks noChangeAspect="1"/>
          </p:cNvGraphicFramePr>
          <p:nvPr/>
        </p:nvGraphicFramePr>
        <p:xfrm>
          <a:off x="876300" y="2519045"/>
          <a:ext cx="6363335" cy="1316990"/>
        </p:xfrm>
        <a:graphic>
          <a:graphicData uri="http://schemas.openxmlformats.org/presentationml/2006/ole">
            <mc:AlternateContent xmlns:mc="http://schemas.openxmlformats.org/markup-compatibility/2006">
              <mc:Choice xmlns:v="urn:schemas-microsoft-com:vml" Requires="v">
                <p:oleObj spid="_x0000_s1029" name="" r:id="rId1" imgW="2578100" imgH="533400" progId="Equation.KSEE3">
                  <p:embed/>
                </p:oleObj>
              </mc:Choice>
              <mc:Fallback>
                <p:oleObj name="" r:id="rId1" imgW="2578100" imgH="533400" progId="Equation.KSEE3">
                  <p:embed/>
                  <p:pic>
                    <p:nvPicPr>
                      <p:cNvPr id="0" name="图片 1028"/>
                      <p:cNvPicPr/>
                      <p:nvPr/>
                    </p:nvPicPr>
                    <p:blipFill>
                      <a:blip r:embed="rId2"/>
                      <a:stretch>
                        <a:fillRect/>
                      </a:stretch>
                    </p:blipFill>
                    <p:spPr>
                      <a:xfrm>
                        <a:off x="876300" y="2519045"/>
                        <a:ext cx="6363335" cy="131699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875983" y="3835718"/>
          <a:ext cx="4831715" cy="1614805"/>
        </p:xfrm>
        <a:graphic>
          <a:graphicData uri="http://schemas.openxmlformats.org/presentationml/2006/ole">
            <mc:AlternateContent xmlns:mc="http://schemas.openxmlformats.org/markup-compatibility/2006">
              <mc:Choice xmlns:v="urn:schemas-microsoft-com:vml" Requires="v">
                <p:oleObj spid="_x0000_s1025" name="" r:id="rId3" imgW="1981200" imgH="660400" progId="Equation.KSEE3">
                  <p:embed/>
                </p:oleObj>
              </mc:Choice>
              <mc:Fallback>
                <p:oleObj name="" r:id="rId3" imgW="1981200" imgH="660400" progId="Equation.KSEE3">
                  <p:embed/>
                  <p:pic>
                    <p:nvPicPr>
                      <p:cNvPr id="0" name="图片 1024"/>
                      <p:cNvPicPr/>
                      <p:nvPr/>
                    </p:nvPicPr>
                    <p:blipFill>
                      <a:blip r:embed="rId4"/>
                      <a:stretch>
                        <a:fillRect/>
                      </a:stretch>
                    </p:blipFill>
                    <p:spPr>
                      <a:xfrm>
                        <a:off x="875983" y="3835718"/>
                        <a:ext cx="4831715" cy="161480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800" b="1">
                <a:latin typeface="Times New Roman" panose="02020603050405020304" charset="0"/>
                <a:cs typeface="Times New Roman" panose="02020603050405020304" charset="0"/>
              </a:rPr>
              <a:t>Model: Base Model</a:t>
            </a:r>
            <a:endParaRPr lang="en-US" altLang="zh-CN" sz="4800" b="1">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76300" y="1852295"/>
            <a:ext cx="10440035" cy="666750"/>
          </a:xfrm>
        </p:spPr>
        <p:txBody>
          <a:bodyPr>
            <a:normAutofit/>
          </a:bodyPr>
          <a:p>
            <a:r>
              <a:rPr lang="en-US" altLang="zh-CN" sz="2800">
                <a:latin typeface="Times New Roman" panose="02020603050405020304" charset="0"/>
                <a:cs typeface="Times New Roman" panose="02020603050405020304" charset="0"/>
              </a:rPr>
              <a:t>Consider a N-player infinite-stage simultaneous-action game:</a:t>
            </a:r>
            <a:endParaRPr lang="en-US" altLang="zh-CN" sz="2160">
              <a:latin typeface="Times New Roman" panose="02020603050405020304" charset="0"/>
              <a:cs typeface="Times New Roman" panose="02020603050405020304" charset="0"/>
            </a:endParaRPr>
          </a:p>
          <a:p>
            <a:pPr lvl="1"/>
            <a:endParaRPr lang="en-US" altLang="zh-CN" sz="1935">
              <a:latin typeface="Times New Roman" panose="02020603050405020304" charset="0"/>
              <a:cs typeface="Times New Roman" panose="02020603050405020304" charset="0"/>
            </a:endParaRPr>
          </a:p>
          <a:p>
            <a:pPr lvl="2"/>
            <a:endParaRPr lang="en-US" altLang="zh-CN" sz="1940">
              <a:latin typeface="Times New Roman" panose="02020603050405020304" charset="0"/>
              <a:cs typeface="Times New Roman" panose="02020603050405020304" charset="0"/>
            </a:endParaRPr>
          </a:p>
        </p:txBody>
      </p:sp>
      <p:graphicFrame>
        <p:nvGraphicFramePr>
          <p:cNvPr id="5" name="对象 4">
            <a:hlinkClick r:id="" action="ppaction://ole?verb="/>
          </p:cNvPr>
          <p:cNvGraphicFramePr>
            <a:graphicFrameLocks noChangeAspect="1"/>
          </p:cNvGraphicFramePr>
          <p:nvPr/>
        </p:nvGraphicFramePr>
        <p:xfrm>
          <a:off x="8881110" y="2797175"/>
          <a:ext cx="267335" cy="482600"/>
        </p:xfrm>
        <a:graphic>
          <a:graphicData uri="http://schemas.openxmlformats.org/presentationml/2006/ole">
            <mc:AlternateContent xmlns:mc="http://schemas.openxmlformats.org/markup-compatibility/2006">
              <mc:Choice xmlns:v="urn:schemas-microsoft-com:vml" Requires="v">
                <p:oleObj spid="_x0000_s1026" name="" r:id="rId1" imgW="139700" imgH="215900" progId="Equation.KSEE3">
                  <p:embed/>
                </p:oleObj>
              </mc:Choice>
              <mc:Fallback>
                <p:oleObj name="" r:id="rId1" imgW="139700" imgH="215900" progId="Equation.KSEE3">
                  <p:embed/>
                  <p:pic>
                    <p:nvPicPr>
                      <p:cNvPr id="0" name="图片 1025"/>
                      <p:cNvPicPr/>
                      <p:nvPr/>
                    </p:nvPicPr>
                    <p:blipFill>
                      <a:blip r:embed="rId2"/>
                      <a:stretch>
                        <a:fillRect/>
                      </a:stretch>
                    </p:blipFill>
                    <p:spPr>
                      <a:xfrm>
                        <a:off x="8881110" y="2797175"/>
                        <a:ext cx="267335" cy="482600"/>
                      </a:xfrm>
                      <a:prstGeom prst="rect">
                        <a:avLst/>
                      </a:prstGeom>
                    </p:spPr>
                  </p:pic>
                </p:oleObj>
              </mc:Fallback>
            </mc:AlternateContent>
          </a:graphicData>
        </a:graphic>
      </p:graphicFrame>
      <p:sp>
        <p:nvSpPr>
          <p:cNvPr id="7" name="左大括号 6"/>
          <p:cNvSpPr/>
          <p:nvPr/>
        </p:nvSpPr>
        <p:spPr>
          <a:xfrm>
            <a:off x="3429635" y="3053080"/>
            <a:ext cx="750570" cy="603885"/>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zh-CN" altLang="en-US"/>
          </a:p>
        </p:txBody>
      </p:sp>
      <p:sp>
        <p:nvSpPr>
          <p:cNvPr id="8" name="文本框 7"/>
          <p:cNvSpPr txBox="1"/>
          <p:nvPr/>
        </p:nvSpPr>
        <p:spPr>
          <a:xfrm>
            <a:off x="4180205" y="2839085"/>
            <a:ext cx="6805295"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To </a:t>
            </a:r>
            <a:r>
              <a:rPr lang="en-US" altLang="zh-CN" sz="2000" b="1">
                <a:latin typeface="Times New Roman" panose="02020603050405020304" charset="0"/>
                <a:cs typeface="Times New Roman" panose="02020603050405020304" charset="0"/>
              </a:rPr>
              <a:t>Chase</a:t>
            </a:r>
            <a:r>
              <a:rPr lang="en-US" altLang="zh-CN" sz="2000">
                <a:latin typeface="Times New Roman" panose="02020603050405020304" charset="0"/>
                <a:cs typeface="Times New Roman" panose="02020603050405020304" charset="0"/>
              </a:rPr>
              <a:t> the price, namely, to invest another    and do not exit.</a:t>
            </a:r>
            <a:endParaRPr lang="en-US" altLang="zh-CN" sz="2000">
              <a:latin typeface="Times New Roman" panose="02020603050405020304" charset="0"/>
              <a:cs typeface="Times New Roman" panose="02020603050405020304" charset="0"/>
            </a:endParaRPr>
          </a:p>
        </p:txBody>
      </p:sp>
      <p:sp>
        <p:nvSpPr>
          <p:cNvPr id="10" name="文本框 9"/>
          <p:cNvSpPr txBox="1"/>
          <p:nvPr/>
        </p:nvSpPr>
        <p:spPr>
          <a:xfrm>
            <a:off x="4180205" y="3458210"/>
            <a:ext cx="5164455"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To </a:t>
            </a:r>
            <a:r>
              <a:rPr lang="en-US" altLang="zh-CN" sz="2000" b="1">
                <a:latin typeface="Times New Roman" panose="02020603050405020304" charset="0"/>
                <a:cs typeface="Times New Roman" panose="02020603050405020304" charset="0"/>
              </a:rPr>
              <a:t>Exit</a:t>
            </a:r>
            <a:r>
              <a:rPr lang="en-US" altLang="zh-CN" sz="2000">
                <a:latin typeface="Times New Roman" panose="02020603050405020304" charset="0"/>
                <a:cs typeface="Times New Roman" panose="02020603050405020304" charset="0"/>
              </a:rPr>
              <a:t> the market, and gain </a:t>
            </a:r>
            <a:endParaRPr lang="en-US" altLang="zh-CN" sz="2000">
              <a:latin typeface="Times New Roman" panose="02020603050405020304" charset="0"/>
              <a:cs typeface="Times New Roman" panose="02020603050405020304" charset="0"/>
            </a:endParaRPr>
          </a:p>
        </p:txBody>
      </p:sp>
      <p:graphicFrame>
        <p:nvGraphicFramePr>
          <p:cNvPr id="11" name="对象 10">
            <a:hlinkClick r:id="" action="ppaction://ole?verb="/>
          </p:cNvPr>
          <p:cNvGraphicFramePr>
            <a:graphicFrameLocks noChangeAspect="1"/>
          </p:cNvGraphicFramePr>
          <p:nvPr/>
        </p:nvGraphicFramePr>
        <p:xfrm>
          <a:off x="7215506" y="3414078"/>
          <a:ext cx="1993265" cy="485775"/>
        </p:xfrm>
        <a:graphic>
          <a:graphicData uri="http://schemas.openxmlformats.org/presentationml/2006/ole">
            <mc:AlternateContent xmlns:mc="http://schemas.openxmlformats.org/markup-compatibility/2006">
              <mc:Choice xmlns:v="urn:schemas-microsoft-com:vml" Requires="v">
                <p:oleObj spid="_x0000_s1027" name="" r:id="rId3" imgW="990600" imgH="241300" progId="Equation.KSEE3">
                  <p:embed/>
                </p:oleObj>
              </mc:Choice>
              <mc:Fallback>
                <p:oleObj name="" r:id="rId3" imgW="990600" imgH="241300" progId="Equation.KSEE3">
                  <p:embed/>
                  <p:pic>
                    <p:nvPicPr>
                      <p:cNvPr id="0" name="图片 1026"/>
                      <p:cNvPicPr/>
                      <p:nvPr/>
                    </p:nvPicPr>
                    <p:blipFill>
                      <a:blip r:embed="rId4"/>
                      <a:stretch>
                        <a:fillRect/>
                      </a:stretch>
                    </p:blipFill>
                    <p:spPr>
                      <a:xfrm>
                        <a:off x="7215506" y="3414078"/>
                        <a:ext cx="1993265" cy="485775"/>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1953260" y="3943985"/>
          <a:ext cx="5196840" cy="2283460"/>
        </p:xfrm>
        <a:graphic>
          <a:graphicData uri="http://schemas.openxmlformats.org/presentationml/2006/ole">
            <mc:AlternateContent xmlns:mc="http://schemas.openxmlformats.org/markup-compatibility/2006">
              <mc:Choice xmlns:v="urn:schemas-microsoft-com:vml" Requires="v">
                <p:oleObj spid="_x0000_s1028" name="" r:id="rId5" imgW="2197100" imgH="965200" progId="Equation.KSEE3">
                  <p:embed/>
                </p:oleObj>
              </mc:Choice>
              <mc:Fallback>
                <p:oleObj name="" r:id="rId5" imgW="2197100" imgH="965200" progId="Equation.KSEE3">
                  <p:embed/>
                  <p:pic>
                    <p:nvPicPr>
                      <p:cNvPr id="0" name="图片 1027"/>
                      <p:cNvPicPr/>
                      <p:nvPr/>
                    </p:nvPicPr>
                    <p:blipFill>
                      <a:blip r:embed="rId6"/>
                      <a:stretch>
                        <a:fillRect/>
                      </a:stretch>
                    </p:blipFill>
                    <p:spPr>
                      <a:xfrm>
                        <a:off x="1953260" y="3943985"/>
                        <a:ext cx="5196840" cy="2283460"/>
                      </a:xfrm>
                      <a:prstGeom prst="rect">
                        <a:avLst/>
                      </a:prstGeom>
                    </p:spPr>
                  </p:pic>
                </p:oleObj>
              </mc:Fallback>
            </mc:AlternateContent>
          </a:graphicData>
        </a:graphic>
      </p:graphicFrame>
      <p:sp>
        <p:nvSpPr>
          <p:cNvPr id="9" name="文本框 8"/>
          <p:cNvSpPr txBox="1"/>
          <p:nvPr/>
        </p:nvSpPr>
        <p:spPr>
          <a:xfrm>
            <a:off x="626745" y="3155315"/>
            <a:ext cx="280289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If player i still </a:t>
            </a:r>
            <a:r>
              <a:rPr lang="en-US" altLang="zh-CN" sz="2000" b="1">
                <a:latin typeface="Times New Roman" panose="02020603050405020304" charset="0"/>
                <a:cs typeface="Times New Roman" panose="02020603050405020304" charset="0"/>
              </a:rPr>
              <a:t>in market</a:t>
            </a:r>
            <a:r>
              <a:rPr lang="en-US" altLang="zh-CN" sz="2000">
                <a:latin typeface="Times New Roman" panose="02020603050405020304" charset="0"/>
                <a:cs typeface="Times New Roman" panose="02020603050405020304" charset="0"/>
              </a:rPr>
              <a:t> </a:t>
            </a:r>
            <a:endParaRPr lang="en-US" altLang="zh-CN" sz="2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800" b="1">
                <a:latin typeface="Times New Roman" panose="02020603050405020304" charset="0"/>
                <a:cs typeface="Times New Roman" panose="02020603050405020304" charset="0"/>
              </a:rPr>
              <a:t>Model: Base Model</a:t>
            </a:r>
            <a:endParaRPr lang="en-US" altLang="zh-CN" sz="4800" b="1">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r>
              <a:rPr lang="en-US" altLang="zh-CN" b="1">
                <a:latin typeface="Times New Roman" panose="02020603050405020304" charset="0"/>
                <a:cs typeface="Times New Roman" panose="02020603050405020304" charset="0"/>
              </a:rPr>
              <a:t>Proposition1</a:t>
            </a:r>
            <a:r>
              <a:rPr lang="en-US" altLang="zh-CN">
                <a:latin typeface="Times New Roman" panose="02020603050405020304" charset="0"/>
                <a:cs typeface="Times New Roman" panose="02020603050405020304" charset="0"/>
              </a:rPr>
              <a:t>: There exists a         such that the symmetric pure strategy equilibrium set is given by: {Everyone chases at stage            , exits at stage           , and behaves arbitrarily after that. |             }.</a:t>
            </a:r>
            <a:endParaRPr lang="en-US" altLang="zh-CN">
              <a:latin typeface="Times New Roman" panose="02020603050405020304" charset="0"/>
              <a:cs typeface="Times New Roman" panose="02020603050405020304" charset="0"/>
            </a:endParaRPr>
          </a:p>
        </p:txBody>
      </p:sp>
      <p:graphicFrame>
        <p:nvGraphicFramePr>
          <p:cNvPr id="4" name="对象 3">
            <a:hlinkClick r:id="" action="ppaction://ole?verb="/>
          </p:cNvPr>
          <p:cNvGraphicFramePr>
            <a:graphicFrameLocks noChangeAspect="1"/>
          </p:cNvGraphicFramePr>
          <p:nvPr/>
        </p:nvGraphicFramePr>
        <p:xfrm>
          <a:off x="4716145" y="1918018"/>
          <a:ext cx="690245" cy="438150"/>
        </p:xfrm>
        <a:graphic>
          <a:graphicData uri="http://schemas.openxmlformats.org/presentationml/2006/ole">
            <mc:AlternateContent xmlns:mc="http://schemas.openxmlformats.org/markup-compatibility/2006">
              <mc:Choice xmlns:v="urn:schemas-microsoft-com:vml" Requires="v">
                <p:oleObj spid="_x0000_s2049" name="" r:id="rId1" imgW="381000" imgH="241300" progId="Equation.KSEE3">
                  <p:embed/>
                </p:oleObj>
              </mc:Choice>
              <mc:Fallback>
                <p:oleObj name="" r:id="rId1" imgW="381000" imgH="241300" progId="Equation.KSEE3">
                  <p:embed/>
                  <p:pic>
                    <p:nvPicPr>
                      <p:cNvPr id="0" name="图片 2048"/>
                      <p:cNvPicPr/>
                      <p:nvPr/>
                    </p:nvPicPr>
                    <p:blipFill>
                      <a:blip r:embed="rId2"/>
                      <a:stretch>
                        <a:fillRect/>
                      </a:stretch>
                    </p:blipFill>
                    <p:spPr>
                      <a:xfrm>
                        <a:off x="4716145" y="1918018"/>
                        <a:ext cx="690245" cy="43815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7845425" y="2439035"/>
          <a:ext cx="810260" cy="353695"/>
        </p:xfrm>
        <a:graphic>
          <a:graphicData uri="http://schemas.openxmlformats.org/presentationml/2006/ole">
            <mc:AlternateContent xmlns:mc="http://schemas.openxmlformats.org/markup-compatibility/2006">
              <mc:Choice xmlns:v="urn:schemas-microsoft-com:vml" Requires="v">
                <p:oleObj spid="_x0000_s2050" name="" r:id="rId3" imgW="405765" imgH="177165" progId="Equation.KSEE3">
                  <p:embed/>
                </p:oleObj>
              </mc:Choice>
              <mc:Fallback>
                <p:oleObj name="" r:id="rId3" imgW="405765" imgH="177165" progId="Equation.KSEE3">
                  <p:embed/>
                  <p:pic>
                    <p:nvPicPr>
                      <p:cNvPr id="0" name="图片 2049"/>
                      <p:cNvPicPr/>
                      <p:nvPr/>
                    </p:nvPicPr>
                    <p:blipFill>
                      <a:blip r:embed="rId4"/>
                      <a:stretch>
                        <a:fillRect/>
                      </a:stretch>
                    </p:blipFill>
                    <p:spPr>
                      <a:xfrm>
                        <a:off x="7845425" y="2439035"/>
                        <a:ext cx="810260" cy="35369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835785" y="2868930"/>
          <a:ext cx="850900" cy="371475"/>
        </p:xfrm>
        <a:graphic>
          <a:graphicData uri="http://schemas.openxmlformats.org/presentationml/2006/ole">
            <mc:AlternateContent xmlns:mc="http://schemas.openxmlformats.org/markup-compatibility/2006">
              <mc:Choice xmlns:v="urn:schemas-microsoft-com:vml" Requires="v">
                <p:oleObj spid="_x0000_s6" name="" r:id="rId5" imgW="405765" imgH="177165" progId="Equation.KSEE3">
                  <p:embed/>
                </p:oleObj>
              </mc:Choice>
              <mc:Fallback>
                <p:oleObj name="" r:id="rId5" imgW="405765" imgH="177165" progId="Equation.KSEE3">
                  <p:embed/>
                  <p:pic>
                    <p:nvPicPr>
                      <p:cNvPr id="0" name="图片 2049"/>
                      <p:cNvPicPr/>
                      <p:nvPr/>
                    </p:nvPicPr>
                    <p:blipFill>
                      <a:blip r:embed="rId6"/>
                      <a:stretch>
                        <a:fillRect/>
                      </a:stretch>
                    </p:blipFill>
                    <p:spPr>
                      <a:xfrm>
                        <a:off x="1835785" y="2868930"/>
                        <a:ext cx="850900" cy="37147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6990080" y="2801620"/>
          <a:ext cx="958850" cy="438785"/>
        </p:xfrm>
        <a:graphic>
          <a:graphicData uri="http://schemas.openxmlformats.org/presentationml/2006/ole">
            <mc:AlternateContent xmlns:mc="http://schemas.openxmlformats.org/markup-compatibility/2006">
              <mc:Choice xmlns:v="urn:schemas-microsoft-com:vml" Requires="v">
                <p:oleObj spid="_x0000_s2052" name="" r:id="rId7" imgW="444500" imgH="203200" progId="Equation.KSEE3">
                  <p:embed/>
                </p:oleObj>
              </mc:Choice>
              <mc:Fallback>
                <p:oleObj name="" r:id="rId7" imgW="444500" imgH="203200" progId="Equation.KSEE3">
                  <p:embed/>
                  <p:pic>
                    <p:nvPicPr>
                      <p:cNvPr id="0" name="图片 2051"/>
                      <p:cNvPicPr/>
                      <p:nvPr/>
                    </p:nvPicPr>
                    <p:blipFill>
                      <a:blip r:embed="rId8"/>
                      <a:stretch>
                        <a:fillRect/>
                      </a:stretch>
                    </p:blipFill>
                    <p:spPr>
                      <a:xfrm>
                        <a:off x="6990080" y="2801620"/>
                        <a:ext cx="958850" cy="438785"/>
                      </a:xfrm>
                      <a:prstGeom prst="rect">
                        <a:avLst/>
                      </a:prstGeom>
                    </p:spPr>
                  </p:pic>
                </p:oleObj>
              </mc:Fallback>
            </mc:AlternateContent>
          </a:graphicData>
        </a:graphic>
      </p:graphicFrame>
      <p:cxnSp>
        <p:nvCxnSpPr>
          <p:cNvPr id="10" name="直接连接符 9"/>
          <p:cNvCxnSpPr/>
          <p:nvPr/>
        </p:nvCxnSpPr>
        <p:spPr>
          <a:xfrm>
            <a:off x="1572895" y="4596130"/>
            <a:ext cx="739013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1562735" y="4394200"/>
            <a:ext cx="10160" cy="26289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522845" y="4394200"/>
            <a:ext cx="10160" cy="26289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对象 12">
            <a:hlinkClick r:id="" action="ppaction://ole?verb="/>
          </p:cNvPr>
          <p:cNvGraphicFramePr>
            <a:graphicFrameLocks noChangeAspect="1"/>
          </p:cNvGraphicFramePr>
          <p:nvPr/>
        </p:nvGraphicFramePr>
        <p:xfrm>
          <a:off x="1026160" y="3879850"/>
          <a:ext cx="1083310" cy="514350"/>
        </p:xfrm>
        <a:graphic>
          <a:graphicData uri="http://schemas.openxmlformats.org/presentationml/2006/ole">
            <mc:AlternateContent xmlns:mc="http://schemas.openxmlformats.org/markup-compatibility/2006">
              <mc:Choice xmlns:v="urn:schemas-microsoft-com:vml" Requires="v">
                <p:oleObj spid="_x0000_s2053" name="" r:id="rId9" imgW="508000" imgH="241300" progId="Equation.KSEE3">
                  <p:embed/>
                </p:oleObj>
              </mc:Choice>
              <mc:Fallback>
                <p:oleObj name="" r:id="rId9" imgW="508000" imgH="241300" progId="Equation.KSEE3">
                  <p:embed/>
                  <p:pic>
                    <p:nvPicPr>
                      <p:cNvPr id="0" name="图片 2052"/>
                      <p:cNvPicPr/>
                      <p:nvPr/>
                    </p:nvPicPr>
                    <p:blipFill>
                      <a:blip r:embed="rId10"/>
                      <a:stretch>
                        <a:fillRect/>
                      </a:stretch>
                    </p:blipFill>
                    <p:spPr>
                      <a:xfrm>
                        <a:off x="1026160" y="3879850"/>
                        <a:ext cx="1083310" cy="51435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6794183" y="3879850"/>
          <a:ext cx="1468120" cy="514350"/>
        </p:xfrm>
        <a:graphic>
          <a:graphicData uri="http://schemas.openxmlformats.org/presentationml/2006/ole">
            <mc:AlternateContent xmlns:mc="http://schemas.openxmlformats.org/markup-compatibility/2006">
              <mc:Choice xmlns:v="urn:schemas-microsoft-com:vml" Requires="v">
                <p:oleObj spid="_x0000_s9" name="" r:id="rId11" imgW="762000" imgH="266700" progId="Equation.KSEE3">
                  <p:embed/>
                </p:oleObj>
              </mc:Choice>
              <mc:Fallback>
                <p:oleObj name="" r:id="rId11" imgW="762000" imgH="266700" progId="Equation.KSEE3">
                  <p:embed/>
                  <p:pic>
                    <p:nvPicPr>
                      <p:cNvPr id="0" name="图片 2052"/>
                      <p:cNvPicPr/>
                      <p:nvPr/>
                    </p:nvPicPr>
                    <p:blipFill>
                      <a:blip r:embed="rId12"/>
                      <a:stretch>
                        <a:fillRect/>
                      </a:stretch>
                    </p:blipFill>
                    <p:spPr>
                      <a:xfrm>
                        <a:off x="6794183" y="3879850"/>
                        <a:ext cx="1468120" cy="514350"/>
                      </a:xfrm>
                      <a:prstGeom prst="rect">
                        <a:avLst/>
                      </a:prstGeom>
                    </p:spPr>
                  </p:pic>
                </p:oleObj>
              </mc:Fallback>
            </mc:AlternateContent>
          </a:graphicData>
        </a:graphic>
      </p:graphicFrame>
      <p:sp>
        <p:nvSpPr>
          <p:cNvPr id="16" name="左大括号 15"/>
          <p:cNvSpPr/>
          <p:nvPr/>
        </p:nvSpPr>
        <p:spPr>
          <a:xfrm rot="16200000">
            <a:off x="4253865" y="2107565"/>
            <a:ext cx="576580" cy="5958840"/>
          </a:xfrm>
          <a:prstGeom prst="leftBrace">
            <a:avLst>
              <a:gd name="adj1" fmla="val 8333"/>
              <a:gd name="adj2" fmla="val 5000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7" name="文本框 16"/>
          <p:cNvSpPr txBox="1"/>
          <p:nvPr/>
        </p:nvSpPr>
        <p:spPr>
          <a:xfrm>
            <a:off x="3121660" y="5527040"/>
            <a:ext cx="2840355" cy="64516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All stages are possible to perform sudden price drop.</a:t>
            </a:r>
            <a:endParaRPr lang="en-US" altLang="zh-CN" b="1">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800" b="1">
                <a:latin typeface="Times New Roman" panose="02020603050405020304" charset="0"/>
                <a:cs typeface="Times New Roman" panose="02020603050405020304" charset="0"/>
              </a:rPr>
              <a:t>Model: Behavioral Model</a:t>
            </a:r>
            <a:endParaRPr lang="en-US" altLang="zh-CN" sz="4800" b="1">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76300" y="1842135"/>
            <a:ext cx="10440035" cy="2561590"/>
          </a:xfrm>
        </p:spPr>
        <p:txBody>
          <a:bodyPr/>
          <a:p>
            <a:r>
              <a:rPr lang="en-US" altLang="zh-CN" sz="3200">
                <a:latin typeface="Times New Roman" panose="02020603050405020304" charset="0"/>
                <a:cs typeface="Times New Roman" panose="02020603050405020304" charset="0"/>
              </a:rPr>
              <a:t>An additional assumption:</a:t>
            </a:r>
            <a:endParaRPr lang="en-US" altLang="zh-CN">
              <a:latin typeface="Times New Roman" panose="02020603050405020304" charset="0"/>
              <a:cs typeface="Times New Roman" panose="02020603050405020304" charset="0"/>
            </a:endParaRPr>
          </a:p>
          <a:p>
            <a:pPr lvl="1"/>
            <a:r>
              <a:rPr lang="en-US" altLang="zh-CN" sz="2400">
                <a:latin typeface="Times New Roman" panose="02020603050405020304" charset="0"/>
                <a:cs typeface="Times New Roman" panose="02020603050405020304" charset="0"/>
              </a:rPr>
              <a:t>There exists a proportion,          , of players who are irrational and hold strict belief to integer effect: If they are still in market and now the price(index) is numerically greater than a specific number, they exit the market anyway. Whereas the rest of the players are still rational.</a:t>
            </a:r>
            <a:endParaRPr lang="en-US" altLang="zh-CN" sz="2400">
              <a:latin typeface="Times New Roman" panose="02020603050405020304" charset="0"/>
              <a:cs typeface="Times New Roman" panose="02020603050405020304" charset="0"/>
            </a:endParaRPr>
          </a:p>
        </p:txBody>
      </p:sp>
      <p:graphicFrame>
        <p:nvGraphicFramePr>
          <p:cNvPr id="4" name="对象 3">
            <a:hlinkClick r:id="" action="ppaction://ole?verb="/>
          </p:cNvPr>
          <p:cNvGraphicFramePr>
            <a:graphicFrameLocks noChangeAspect="1"/>
          </p:cNvGraphicFramePr>
          <p:nvPr/>
        </p:nvGraphicFramePr>
        <p:xfrm>
          <a:off x="4798695" y="2442845"/>
          <a:ext cx="725805" cy="662305"/>
        </p:xfrm>
        <a:graphic>
          <a:graphicData uri="http://schemas.openxmlformats.org/presentationml/2006/ole">
            <mc:AlternateContent xmlns:mc="http://schemas.openxmlformats.org/markup-compatibility/2006">
              <mc:Choice xmlns:v="urn:schemas-microsoft-com:vml" Requires="v">
                <p:oleObj spid="_x0000_s3073" name="" r:id="rId1" imgW="431800" imgH="393700" progId="Equation.KSEE3">
                  <p:embed/>
                </p:oleObj>
              </mc:Choice>
              <mc:Fallback>
                <p:oleObj name="" r:id="rId1" imgW="431800" imgH="393700" progId="Equation.KSEE3">
                  <p:embed/>
                  <p:pic>
                    <p:nvPicPr>
                      <p:cNvPr id="0" name="图片 3072"/>
                      <p:cNvPicPr/>
                      <p:nvPr/>
                    </p:nvPicPr>
                    <p:blipFill>
                      <a:blip r:embed="rId2"/>
                      <a:stretch>
                        <a:fillRect/>
                      </a:stretch>
                    </p:blipFill>
                    <p:spPr>
                      <a:xfrm>
                        <a:off x="4798695" y="2442845"/>
                        <a:ext cx="725805" cy="66230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846773" y="4665980"/>
          <a:ext cx="8246110" cy="1052830"/>
        </p:xfrm>
        <a:graphic>
          <a:graphicData uri="http://schemas.openxmlformats.org/presentationml/2006/ole">
            <mc:AlternateContent xmlns:mc="http://schemas.openxmlformats.org/markup-compatibility/2006">
              <mc:Choice xmlns:v="urn:schemas-microsoft-com:vml" Requires="v">
                <p:oleObj spid="_x0000_s3074" name="" r:id="rId3" imgW="3581400" imgH="457200" progId="Equation.KSEE3">
                  <p:embed/>
                </p:oleObj>
              </mc:Choice>
              <mc:Fallback>
                <p:oleObj name="" r:id="rId3" imgW="3581400" imgH="457200" progId="Equation.KSEE3">
                  <p:embed/>
                  <p:pic>
                    <p:nvPicPr>
                      <p:cNvPr id="0" name="图片 3073"/>
                      <p:cNvPicPr/>
                      <p:nvPr/>
                    </p:nvPicPr>
                    <p:blipFill>
                      <a:blip r:embed="rId4"/>
                      <a:stretch>
                        <a:fillRect/>
                      </a:stretch>
                    </p:blipFill>
                    <p:spPr>
                      <a:xfrm>
                        <a:off x="846773" y="4665980"/>
                        <a:ext cx="8246110" cy="105283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800" b="1">
                <a:latin typeface="Times New Roman" panose="02020603050405020304" charset="0"/>
                <a:cs typeface="Times New Roman" panose="02020603050405020304" charset="0"/>
              </a:rPr>
              <a:t>Model: Behavioral Model</a:t>
            </a:r>
            <a:endParaRPr lang="en-US" altLang="zh-CN" sz="4800" b="1">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r>
              <a:rPr lang="en-US" altLang="zh-CN" b="1">
                <a:latin typeface="Times New Roman" panose="02020603050405020304" charset="0"/>
                <a:cs typeface="Times New Roman" panose="02020603050405020304" charset="0"/>
              </a:rPr>
              <a:t>Proposition2</a:t>
            </a:r>
            <a:r>
              <a:rPr lang="en-US" altLang="zh-CN">
                <a:latin typeface="Times New Roman" panose="02020603050405020304" charset="0"/>
                <a:cs typeface="Times New Roman" panose="02020603050405020304" charset="0"/>
              </a:rPr>
              <a:t>: There exist           and            such that                                  , and the symmetric pure strategy equilibrium set is given as: {</a:t>
            </a:r>
            <a:r>
              <a:rPr lang="en-US" altLang="zh-CN">
                <a:latin typeface="Times New Roman" panose="02020603050405020304" charset="0"/>
                <a:cs typeface="Times New Roman" panose="02020603050405020304" charset="0"/>
                <a:sym typeface="+mn-ea"/>
              </a:rPr>
              <a:t>Everyone chases at stage            , exits at stage           , and behaves arbitrarily after that. |                                          </a:t>
            </a:r>
            <a:r>
              <a:rPr lang="en-US" altLang="zh-CN">
                <a:latin typeface="Times New Roman" panose="02020603050405020304" charset="0"/>
                <a:cs typeface="Times New Roman" panose="02020603050405020304" charset="0"/>
              </a:rPr>
              <a:t>}.           is increasing from                           , and         is decreasing from                             .</a:t>
            </a:r>
            <a:endParaRPr lang="en-US" altLang="zh-CN">
              <a:latin typeface="Times New Roman" panose="02020603050405020304" charset="0"/>
              <a:cs typeface="Times New Roman" panose="02020603050405020304" charset="0"/>
            </a:endParaRPr>
          </a:p>
        </p:txBody>
      </p:sp>
      <p:graphicFrame>
        <p:nvGraphicFramePr>
          <p:cNvPr id="4" name="对象 3">
            <a:hlinkClick r:id="" action="ppaction://ole?verb="/>
          </p:cNvPr>
          <p:cNvGraphicFramePr>
            <a:graphicFrameLocks noChangeAspect="1"/>
          </p:cNvGraphicFramePr>
          <p:nvPr/>
        </p:nvGraphicFramePr>
        <p:xfrm>
          <a:off x="4393248" y="1946275"/>
          <a:ext cx="800735" cy="426720"/>
        </p:xfrm>
        <a:graphic>
          <a:graphicData uri="http://schemas.openxmlformats.org/presentationml/2006/ole">
            <mc:AlternateContent xmlns:mc="http://schemas.openxmlformats.org/markup-compatibility/2006">
              <mc:Choice xmlns:v="urn:schemas-microsoft-com:vml" Requires="v">
                <p:oleObj spid="_x0000_s4097" name="" r:id="rId1" imgW="405765" imgH="215900" progId="Equation.KSEE3">
                  <p:embed/>
                </p:oleObj>
              </mc:Choice>
              <mc:Fallback>
                <p:oleObj name="" r:id="rId1" imgW="405765" imgH="215900" progId="Equation.KSEE3">
                  <p:embed/>
                  <p:pic>
                    <p:nvPicPr>
                      <p:cNvPr id="0" name="图片 4096"/>
                      <p:cNvPicPr/>
                      <p:nvPr/>
                    </p:nvPicPr>
                    <p:blipFill>
                      <a:blip r:embed="rId2"/>
                      <a:stretch>
                        <a:fillRect/>
                      </a:stretch>
                    </p:blipFill>
                    <p:spPr>
                      <a:xfrm>
                        <a:off x="4393248" y="1946275"/>
                        <a:ext cx="800735" cy="42672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5682298" y="1946275"/>
          <a:ext cx="827405" cy="426720"/>
        </p:xfrm>
        <a:graphic>
          <a:graphicData uri="http://schemas.openxmlformats.org/presentationml/2006/ole">
            <mc:AlternateContent xmlns:mc="http://schemas.openxmlformats.org/markup-compatibility/2006">
              <mc:Choice xmlns:v="urn:schemas-microsoft-com:vml" Requires="v">
                <p:oleObj spid="_x0000_s6" name="" r:id="rId3" imgW="419100" imgH="215900" progId="Equation.KSEE3">
                  <p:embed/>
                </p:oleObj>
              </mc:Choice>
              <mc:Fallback>
                <p:oleObj name="" r:id="rId3" imgW="419100" imgH="215900" progId="Equation.KSEE3">
                  <p:embed/>
                  <p:pic>
                    <p:nvPicPr>
                      <p:cNvPr id="0" name="图片 4096"/>
                      <p:cNvPicPr/>
                      <p:nvPr/>
                    </p:nvPicPr>
                    <p:blipFill>
                      <a:blip r:embed="rId4"/>
                      <a:stretch>
                        <a:fillRect/>
                      </a:stretch>
                    </p:blipFill>
                    <p:spPr>
                      <a:xfrm>
                        <a:off x="5682298" y="1946275"/>
                        <a:ext cx="827405" cy="42672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7694930" y="1915795"/>
          <a:ext cx="2598420" cy="457200"/>
        </p:xfrm>
        <a:graphic>
          <a:graphicData uri="http://schemas.openxmlformats.org/presentationml/2006/ole">
            <mc:AlternateContent xmlns:mc="http://schemas.openxmlformats.org/markup-compatibility/2006">
              <mc:Choice xmlns:v="urn:schemas-microsoft-com:vml" Requires="v">
                <p:oleObj spid="_x0000_s4098" name="" r:id="rId5" imgW="1371600" imgH="241300" progId="Equation.KSEE3">
                  <p:embed/>
                </p:oleObj>
              </mc:Choice>
              <mc:Fallback>
                <p:oleObj name="" r:id="rId5" imgW="1371600" imgH="241300" progId="Equation.KSEE3">
                  <p:embed/>
                  <p:pic>
                    <p:nvPicPr>
                      <p:cNvPr id="0" name="图片 4097"/>
                      <p:cNvPicPr/>
                      <p:nvPr/>
                    </p:nvPicPr>
                    <p:blipFill>
                      <a:blip r:embed="rId6"/>
                      <a:stretch>
                        <a:fillRect/>
                      </a:stretch>
                    </p:blipFill>
                    <p:spPr>
                      <a:xfrm>
                        <a:off x="7694930" y="1915795"/>
                        <a:ext cx="2598420" cy="45720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1972310" y="2853690"/>
          <a:ext cx="810260" cy="353695"/>
        </p:xfrm>
        <a:graphic>
          <a:graphicData uri="http://schemas.openxmlformats.org/presentationml/2006/ole">
            <mc:AlternateContent xmlns:mc="http://schemas.openxmlformats.org/markup-compatibility/2006">
              <mc:Choice xmlns:v="urn:schemas-microsoft-com:vml" Requires="v">
                <p:oleObj spid="_x0000_s2050" name="" r:id="rId7" imgW="405765" imgH="177165" progId="Equation.KSEE3">
                  <p:embed/>
                </p:oleObj>
              </mc:Choice>
              <mc:Fallback>
                <p:oleObj name="" r:id="rId7" imgW="405765" imgH="177165" progId="Equation.KSEE3">
                  <p:embed/>
                  <p:pic>
                    <p:nvPicPr>
                      <p:cNvPr id="0" name="图片 2049"/>
                      <p:cNvPicPr/>
                      <p:nvPr/>
                    </p:nvPicPr>
                    <p:blipFill>
                      <a:blip r:embed="rId8"/>
                      <a:stretch>
                        <a:fillRect/>
                      </a:stretch>
                    </p:blipFill>
                    <p:spPr>
                      <a:xfrm>
                        <a:off x="1972310" y="2853690"/>
                        <a:ext cx="810260" cy="35369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4535170" y="2853690"/>
          <a:ext cx="850900" cy="371475"/>
        </p:xfrm>
        <a:graphic>
          <a:graphicData uri="http://schemas.openxmlformats.org/presentationml/2006/ole">
            <mc:AlternateContent xmlns:mc="http://schemas.openxmlformats.org/markup-compatibility/2006">
              <mc:Choice xmlns:v="urn:schemas-microsoft-com:vml" Requires="v">
                <p:oleObj spid="_x0000_s10" name="" r:id="rId9" imgW="405765" imgH="177165" progId="Equation.KSEE3">
                  <p:embed/>
                </p:oleObj>
              </mc:Choice>
              <mc:Fallback>
                <p:oleObj name="" r:id="rId9" imgW="405765" imgH="177165" progId="Equation.KSEE3">
                  <p:embed/>
                  <p:pic>
                    <p:nvPicPr>
                      <p:cNvPr id="0" name="图片 2049"/>
                      <p:cNvPicPr/>
                      <p:nvPr/>
                    </p:nvPicPr>
                    <p:blipFill>
                      <a:blip r:embed="rId10"/>
                      <a:stretch>
                        <a:fillRect/>
                      </a:stretch>
                    </p:blipFill>
                    <p:spPr>
                      <a:xfrm>
                        <a:off x="4535170" y="2853690"/>
                        <a:ext cx="850900" cy="37147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1329690" y="3286125"/>
          <a:ext cx="3063875" cy="407035"/>
        </p:xfrm>
        <a:graphic>
          <a:graphicData uri="http://schemas.openxmlformats.org/presentationml/2006/ole">
            <mc:AlternateContent xmlns:mc="http://schemas.openxmlformats.org/markup-compatibility/2006">
              <mc:Choice xmlns:v="urn:schemas-microsoft-com:vml" Requires="v">
                <p:oleObj spid="_x0000_s4099" name="" r:id="rId11" imgW="1625600" imgH="215900" progId="Equation.KSEE3">
                  <p:embed/>
                </p:oleObj>
              </mc:Choice>
              <mc:Fallback>
                <p:oleObj name="" r:id="rId11" imgW="1625600" imgH="215900" progId="Equation.KSEE3">
                  <p:embed/>
                  <p:pic>
                    <p:nvPicPr>
                      <p:cNvPr id="0" name="图片 4098"/>
                      <p:cNvPicPr/>
                      <p:nvPr/>
                    </p:nvPicPr>
                    <p:blipFill>
                      <a:blip r:embed="rId12"/>
                      <a:stretch>
                        <a:fillRect/>
                      </a:stretch>
                    </p:blipFill>
                    <p:spPr>
                      <a:xfrm>
                        <a:off x="1329690" y="3286125"/>
                        <a:ext cx="3063875" cy="40703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4722178" y="3286125"/>
          <a:ext cx="800735" cy="426720"/>
        </p:xfrm>
        <a:graphic>
          <a:graphicData uri="http://schemas.openxmlformats.org/presentationml/2006/ole">
            <mc:AlternateContent xmlns:mc="http://schemas.openxmlformats.org/markup-compatibility/2006">
              <mc:Choice xmlns:v="urn:schemas-microsoft-com:vml" Requires="v">
                <p:oleObj spid="_x0000_s13" name="" r:id="rId13" imgW="405765" imgH="215900" progId="Equation.KSEE3">
                  <p:embed/>
                </p:oleObj>
              </mc:Choice>
              <mc:Fallback>
                <p:oleObj name="" r:id="rId13" imgW="405765" imgH="215900" progId="Equation.KSEE3">
                  <p:embed/>
                  <p:pic>
                    <p:nvPicPr>
                      <p:cNvPr id="0" name="图片 4096"/>
                      <p:cNvPicPr/>
                      <p:nvPr/>
                    </p:nvPicPr>
                    <p:blipFill>
                      <a:blip r:embed="rId2"/>
                      <a:stretch>
                        <a:fillRect/>
                      </a:stretch>
                    </p:blipFill>
                    <p:spPr>
                      <a:xfrm>
                        <a:off x="4722178" y="3286125"/>
                        <a:ext cx="800735" cy="42672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7755255" y="3204210"/>
          <a:ext cx="2009775" cy="488950"/>
        </p:xfrm>
        <a:graphic>
          <a:graphicData uri="http://schemas.openxmlformats.org/presentationml/2006/ole">
            <mc:AlternateContent xmlns:mc="http://schemas.openxmlformats.org/markup-compatibility/2006">
              <mc:Choice xmlns:v="urn:schemas-microsoft-com:vml" Requires="v">
                <p:oleObj spid="_x0000_s4100" name="" r:id="rId14" imgW="939800" imgH="228600" progId="Equation.KSEE3">
                  <p:embed/>
                </p:oleObj>
              </mc:Choice>
              <mc:Fallback>
                <p:oleObj name="" r:id="rId14" imgW="939800" imgH="228600" progId="Equation.KSEE3">
                  <p:embed/>
                  <p:pic>
                    <p:nvPicPr>
                      <p:cNvPr id="0" name="图片 4099"/>
                      <p:cNvPicPr/>
                      <p:nvPr/>
                    </p:nvPicPr>
                    <p:blipFill>
                      <a:blip r:embed="rId15"/>
                      <a:stretch>
                        <a:fillRect/>
                      </a:stretch>
                    </p:blipFill>
                    <p:spPr>
                      <a:xfrm>
                        <a:off x="7755255" y="3204210"/>
                        <a:ext cx="2009775" cy="48895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10409238" y="3235325"/>
          <a:ext cx="827405" cy="426720"/>
        </p:xfrm>
        <a:graphic>
          <a:graphicData uri="http://schemas.openxmlformats.org/presentationml/2006/ole">
            <mc:AlternateContent xmlns:mc="http://schemas.openxmlformats.org/markup-compatibility/2006">
              <mc:Choice xmlns:v="urn:schemas-microsoft-com:vml" Requires="v">
                <p:oleObj spid="_x0000_s17" name="" r:id="rId16" imgW="419100" imgH="215900" progId="Equation.KSEE3">
                  <p:embed/>
                </p:oleObj>
              </mc:Choice>
              <mc:Fallback>
                <p:oleObj name="" r:id="rId16" imgW="419100" imgH="215900" progId="Equation.KSEE3">
                  <p:embed/>
                  <p:pic>
                    <p:nvPicPr>
                      <p:cNvPr id="0" name="图片 4096"/>
                      <p:cNvPicPr/>
                      <p:nvPr/>
                    </p:nvPicPr>
                    <p:blipFill>
                      <a:blip r:embed="rId4"/>
                      <a:stretch>
                        <a:fillRect/>
                      </a:stretch>
                    </p:blipFill>
                    <p:spPr>
                      <a:xfrm>
                        <a:off x="10409238" y="3235325"/>
                        <a:ext cx="827405" cy="426720"/>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3538220" y="3661728"/>
          <a:ext cx="2144395" cy="516255"/>
        </p:xfrm>
        <a:graphic>
          <a:graphicData uri="http://schemas.openxmlformats.org/presentationml/2006/ole">
            <mc:AlternateContent xmlns:mc="http://schemas.openxmlformats.org/markup-compatibility/2006">
              <mc:Choice xmlns:v="urn:schemas-microsoft-com:vml" Requires="v">
                <p:oleObj spid="_x0000_s14" name="" r:id="rId17" imgW="1002665" imgH="241300" progId="Equation.KSEE3">
                  <p:embed/>
                </p:oleObj>
              </mc:Choice>
              <mc:Fallback>
                <p:oleObj name="" r:id="rId17" imgW="1002665" imgH="241300" progId="Equation.KSEE3">
                  <p:embed/>
                  <p:pic>
                    <p:nvPicPr>
                      <p:cNvPr id="0" name="图片 4099"/>
                      <p:cNvPicPr/>
                      <p:nvPr/>
                    </p:nvPicPr>
                    <p:blipFill>
                      <a:blip r:embed="rId18"/>
                      <a:stretch>
                        <a:fillRect/>
                      </a:stretch>
                    </p:blipFill>
                    <p:spPr>
                      <a:xfrm>
                        <a:off x="3538220" y="3661728"/>
                        <a:ext cx="2144395" cy="516255"/>
                      </a:xfrm>
                      <a:prstGeom prst="rect">
                        <a:avLst/>
                      </a:prstGeom>
                    </p:spPr>
                  </p:pic>
                </p:oleObj>
              </mc:Fallback>
            </mc:AlternateContent>
          </a:graphicData>
        </a:graphic>
      </p:graphicFrame>
      <p:cxnSp>
        <p:nvCxnSpPr>
          <p:cNvPr id="19" name="直接连接符 18"/>
          <p:cNvCxnSpPr/>
          <p:nvPr/>
        </p:nvCxnSpPr>
        <p:spPr>
          <a:xfrm>
            <a:off x="1098550" y="5243195"/>
            <a:ext cx="739013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108710" y="5040630"/>
            <a:ext cx="10160" cy="26289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7694930" y="5040630"/>
            <a:ext cx="10160" cy="26289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394200" y="5040630"/>
            <a:ext cx="10160" cy="26289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3" name="对象 22">
            <a:hlinkClick r:id="" action="ppaction://ole?verb="/>
          </p:cNvPr>
          <p:cNvGraphicFramePr>
            <a:graphicFrameLocks noChangeAspect="1"/>
          </p:cNvGraphicFramePr>
          <p:nvPr/>
        </p:nvGraphicFramePr>
        <p:xfrm>
          <a:off x="561975" y="4526280"/>
          <a:ext cx="1083310" cy="514350"/>
        </p:xfrm>
        <a:graphic>
          <a:graphicData uri="http://schemas.openxmlformats.org/presentationml/2006/ole">
            <mc:AlternateContent xmlns:mc="http://schemas.openxmlformats.org/markup-compatibility/2006">
              <mc:Choice xmlns:v="urn:schemas-microsoft-com:vml" Requires="v">
                <p:oleObj spid="_x0000_s2053" name="" r:id="rId19" imgW="508000" imgH="241300" progId="Equation.KSEE3">
                  <p:embed/>
                </p:oleObj>
              </mc:Choice>
              <mc:Fallback>
                <p:oleObj name="" r:id="rId19" imgW="508000" imgH="241300" progId="Equation.KSEE3">
                  <p:embed/>
                  <p:pic>
                    <p:nvPicPr>
                      <p:cNvPr id="0" name="图片 2052"/>
                      <p:cNvPicPr/>
                      <p:nvPr/>
                    </p:nvPicPr>
                    <p:blipFill>
                      <a:blip r:embed="rId20"/>
                      <a:stretch>
                        <a:fillRect/>
                      </a:stretch>
                    </p:blipFill>
                    <p:spPr>
                      <a:xfrm>
                        <a:off x="561975" y="4526280"/>
                        <a:ext cx="1083310" cy="51435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7093268" y="4470718"/>
          <a:ext cx="1191895" cy="569595"/>
        </p:xfrm>
        <a:graphic>
          <a:graphicData uri="http://schemas.openxmlformats.org/presentationml/2006/ole">
            <mc:AlternateContent xmlns:mc="http://schemas.openxmlformats.org/markup-compatibility/2006">
              <mc:Choice xmlns:v="urn:schemas-microsoft-com:vml" Requires="v">
                <p:oleObj spid="_x0000_s25" name="" r:id="rId21" imgW="558800" imgH="266700" progId="Equation.KSEE3">
                  <p:embed/>
                </p:oleObj>
              </mc:Choice>
              <mc:Fallback>
                <p:oleObj name="" r:id="rId21" imgW="558800" imgH="266700" progId="Equation.KSEE3">
                  <p:embed/>
                  <p:pic>
                    <p:nvPicPr>
                      <p:cNvPr id="0" name="图片 2052"/>
                      <p:cNvPicPr/>
                      <p:nvPr/>
                    </p:nvPicPr>
                    <p:blipFill>
                      <a:blip r:embed="rId22"/>
                      <a:stretch>
                        <a:fillRect/>
                      </a:stretch>
                    </p:blipFill>
                    <p:spPr>
                      <a:xfrm>
                        <a:off x="7093268" y="4470718"/>
                        <a:ext cx="1191895" cy="569595"/>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3775075" y="4498340"/>
          <a:ext cx="1245870" cy="542290"/>
        </p:xfrm>
        <a:graphic>
          <a:graphicData uri="http://schemas.openxmlformats.org/presentationml/2006/ole">
            <mc:AlternateContent xmlns:mc="http://schemas.openxmlformats.org/markup-compatibility/2006">
              <mc:Choice xmlns:v="urn:schemas-microsoft-com:vml" Requires="v">
                <p:oleObj spid="_x0000_s27" name="" r:id="rId23" imgW="584200" imgH="254000" progId="Equation.KSEE3">
                  <p:embed/>
                </p:oleObj>
              </mc:Choice>
              <mc:Fallback>
                <p:oleObj name="" r:id="rId23" imgW="584200" imgH="254000" progId="Equation.KSEE3">
                  <p:embed/>
                  <p:pic>
                    <p:nvPicPr>
                      <p:cNvPr id="0" name="图片 2052"/>
                      <p:cNvPicPr/>
                      <p:nvPr/>
                    </p:nvPicPr>
                    <p:blipFill>
                      <a:blip r:embed="rId24"/>
                      <a:stretch>
                        <a:fillRect/>
                      </a:stretch>
                    </p:blipFill>
                    <p:spPr>
                      <a:xfrm>
                        <a:off x="3775075" y="4498340"/>
                        <a:ext cx="1245870" cy="542290"/>
                      </a:xfrm>
                      <a:prstGeom prst="rect">
                        <a:avLst/>
                      </a:prstGeom>
                    </p:spPr>
                  </p:pic>
                </p:oleObj>
              </mc:Fallback>
            </mc:AlternateContent>
          </a:graphicData>
        </a:graphic>
      </p:graphicFrame>
      <p:sp>
        <p:nvSpPr>
          <p:cNvPr id="28" name="双括号 27"/>
          <p:cNvSpPr/>
          <p:nvPr/>
        </p:nvSpPr>
        <p:spPr>
          <a:xfrm>
            <a:off x="3668395" y="4471035"/>
            <a:ext cx="1525905" cy="1090295"/>
          </a:xfrm>
          <a:prstGeom prst="bracketPair">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aphicFrame>
        <p:nvGraphicFramePr>
          <p:cNvPr id="29" name="对象 28">
            <a:hlinkClick r:id="" action="ppaction://ole?verb="/>
          </p:cNvPr>
          <p:cNvGraphicFramePr>
            <a:graphicFrameLocks noChangeAspect="1"/>
          </p:cNvGraphicFramePr>
          <p:nvPr/>
        </p:nvGraphicFramePr>
        <p:xfrm>
          <a:off x="2867343" y="4803140"/>
          <a:ext cx="800735" cy="426720"/>
        </p:xfrm>
        <a:graphic>
          <a:graphicData uri="http://schemas.openxmlformats.org/presentationml/2006/ole">
            <mc:AlternateContent xmlns:mc="http://schemas.openxmlformats.org/markup-compatibility/2006">
              <mc:Choice xmlns:v="urn:schemas-microsoft-com:vml" Requires="v">
                <p:oleObj spid="_x0000_s30" name="" r:id="rId25" imgW="405765" imgH="215900" progId="Equation.KSEE3">
                  <p:embed/>
                </p:oleObj>
              </mc:Choice>
              <mc:Fallback>
                <p:oleObj name="" r:id="rId25" imgW="405765" imgH="215900" progId="Equation.KSEE3">
                  <p:embed/>
                  <p:pic>
                    <p:nvPicPr>
                      <p:cNvPr id="0" name="图片 4096"/>
                      <p:cNvPicPr/>
                      <p:nvPr/>
                    </p:nvPicPr>
                    <p:blipFill>
                      <a:blip r:embed="rId2"/>
                      <a:stretch>
                        <a:fillRect/>
                      </a:stretch>
                    </p:blipFill>
                    <p:spPr>
                      <a:xfrm>
                        <a:off x="2867343" y="4803140"/>
                        <a:ext cx="800735" cy="426720"/>
                      </a:xfrm>
                      <a:prstGeom prst="rect">
                        <a:avLst/>
                      </a:prstGeom>
                    </p:spPr>
                  </p:pic>
                </p:oleObj>
              </mc:Fallback>
            </mc:AlternateContent>
          </a:graphicData>
        </a:graphic>
      </p:graphicFrame>
      <p:graphicFrame>
        <p:nvGraphicFramePr>
          <p:cNvPr id="31" name="对象 30">
            <a:hlinkClick r:id="" action="ppaction://ole?verb="/>
          </p:cNvPr>
          <p:cNvGraphicFramePr>
            <a:graphicFrameLocks noChangeAspect="1"/>
          </p:cNvGraphicFramePr>
          <p:nvPr/>
        </p:nvGraphicFramePr>
        <p:xfrm>
          <a:off x="5193983" y="4816475"/>
          <a:ext cx="827405" cy="426720"/>
        </p:xfrm>
        <a:graphic>
          <a:graphicData uri="http://schemas.openxmlformats.org/presentationml/2006/ole">
            <mc:AlternateContent xmlns:mc="http://schemas.openxmlformats.org/markup-compatibility/2006">
              <mc:Choice xmlns:v="urn:schemas-microsoft-com:vml" Requires="v">
                <p:oleObj spid="_x0000_s32" name="" r:id="rId26" imgW="419100" imgH="215900" progId="Equation.KSEE3">
                  <p:embed/>
                </p:oleObj>
              </mc:Choice>
              <mc:Fallback>
                <p:oleObj name="" r:id="rId26" imgW="419100" imgH="215900" progId="Equation.KSEE3">
                  <p:embed/>
                  <p:pic>
                    <p:nvPicPr>
                      <p:cNvPr id="0" name="图片 4096"/>
                      <p:cNvPicPr/>
                      <p:nvPr/>
                    </p:nvPicPr>
                    <p:blipFill>
                      <a:blip r:embed="rId4"/>
                      <a:stretch>
                        <a:fillRect/>
                      </a:stretch>
                    </p:blipFill>
                    <p:spPr>
                      <a:xfrm>
                        <a:off x="5193983" y="4816475"/>
                        <a:ext cx="827405" cy="426720"/>
                      </a:xfrm>
                      <a:prstGeom prst="rect">
                        <a:avLst/>
                      </a:prstGeom>
                    </p:spPr>
                  </p:pic>
                </p:oleObj>
              </mc:Fallback>
            </mc:AlternateContent>
          </a:graphicData>
        </a:graphic>
      </p:graphicFrame>
      <p:sp>
        <p:nvSpPr>
          <p:cNvPr id="33" name="左大括号 32"/>
          <p:cNvSpPr/>
          <p:nvPr/>
        </p:nvSpPr>
        <p:spPr>
          <a:xfrm rot="16200000">
            <a:off x="4231640" y="4900295"/>
            <a:ext cx="334645" cy="1656715"/>
          </a:xfrm>
          <a:prstGeom prst="leftBrace">
            <a:avLst>
              <a:gd name="adj1" fmla="val 8333"/>
              <a:gd name="adj2" fmla="val 50005"/>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5" name="文本框 34"/>
          <p:cNvSpPr txBox="1"/>
          <p:nvPr/>
        </p:nvSpPr>
        <p:spPr>
          <a:xfrm>
            <a:off x="3345180" y="6172200"/>
            <a:ext cx="210629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Narrowed Window</a:t>
            </a:r>
            <a:endParaRPr lang="en-US" altLang="zh-CN" b="1">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800" b="1">
                <a:latin typeface="Times New Roman" panose="02020603050405020304" charset="0"/>
                <a:cs typeface="Times New Roman" panose="02020603050405020304" charset="0"/>
              </a:rPr>
              <a:t>Model: Justification</a:t>
            </a:r>
            <a:endParaRPr lang="en-US" altLang="zh-CN" sz="4800" b="1">
              <a:latin typeface="Times New Roman" panose="02020603050405020304" charset="0"/>
              <a:cs typeface="Times New Roman" panose="02020603050405020304" charset="0"/>
            </a:endParaRPr>
          </a:p>
        </p:txBody>
      </p:sp>
      <p:sp>
        <p:nvSpPr>
          <p:cNvPr id="3" name="内容占位符 2"/>
          <p:cNvSpPr>
            <a:spLocks noGrp="1"/>
          </p:cNvSpPr>
          <p:nvPr>
            <p:ph idx="1"/>
          </p:nvPr>
        </p:nvSpPr>
        <p:spPr/>
        <p:txBody>
          <a:bodyPr/>
          <a:p>
            <a:r>
              <a:rPr lang="en-US" altLang="zh-CN">
                <a:latin typeface="Times New Roman" panose="02020603050405020304" charset="0"/>
                <a:cs typeface="Times New Roman" panose="02020603050405020304" charset="0"/>
              </a:rPr>
              <a:t>Why assuming “to exit unscathedly”?</a:t>
            </a:r>
            <a:endParaRPr lang="en-US" altLang="zh-CN">
              <a:latin typeface="Times New Roman" panose="02020603050405020304" charset="0"/>
              <a:cs typeface="Times New Roman" panose="02020603050405020304" charset="0"/>
            </a:endParaRPr>
          </a:p>
          <a:p>
            <a:pPr lvl="1"/>
            <a:r>
              <a:rPr lang="en-US" altLang="zh-CN" sz="2000">
                <a:latin typeface="Times New Roman" panose="02020603050405020304" charset="0"/>
                <a:cs typeface="Times New Roman" panose="02020603050405020304" charset="0"/>
                <a:sym typeface="+mn-ea"/>
              </a:rPr>
              <a:t>We calculate the price of this stage by summing the aggregate investment of the previous stage, and consequently when one exits, it gains completely the volume it lastly holds. This seems not reasonable at all, for during any “sudden drop”, there are always people stuck partly or even completely.</a:t>
            </a:r>
            <a:endParaRPr lang="en-US" altLang="zh-CN">
              <a:latin typeface="Times New Roman" panose="02020603050405020304" charset="0"/>
              <a:cs typeface="Times New Roman" panose="02020603050405020304" charset="0"/>
            </a:endParaRPr>
          </a:p>
          <a:p>
            <a:pPr lvl="1"/>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Justification</a:t>
            </a:r>
            <a:endParaRPr lang="en-US" altLang="zh-CN">
              <a:latin typeface="Times New Roman" panose="02020603050405020304" charset="0"/>
              <a:cs typeface="Times New Roman" panose="02020603050405020304" charset="0"/>
            </a:endParaRPr>
          </a:p>
          <a:p>
            <a:pPr lvl="1"/>
            <a:r>
              <a:rPr lang="en-US" altLang="zh-CN">
                <a:latin typeface="Times New Roman" panose="02020603050405020304" charset="0"/>
                <a:cs typeface="Times New Roman" panose="02020603050405020304" charset="0"/>
              </a:rPr>
              <a:t>A more reasonable model may be: when exiting, everyone faces some probability of leaving unscathedly and one minus this probability of losing everything. As long as this probability is strictly positive, the equilibrium set looks similar to that of our model.</a:t>
            </a:r>
            <a:endParaRPr lang="en-US" altLang="zh-CN">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91136"/>
</p:tagLst>
</file>

<file path=ppt/tags/tag128.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91136"/>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2.xml><?xml version="1.0" encoding="utf-8"?>
<p:tagLst xmlns:p="http://schemas.openxmlformats.org/presentationml/2006/main">
  <p:tag name="KSO_WM_BEAUTIFY_FLAG" val="#wm#"/>
  <p:tag name="KSO_WM_TAG_VERSION" val="1.0"/>
  <p:tag name="KSO_WM_TEMPLATE_INDEX" val="20191136"/>
  <p:tag name="KSO_WM_TEMPLATE_CATEGORY" val="custom"/>
  <p:tag name="KSO_WM_TEMPLATE_SUBCATEGORY" val="0"/>
  <p:tag name="KSO_WM_TEMPLATE_THUMBS_INDEX" val="1、15"/>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20191136">
      <a:dk1>
        <a:srgbClr val="000000"/>
      </a:dk1>
      <a:lt1>
        <a:srgbClr val="FFFFFF"/>
      </a:lt1>
      <a:dk2>
        <a:srgbClr val="EF0061"/>
      </a:dk2>
      <a:lt2>
        <a:srgbClr val="F0F0F0"/>
      </a:lt2>
      <a:accent1>
        <a:srgbClr val="EF0061"/>
      </a:accent1>
      <a:accent2>
        <a:srgbClr val="FFC8DE"/>
      </a:accent2>
      <a:accent3>
        <a:srgbClr val="FF92BE"/>
      </a:accent3>
      <a:accent4>
        <a:srgbClr val="FF5C9E"/>
      </a:accent4>
      <a:accent5>
        <a:srgbClr val="B30048"/>
      </a:accent5>
      <a:accent6>
        <a:srgbClr val="770030"/>
      </a:accent6>
      <a:hlink>
        <a:srgbClr val="4276AA"/>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2814</Words>
  <Application>WPS 演示</Application>
  <PresentationFormat>宽屏</PresentationFormat>
  <Paragraphs>70</Paragraphs>
  <Slides>9</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28</vt:i4>
      </vt:variant>
      <vt:variant>
        <vt:lpstr>幻灯片标题</vt:lpstr>
      </vt:variant>
      <vt:variant>
        <vt:i4>9</vt:i4>
      </vt:variant>
    </vt:vector>
  </HeadingPairs>
  <TitlesOfParts>
    <vt:vector size="46" baseType="lpstr">
      <vt:lpstr>Arial</vt:lpstr>
      <vt:lpstr>宋体</vt:lpstr>
      <vt:lpstr>Wingdings</vt:lpstr>
      <vt:lpstr>微软雅黑</vt:lpstr>
      <vt:lpstr>仿宋</vt:lpstr>
      <vt:lpstr>Times New Roman</vt:lpstr>
      <vt:lpstr>Arial Unicode MS</vt:lpstr>
      <vt:lpstr>Calibri</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Behavioral Collective Action</vt:lpstr>
      <vt:lpstr>Model: Insight</vt:lpstr>
      <vt:lpstr>Model: Assumptions</vt:lpstr>
      <vt:lpstr>Model: Base Model</vt:lpstr>
      <vt:lpstr>Model: Base Model</vt:lpstr>
      <vt:lpstr>Model: Base Model</vt:lpstr>
      <vt:lpstr>Model: Behavioral Model</vt:lpstr>
      <vt:lpstr>Model: Behavioral Model</vt:lpstr>
      <vt:lpstr>Model: Justification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lihc</dc:creator>
  <cp:lastModifiedBy>人迁画淡</cp:lastModifiedBy>
  <cp:revision>3</cp:revision>
  <dcterms:created xsi:type="dcterms:W3CDTF">2019-01-01T02:58:00Z</dcterms:created>
  <dcterms:modified xsi:type="dcterms:W3CDTF">2019-01-01T13:52:35Z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