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d4a316d1d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d4a316d1d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d4a316d1d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d4a316d1d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d4a316d1d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d4a316d1d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d4a316d1d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d4a316d1d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d4a316d1d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d4a316d1d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d4a316d1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d4a316d1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d4a316d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d4a316d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d4a316d1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d4a316d1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d4a316d1d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d4a316d1d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d4a316d1d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d4a316d1d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d4a316d1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d4a316d1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d4a316d1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d4a316d1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d4a316d1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d4a316d1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38375" y="120900"/>
            <a:ext cx="85206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5280">
                <a:latin typeface="Impact"/>
                <a:ea typeface="Impact"/>
                <a:cs typeface="Impact"/>
                <a:sym typeface="Impact"/>
              </a:rPr>
              <a:t>Venta de Videojuegos</a:t>
            </a:r>
            <a:endParaRPr b="1" sz="528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3400" y="1091700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¿</a:t>
            </a:r>
            <a:r>
              <a:rPr lang="es" sz="2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Cómo</a:t>
            </a:r>
            <a:r>
              <a:rPr lang="es" sz="2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 se comporta el mercado?</a:t>
            </a:r>
            <a:endParaRPr sz="23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14575" y="1651900"/>
            <a:ext cx="367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Autores: Borda German - Pagano Rodrigo</a:t>
            </a:r>
            <a:endParaRPr sz="15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6137275" y="3075550"/>
            <a:ext cx="2560724" cy="149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58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431000" y="365525"/>
            <a:ext cx="617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PRODUCCIÓN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JUEGOS ANUAL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" y="1188875"/>
            <a:ext cx="8839201" cy="251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0" y="930500"/>
            <a:ext cx="6609151" cy="37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31000" y="365525"/>
            <a:ext cx="617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VENTAS POR 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REGIÓN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885950" y="1232300"/>
            <a:ext cx="2115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podemos ver como los juegos con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(para todo el mundo) son los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vendidos en los tres mercados, seguidos por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 (Mature +17 años) y T (Teen). Mientras que los menos vendidos son RP (Rating Pending), seguido por EC (Early Childhood) y AO (Adults Only)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2880124" cy="29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925" y="533400"/>
            <a:ext cx="2880124" cy="29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450" y="533400"/>
            <a:ext cx="2880124" cy="296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37450" y="3911200"/>
            <a:ext cx="86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líneas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generales vemos pocas diferencias entre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los diferentes mercados por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los juegos. Podemos observar que en los tres predominan los juegos con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(Para todo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público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única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diferencia clara es que en el mercado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japonés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los juegos de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 (Mature +17) son sobrepasados por los de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 (Teen).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25" y="348525"/>
            <a:ext cx="3867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Impact"/>
                <a:ea typeface="Impact"/>
                <a:cs typeface="Impact"/>
                <a:sym typeface="Impact"/>
              </a:rPr>
              <a:t>Insights</a:t>
            </a:r>
            <a:endParaRPr sz="3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644675" y="320100"/>
            <a:ext cx="4166400" cy="4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 - Venta de Juegos en Estados Unidos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plataforma </a:t>
            </a:r>
            <a:r>
              <a:rPr lang="es"/>
              <a:t>más</a:t>
            </a:r>
            <a:r>
              <a:rPr lang="es"/>
              <a:t> vendida es la Xbox 360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</a:t>
            </a:r>
            <a:r>
              <a:rPr lang="es"/>
              <a:t>género</a:t>
            </a:r>
            <a:r>
              <a:rPr lang="es"/>
              <a:t> del juego </a:t>
            </a:r>
            <a:r>
              <a:rPr lang="es"/>
              <a:t>más</a:t>
            </a:r>
            <a:r>
              <a:rPr lang="es"/>
              <a:t> vendido es </a:t>
            </a:r>
            <a:r>
              <a:rPr lang="es"/>
              <a:t>Acción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el mercado con mayor volumen de ventas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juegos con </a:t>
            </a:r>
            <a:r>
              <a:rPr lang="es"/>
              <a:t>clasificación</a:t>
            </a:r>
            <a:r>
              <a:rPr lang="es"/>
              <a:t> “E” (para todo </a:t>
            </a:r>
            <a:r>
              <a:rPr lang="es"/>
              <a:t>público</a:t>
            </a:r>
            <a:r>
              <a:rPr lang="es"/>
              <a:t>) son los </a:t>
            </a:r>
            <a:r>
              <a:rPr lang="es"/>
              <a:t>más</a:t>
            </a:r>
            <a:r>
              <a:rPr lang="es"/>
              <a:t> vendidos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Insight - Venta de Juegos en Europa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plataforma más vendida es la Playstation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género del juego más vendido es Acción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el segundo mercado con mayores ventas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juegos con clasificación “E” (para todo público) son los más vendidos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Insight - Venta de Juegos en </a:t>
            </a:r>
            <a:r>
              <a:rPr lang="es"/>
              <a:t>Japón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plataforma </a:t>
            </a:r>
            <a:r>
              <a:rPr lang="es"/>
              <a:t>más</a:t>
            </a:r>
            <a:r>
              <a:rPr lang="es"/>
              <a:t> vendida es la Nintendo 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género del juego más vendido es RPG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el mercado con menos ventas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juegos con clasificación “E” (para todo público) son los más vendidos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348525"/>
            <a:ext cx="3706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>
                <a:latin typeface="Impact"/>
                <a:ea typeface="Impact"/>
                <a:cs typeface="Impact"/>
                <a:sym typeface="Impact"/>
              </a:rPr>
              <a:t>Recomendaciones</a:t>
            </a:r>
            <a:endParaRPr sz="33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644675" y="881925"/>
            <a:ext cx="41664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 queremos impactar en el mercado de Estados Unidos, tenemos que desarrollar un videojuego para Xbox que sea del </a:t>
            </a:r>
            <a:r>
              <a:rPr lang="es"/>
              <a:t>género</a:t>
            </a:r>
            <a:r>
              <a:rPr lang="es"/>
              <a:t> </a:t>
            </a:r>
            <a:r>
              <a:rPr lang="es"/>
              <a:t>Acción</a:t>
            </a:r>
            <a:r>
              <a:rPr lang="es"/>
              <a:t> y la </a:t>
            </a:r>
            <a:r>
              <a:rPr lang="es"/>
              <a:t>clasificación</a:t>
            </a:r>
            <a:r>
              <a:rPr lang="es"/>
              <a:t> sea “E” (apto para todo </a:t>
            </a:r>
            <a:r>
              <a:rPr lang="es"/>
              <a:t>público</a:t>
            </a:r>
            <a:r>
              <a:rPr lang="es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 queremos impactar en el mercado de Europa, tenemos que desarrollar un videojuego para Playstation que sea del </a:t>
            </a:r>
            <a:r>
              <a:rPr lang="es"/>
              <a:t>género</a:t>
            </a:r>
            <a:r>
              <a:rPr lang="es"/>
              <a:t> </a:t>
            </a:r>
            <a:r>
              <a:rPr lang="es"/>
              <a:t>Acción</a:t>
            </a:r>
            <a:r>
              <a:rPr lang="es"/>
              <a:t> </a:t>
            </a:r>
            <a:r>
              <a:rPr lang="es"/>
              <a:t>y la clasificación sea “E” (apto para todo público).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 queremos impactar en el mercado de Japón, tenemos que desarrollar un videojuego para Nintendo que sea del género RPG y la clasificatoria sea “E” (apto para todo público).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25200" y="353175"/>
            <a:ext cx="1581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Impact"/>
                <a:ea typeface="Impact"/>
                <a:cs typeface="Impact"/>
                <a:sym typeface="Impact"/>
              </a:rPr>
              <a:t>Agenda</a:t>
            </a:r>
            <a:endParaRPr sz="3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mpact"/>
              <a:buAutoNum type="arabicPeriod"/>
            </a:pP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Contexto</a:t>
            </a:r>
            <a:endParaRPr sz="2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mpact"/>
              <a:buAutoNum type="arabicPeriod"/>
            </a:pP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Hipótesis</a:t>
            </a: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/Preguntas de </a:t>
            </a: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Interés</a:t>
            </a:r>
            <a:endParaRPr sz="2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mpact"/>
              <a:buAutoNum type="arabicPeriod"/>
            </a:pP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Metadata y </a:t>
            </a: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Análisis</a:t>
            </a: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Exploratorio</a:t>
            </a:r>
            <a:endParaRPr sz="2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mpact"/>
              <a:buAutoNum type="arabicPeriod"/>
            </a:pPr>
            <a:r>
              <a:rPr lang="es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Insight y Recomendaciones</a:t>
            </a:r>
            <a:endParaRPr sz="2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112" y="3456075"/>
            <a:ext cx="2241524" cy="13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44575" y="299500"/>
            <a:ext cx="2078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>
                <a:latin typeface="Impact"/>
                <a:ea typeface="Impact"/>
                <a:cs typeface="Impact"/>
                <a:sym typeface="Impact"/>
              </a:rPr>
              <a:t>Contexto</a:t>
            </a:r>
            <a:endParaRPr sz="365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138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Nuestro objetivo es analizar las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características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de las ventas de videojuegos en los tres mayores mercados del mundo (Estados Unidos, Europa y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Japón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). Cada mercado tiene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características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únicas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por lo que es fundamental tener claro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cómo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es cada uno al momento de desarrollar videojuegos. Si tenemos claro a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qué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público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apuntamos podemos saber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cómo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tiene que ser lo que desarrollemos. Para este trabajo hemos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utilizado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un DataSet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público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de Kaggle. La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información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está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dividida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por mercados,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género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de videojuego y año de venta. Tenemos la creencia de que cada mercado es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único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en sus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características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y no se parecen uno al otro, por lo que si queremos ser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líderes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en ventas tenemos que tener claro a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quién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le queremos vender. Todas estos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análisis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los iremos realizando y comentando a lo largo del trabajo para darle una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visión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amplia de los mercados y los videojuegos.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Después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de dar un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rápido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vistazo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a los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gráficos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es evidente como los mercados Europeos y Estadounidense son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similares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en cuanto a sus gustos aunque muy diferentes al mercado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Japonés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. Si uno quiere triunfar en Estados Unidos o Europa es probable que deba desarrollar videojuegos para PlayStation o Xbox; en cambio, si quiere triunfar en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Japón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deberíamos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desarrollar videojuegos para Nintendo. Por otro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lado, si deseamos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desarrollar videojuegos para los dos primeros debemos orientarnos hacia los shooters, pero en el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país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oriental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deberíamos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apuntar a los RPG. Por otro lado, podemos ver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características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similares entre los mercados, por ejemplo la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clasificación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más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 vendida en los tres mercados es 'E' (Para todo 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público</a:t>
            </a:r>
            <a:r>
              <a:rPr lang="es" sz="1150">
                <a:solidFill>
                  <a:srgbClr val="212121"/>
                </a:solidFill>
                <a:highlight>
                  <a:srgbClr val="FFFFFF"/>
                </a:highlight>
              </a:rPr>
              <a:t>).</a:t>
            </a:r>
            <a:endParaRPr sz="11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31150" y="232350"/>
            <a:ext cx="3905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latin typeface="Impact"/>
                <a:ea typeface="Impact"/>
                <a:cs typeface="Impact"/>
                <a:sym typeface="Impact"/>
              </a:rPr>
              <a:t>Preguntas de </a:t>
            </a:r>
            <a:r>
              <a:rPr lang="es" sz="3300">
                <a:latin typeface="Impact"/>
                <a:ea typeface="Impact"/>
                <a:cs typeface="Impact"/>
                <a:sym typeface="Impact"/>
              </a:rPr>
              <a:t>Interés</a:t>
            </a:r>
            <a:endParaRPr sz="3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684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¿Por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qué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razón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existen diferencias tan marcadas en los gustos de los consumidores de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videojuegos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occidentales y orientales? 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¿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Cómo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influyen los juegos de determinadas plataformas en las ventas?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¿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Qué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región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genera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más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ganancias para las grandes empresas de videojuegos?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¿Cual desarrollador es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más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dominante en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relación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</a:rPr>
              <a:t> de cantidad de lanzamientos y ventas conseguidas?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5" y="2941475"/>
            <a:ext cx="2560350" cy="157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333175" y="166350"/>
            <a:ext cx="56889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Impact"/>
                <a:ea typeface="Impact"/>
                <a:cs typeface="Impact"/>
                <a:sym typeface="Impact"/>
              </a:rPr>
              <a:t>Metadata y Análisis</a:t>
            </a:r>
            <a:r>
              <a:rPr lang="es" sz="3300">
                <a:latin typeface="Impact"/>
                <a:ea typeface="Impact"/>
                <a:cs typeface="Impact"/>
                <a:sym typeface="Impact"/>
              </a:rPr>
              <a:t> Exploratorio</a:t>
            </a:r>
            <a:endParaRPr sz="33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350"/>
            <a:ext cx="8839197" cy="230488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85775" y="3806450"/>
            <a:ext cx="852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podemos observar como las consolas con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ventas de juegos son la Xbox 360, la PlayStation 2 y la Nintendo DS. Ninguna de ellas es la consola de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última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lo que se puede deber a dos principales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el tiempo que las consolas tienen en el mercado es superior a las consolas de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última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como la PS4 y la accesibilidad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económica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superior a estas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0075" y="953700"/>
            <a:ext cx="617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VENTAS DE JUEGOS POR PLATAFORMA A NIVEL MUNDIAL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5" y="859400"/>
            <a:ext cx="8839201" cy="250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93500" y="3596000"/>
            <a:ext cx="860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Aquí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odemos observar como la PS2 y la DS son las plataformas que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juegos tienen en el mercado, esto se puede deber a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antigüedad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el mercado de las consolas. Lo que nos lleva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automáticamente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pensar que son consolas fuertes en sus ventas debido a la gran oferta de juegos que tienen disponibles.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82225" y="361100"/>
            <a:ext cx="617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CANTIDAD DE JUEGOS POR PLATAFORMA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950"/>
            <a:ext cx="8839201" cy="231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94100" y="3514700"/>
            <a:ext cx="875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 graficado en este caso podemos ver como los juegos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vendidos a nivel mundial son los juegos de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(incluyendo los Shooters) y los de deportes. Para penetrar en este mercado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sería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ideal desarrollar juegos de estos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07200" y="353625"/>
            <a:ext cx="50898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VENTAS DE JUEGOS POR 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NIVEL MUNDIAL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78600" y="289325"/>
            <a:ext cx="617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CANTIDAD DE JUEGOS POR 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PLATAFORMA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743050"/>
            <a:ext cx="8516549" cy="34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38575" y="4229000"/>
            <a:ext cx="874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podemos observar que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mayoría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las consolas oscilan entre los juegos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misceláneos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los shooters teniendo pocos picos hacia los extremos de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son consolas antiguas. En este caso podemos afirmar que cada plataforma tiene un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propio. Ni siquiera las diferentes consolas de una misma marca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continúan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un solo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género.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507200" y="289325"/>
            <a:ext cx="617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JUEGOS POR 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s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REGIÓN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" y="865025"/>
            <a:ext cx="6547824" cy="36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902625" y="1035375"/>
            <a:ext cx="2246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podemos, en primer lugar, ver como los RPG son ampliamente vendidos en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Japón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pero apenas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alcanzan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misma cantidad de ventas que en Estados Unidos. Esto habla del tamaño superior de ventas de Estados Unidos frente a otros mercados. Por otro lado podemos observar como el mercado europeo es similar en gustos y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 mercado de Estados Unidos y a su vez estos son bastante diferentes a los gustos del mercado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japonés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