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BE0B6-16E6-4BB6-BD9E-4A5F8C21F875}" v="2" dt="2025-03-20T06:01:43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gadala Bhavya Sree" userId="e742333fe36c8765" providerId="LiveId" clId="{BD3BE0B6-16E6-4BB6-BD9E-4A5F8C21F875}"/>
    <pc:docChg chg="modSld">
      <pc:chgData name="Pagadala Bhavya Sree" userId="e742333fe36c8765" providerId="LiveId" clId="{BD3BE0B6-16E6-4BB6-BD9E-4A5F8C21F875}" dt="2025-03-20T06:10:57.744" v="226" actId="20577"/>
      <pc:docMkLst>
        <pc:docMk/>
      </pc:docMkLst>
      <pc:sldChg chg="modSp mod">
        <pc:chgData name="Pagadala Bhavya Sree" userId="e742333fe36c8765" providerId="LiveId" clId="{BD3BE0B6-16E6-4BB6-BD9E-4A5F8C21F875}" dt="2025-03-20T06:00:37.792" v="46" actId="20577"/>
        <pc:sldMkLst>
          <pc:docMk/>
          <pc:sldMk cId="1068751121" sldId="256"/>
        </pc:sldMkLst>
        <pc:spChg chg="mod">
          <ac:chgData name="Pagadala Bhavya Sree" userId="e742333fe36c8765" providerId="LiveId" clId="{BD3BE0B6-16E6-4BB6-BD9E-4A5F8C21F875}" dt="2025-03-20T06:00:37.792" v="46" actId="20577"/>
          <ac:spMkLst>
            <pc:docMk/>
            <pc:sldMk cId="1068751121" sldId="256"/>
            <ac:spMk id="2" creationId="{F3D1BA2C-FA86-4043-2022-800324DF7B0D}"/>
          </ac:spMkLst>
        </pc:spChg>
      </pc:sldChg>
      <pc:sldChg chg="modSp mod">
        <pc:chgData name="Pagadala Bhavya Sree" userId="e742333fe36c8765" providerId="LiveId" clId="{BD3BE0B6-16E6-4BB6-BD9E-4A5F8C21F875}" dt="2025-03-20T06:01:22.216" v="54" actId="2711"/>
        <pc:sldMkLst>
          <pc:docMk/>
          <pc:sldMk cId="2971208676" sldId="257"/>
        </pc:sldMkLst>
        <pc:spChg chg="mod">
          <ac:chgData name="Pagadala Bhavya Sree" userId="e742333fe36c8765" providerId="LiveId" clId="{BD3BE0B6-16E6-4BB6-BD9E-4A5F8C21F875}" dt="2025-03-20T06:01:22.216" v="54" actId="2711"/>
          <ac:spMkLst>
            <pc:docMk/>
            <pc:sldMk cId="2971208676" sldId="257"/>
            <ac:spMk id="2" creationId="{FEB18857-6B34-57D8-0314-0DF22B74D372}"/>
          </ac:spMkLst>
        </pc:spChg>
      </pc:sldChg>
      <pc:sldChg chg="modSp mod">
        <pc:chgData name="Pagadala Bhavya Sree" userId="e742333fe36c8765" providerId="LiveId" clId="{BD3BE0B6-16E6-4BB6-BD9E-4A5F8C21F875}" dt="2025-03-20T06:01:34.563" v="55" actId="255"/>
        <pc:sldMkLst>
          <pc:docMk/>
          <pc:sldMk cId="937609485" sldId="258"/>
        </pc:sldMkLst>
        <pc:spChg chg="mod">
          <ac:chgData name="Pagadala Bhavya Sree" userId="e742333fe36c8765" providerId="LiveId" clId="{BD3BE0B6-16E6-4BB6-BD9E-4A5F8C21F875}" dt="2025-03-20T06:01:34.563" v="55" actId="255"/>
          <ac:spMkLst>
            <pc:docMk/>
            <pc:sldMk cId="937609485" sldId="258"/>
            <ac:spMk id="2" creationId="{B66090FC-3BD5-ABEF-F498-D0E041412319}"/>
          </ac:spMkLst>
        </pc:spChg>
      </pc:sldChg>
      <pc:sldChg chg="addSp modSp mod">
        <pc:chgData name="Pagadala Bhavya Sree" userId="e742333fe36c8765" providerId="LiveId" clId="{BD3BE0B6-16E6-4BB6-BD9E-4A5F8C21F875}" dt="2025-03-20T06:10:14.500" v="202" actId="2711"/>
        <pc:sldMkLst>
          <pc:docMk/>
          <pc:sldMk cId="3443746674" sldId="259"/>
        </pc:sldMkLst>
        <pc:spChg chg="mod">
          <ac:chgData name="Pagadala Bhavya Sree" userId="e742333fe36c8765" providerId="LiveId" clId="{BD3BE0B6-16E6-4BB6-BD9E-4A5F8C21F875}" dt="2025-03-20T06:10:14.500" v="202" actId="2711"/>
          <ac:spMkLst>
            <pc:docMk/>
            <pc:sldMk cId="3443746674" sldId="259"/>
            <ac:spMk id="2" creationId="{D5ADA441-B59A-8A73-925F-450A06351DD4}"/>
          </ac:spMkLst>
        </pc:spChg>
        <pc:picChg chg="add">
          <ac:chgData name="Pagadala Bhavya Sree" userId="e742333fe36c8765" providerId="LiveId" clId="{BD3BE0B6-16E6-4BB6-BD9E-4A5F8C21F875}" dt="2025-03-20T06:01:42.151" v="57"/>
          <ac:picMkLst>
            <pc:docMk/>
            <pc:sldMk cId="3443746674" sldId="259"/>
            <ac:picMk id="1026" creationId="{F1DF1093-BC3E-B28C-8809-9B9497D8972E}"/>
          </ac:picMkLst>
        </pc:picChg>
      </pc:sldChg>
      <pc:sldChg chg="modSp mod">
        <pc:chgData name="Pagadala Bhavya Sree" userId="e742333fe36c8765" providerId="LiveId" clId="{BD3BE0B6-16E6-4BB6-BD9E-4A5F8C21F875}" dt="2025-03-20T06:10:57.744" v="226" actId="20577"/>
        <pc:sldMkLst>
          <pc:docMk/>
          <pc:sldMk cId="1152049921" sldId="260"/>
        </pc:sldMkLst>
        <pc:spChg chg="mod">
          <ac:chgData name="Pagadala Bhavya Sree" userId="e742333fe36c8765" providerId="LiveId" clId="{BD3BE0B6-16E6-4BB6-BD9E-4A5F8C21F875}" dt="2025-03-20T06:10:57.744" v="226" actId="20577"/>
          <ac:spMkLst>
            <pc:docMk/>
            <pc:sldMk cId="1152049921" sldId="260"/>
            <ac:spMk id="2" creationId="{151862A6-204E-8C55-F245-512A8478FCF4}"/>
          </ac:spMkLst>
        </pc:spChg>
      </pc:sldChg>
      <pc:sldChg chg="modSp mod">
        <pc:chgData name="Pagadala Bhavya Sree" userId="e742333fe36c8765" providerId="LiveId" clId="{BD3BE0B6-16E6-4BB6-BD9E-4A5F8C21F875}" dt="2025-03-20T06:06:28.823" v="184" actId="20577"/>
        <pc:sldMkLst>
          <pc:docMk/>
          <pc:sldMk cId="2873926109" sldId="264"/>
        </pc:sldMkLst>
        <pc:spChg chg="mod">
          <ac:chgData name="Pagadala Bhavya Sree" userId="e742333fe36c8765" providerId="LiveId" clId="{BD3BE0B6-16E6-4BB6-BD9E-4A5F8C21F875}" dt="2025-03-20T06:06:28.823" v="184" actId="20577"/>
          <ac:spMkLst>
            <pc:docMk/>
            <pc:sldMk cId="2873926109" sldId="264"/>
            <ac:spMk id="2" creationId="{CA0C3C43-6A95-B30B-BF61-9257EA368583}"/>
          </ac:spMkLst>
        </pc:spChg>
      </pc:sldChg>
      <pc:sldChg chg="modSp mod">
        <pc:chgData name="Pagadala Bhavya Sree" userId="e742333fe36c8765" providerId="LiveId" clId="{BD3BE0B6-16E6-4BB6-BD9E-4A5F8C21F875}" dt="2025-03-20T06:02:33.330" v="77" actId="20577"/>
        <pc:sldMkLst>
          <pc:docMk/>
          <pc:sldMk cId="1641630125" sldId="265"/>
        </pc:sldMkLst>
        <pc:spChg chg="mod">
          <ac:chgData name="Pagadala Bhavya Sree" userId="e742333fe36c8765" providerId="LiveId" clId="{BD3BE0B6-16E6-4BB6-BD9E-4A5F8C21F875}" dt="2025-03-20T06:02:33.330" v="77" actId="20577"/>
          <ac:spMkLst>
            <pc:docMk/>
            <pc:sldMk cId="1641630125" sldId="265"/>
            <ac:spMk id="2" creationId="{5F1C9981-7912-FEF0-D808-E1DEB31A323D}"/>
          </ac:spMkLst>
        </pc:spChg>
      </pc:sldChg>
      <pc:sldChg chg="modSp mod">
        <pc:chgData name="Pagadala Bhavya Sree" userId="e742333fe36c8765" providerId="LiveId" clId="{BD3BE0B6-16E6-4BB6-BD9E-4A5F8C21F875}" dt="2025-03-20T06:05:22.682" v="174" actId="20577"/>
        <pc:sldMkLst>
          <pc:docMk/>
          <pc:sldMk cId="1271858960" sldId="269"/>
        </pc:sldMkLst>
        <pc:spChg chg="mod">
          <ac:chgData name="Pagadala Bhavya Sree" userId="e742333fe36c8765" providerId="LiveId" clId="{BD3BE0B6-16E6-4BB6-BD9E-4A5F8C21F875}" dt="2025-03-20T06:05:22.682" v="174" actId="20577"/>
          <ac:spMkLst>
            <pc:docMk/>
            <pc:sldMk cId="1271858960" sldId="269"/>
            <ac:spMk id="2" creationId="{0944A327-2C49-972E-02D4-9F2FAFA94DFA}"/>
          </ac:spMkLst>
        </pc:spChg>
      </pc:sldChg>
      <pc:sldChg chg="modSp mod">
        <pc:chgData name="Pagadala Bhavya Sree" userId="e742333fe36c8765" providerId="LiveId" clId="{BD3BE0B6-16E6-4BB6-BD9E-4A5F8C21F875}" dt="2025-03-20T06:05:46.053" v="178" actId="20577"/>
        <pc:sldMkLst>
          <pc:docMk/>
          <pc:sldMk cId="3800506851" sldId="271"/>
        </pc:sldMkLst>
        <pc:spChg chg="mod">
          <ac:chgData name="Pagadala Bhavya Sree" userId="e742333fe36c8765" providerId="LiveId" clId="{BD3BE0B6-16E6-4BB6-BD9E-4A5F8C21F875}" dt="2025-03-20T06:05:46.053" v="178" actId="20577"/>
          <ac:spMkLst>
            <pc:docMk/>
            <pc:sldMk cId="3800506851" sldId="271"/>
            <ac:spMk id="2" creationId="{2EDAF320-3BE7-5BAB-0E72-9D3544A6F67C}"/>
          </ac:spMkLst>
        </pc:spChg>
      </pc:sldChg>
      <pc:sldChg chg="modSp mod">
        <pc:chgData name="Pagadala Bhavya Sree" userId="e742333fe36c8765" providerId="LiveId" clId="{BD3BE0B6-16E6-4BB6-BD9E-4A5F8C21F875}" dt="2025-03-20T06:05:52.226" v="180" actId="20577"/>
        <pc:sldMkLst>
          <pc:docMk/>
          <pc:sldMk cId="3321279514" sldId="272"/>
        </pc:sldMkLst>
        <pc:spChg chg="mod">
          <ac:chgData name="Pagadala Bhavya Sree" userId="e742333fe36c8765" providerId="LiveId" clId="{BD3BE0B6-16E6-4BB6-BD9E-4A5F8C21F875}" dt="2025-03-20T06:05:52.226" v="180" actId="20577"/>
          <ac:spMkLst>
            <pc:docMk/>
            <pc:sldMk cId="3321279514" sldId="272"/>
            <ac:spMk id="2" creationId="{C53E7C64-9942-3F73-C1A8-AC6B33A3A4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7177-F578-4918-C235-B7DB73EAA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6B46B-9656-1B8F-85D8-A7634F833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6F24-989D-524E-724E-EE79F9CC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C20B9-4F99-ACCF-541B-8DD236B7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C074-FD99-85AC-7F10-1E331961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ABFD-F0F2-FFBE-9F62-5CE81211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B6CDA-80A2-D307-F65A-49BD575F5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38A8-0708-6732-EE16-ACBD77D5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4D40-A467-A374-45B0-0BA29C2E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3CFF-8ADC-F58B-02F4-7F9D8954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C77CF-9FEB-5DF4-19BD-8AE230A7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5AD36-F367-C070-E2EC-0562E42E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A7F6-0BD4-310A-3299-2E1217B7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C177-89ED-8B07-9F94-94A94695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C50C-EAAD-C7B0-70B6-38D92DE1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3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9D16-E430-6F2D-E491-59DB8CD6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4EDA-06D0-CD04-F612-D42D1F11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2D15-63E8-064C-659F-BCBFB9DD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C7ED-4293-864D-0415-7791FC17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F0CE-C4A4-9373-D59A-296BAEAF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2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771-20F0-97F8-13D9-429321F7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5CF8-167A-603D-5121-0F874778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2EB1-EB2C-1260-ED38-4EF096C6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5AB8-E641-0203-AF70-2586269B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BBA3-DA3C-5CD7-C2B7-2FAD4E09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14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6DD8-FAEC-FA85-DB13-EB9C6186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FC4B-197E-B8F7-1792-7B4884253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22D86-3C3F-2367-C0C9-BA9F4241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1D451-5BC8-C1C8-37D6-0FB56076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88523-B40A-8AE9-DA1D-AFE5EDC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6BEBC-8BF9-53DC-48E4-86AEF210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4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5EF0-4B3E-9901-6CE7-E4C32E1B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734FE-86BA-5794-7B21-7BD06814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FF121-692E-2F8C-1EF7-7D1B9954B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BB9A4-2B68-9B2B-C582-19A02977B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DAE21-ADCD-FBCA-E8B1-AA8E5019E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28516-5932-ADE1-08D2-2C9C0BFA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90D0B-2126-AC4E-D7DB-6EEAFC41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41C7E-318B-7390-D3A9-CB64B137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65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875B-68AA-E17A-20CC-55401F7E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E6055-3C2B-263A-C3FF-955351AB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28D26-74BD-41A6-0D41-C3310D80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3FEB3-1AE5-82CC-6ED9-FD521592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CBE78-24E1-166E-2336-5428407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A6651-FE36-4449-34EF-AE03D232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D343A-D406-DEE1-84C6-12C6F745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037E-777C-8C7E-FC24-B859D7E9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EBCC-204B-D1C9-AF07-AA6C94B6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DE1A6-5184-D7C1-9C0F-C85C74BFC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0BD2A-EA0A-734D-37BA-ACC238AB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8127-BF72-30B8-D572-2C25C975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CB0A7-1A76-6641-9A7A-34977A2B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271-80C5-3435-DF74-2E7A3419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43045-FE9A-2842-F240-50DB7FB16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D3AB1-A6DB-8385-C2E5-35C8D016E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D90B0-1970-CFD8-BDCB-54143DAE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F9347-735B-9E99-7D30-27F8C990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01A01-5499-D09A-1A24-3AFF587C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2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7A5BB-026F-8FD1-82F2-EEE3B9D7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EF44-8B76-A59D-6587-9713D61A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4931-B937-7793-0EA1-7BB103351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005B-27BE-487D-A320-F692765A80A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3BD5-2C0A-30BD-4346-B901C64B9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F89B-AB36-EED9-5632-5B50E858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2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hlibraries.pressbooks.pub/mis3300excel/chapter/4-2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BA2C-FA86-4043-2022-800324DF7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Compiler for auto-grading features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C48C-BCE6-8089-2E6B-A08D3328A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456" y="4278087"/>
            <a:ext cx="6531429" cy="228543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P.Bhavya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Sree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192372389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CSA1429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 Design for Industrial Automation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:20/03/2024</a:t>
            </a:r>
          </a:p>
          <a:p>
            <a:endParaRPr lang="en-I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E1E0784D-ABB9-3CE3-AB5A-F0E820723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75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1C9981-7912-FEF0-D808-E1DEB31A323D}"/>
              </a:ext>
            </a:extLst>
          </p:cNvPr>
          <p:cNvSpPr txBox="1"/>
          <p:nvPr/>
        </p:nvSpPr>
        <p:spPr>
          <a:xfrm>
            <a:off x="447901" y="1736045"/>
            <a:ext cx="1061658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 for the Proposed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auto-grading features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features such as task tokenization, AI scheduling, and real-time tracking.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integration points with existing digital tools and calendars.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&amp; Architecture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 compiler-based framework for task processing and scheduling.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 user-friendly interface for students to track and manage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Tokenization System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 task-based token generation and redemption logic.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 reward mechanisms to maintain motivation.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Scheduling Engine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machine learning models on student productivity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 dynamic scheduling algorithm that adjusts in real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&amp; Motivation Features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 progress tracking, challenges, and leaderboard functionalities.</a:t>
            </a: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4885C60E-1099-F856-8E99-E8FC8052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3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F040FA-AB24-7BB4-5411-6E72BCED3573}"/>
              </a:ext>
            </a:extLst>
          </p:cNvPr>
          <p:cNvSpPr txBox="1"/>
          <p:nvPr/>
        </p:nvSpPr>
        <p:spPr>
          <a:xfrm>
            <a:off x="3358307" y="1732403"/>
            <a:ext cx="5475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  </a:t>
            </a:r>
          </a:p>
          <a:p>
            <a:endParaRPr lang="en-IN" dirty="0"/>
          </a:p>
        </p:txBody>
      </p:sp>
      <p:pic>
        <p:nvPicPr>
          <p:cNvPr id="6" name="Picture 5" descr="SSE-Computer Science and Engineering">
            <a:extLst>
              <a:ext uri="{FF2B5EF4-FFF2-40B4-BE49-F238E27FC236}">
                <a16:creationId xmlns:a16="http://schemas.microsoft.com/office/drawing/2014/main" id="{B8D26495-74DA-1DCE-6322-93FA9C15C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0"/>
            <a:ext cx="12007969" cy="155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48D7529D-F262-31A2-3EE6-0538A813C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69" y="2423449"/>
            <a:ext cx="8843058" cy="36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51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F4795-2AC5-5A59-9F88-C9CAE2EB1EE7}"/>
              </a:ext>
            </a:extLst>
          </p:cNvPr>
          <p:cNvSpPr txBox="1"/>
          <p:nvPr/>
        </p:nvSpPr>
        <p:spPr>
          <a:xfrm>
            <a:off x="506776" y="1902459"/>
            <a:ext cx="3238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dirty="0"/>
          </a:p>
        </p:txBody>
      </p:sp>
      <p:pic>
        <p:nvPicPr>
          <p:cNvPr id="5" name="Picture 4" descr="SSE-Computer Science and Engineering">
            <a:extLst>
              <a:ext uri="{FF2B5EF4-FFF2-40B4-BE49-F238E27FC236}">
                <a16:creationId xmlns:a16="http://schemas.microsoft.com/office/drawing/2014/main" id="{C8D39989-9749-B947-233F-F6565404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6A884-F152-4E39-380F-D1AEF692F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 bwMode="auto">
          <a:xfrm>
            <a:off x="1162666" y="2853608"/>
            <a:ext cx="9389589" cy="2849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532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F617A-CA0F-8CB2-F21C-BF5AB5C96CE4}"/>
              </a:ext>
            </a:extLst>
          </p:cNvPr>
          <p:cNvSpPr txBox="1"/>
          <p:nvPr/>
        </p:nvSpPr>
        <p:spPr>
          <a:xfrm>
            <a:off x="86264" y="1880571"/>
            <a:ext cx="110829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Implementation Outcomes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Improved Grading 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grading significantly reduces grading time, allowing instructors to evaluate hundreds of assignments in seconds.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Eliminates human errors and inconsistencies, ensuring fair and standardized evaluation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Enhanced Student Learning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feedback helps students quickly identify and correct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Encourages self-improvement by providing insights on performance, efficiency, and optimization.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Increased Instructor Productivity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the manual workload of educators, allowing them to focus on curriculum development and personalized guidance.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 better tracking of student progress over time.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Higher Submission Accuracy &amp; Quality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grading criteria encourage students to write cleaner, optimized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Plagiarism detection mechanisms ensure academic integrity and discourage copying.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57313776-8DDF-9183-1CFA-20229AB9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1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44A327-2C49-972E-02D4-9F2FAFA94DFA}"/>
              </a:ext>
            </a:extLst>
          </p:cNvPr>
          <p:cNvSpPr txBox="1"/>
          <p:nvPr/>
        </p:nvSpPr>
        <p:spPr>
          <a:xfrm>
            <a:off x="992637" y="1931624"/>
            <a:ext cx="101952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for auto grading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One-Click Test Case Debugging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 failing test cases with expected vs. actual output.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Suggests step-by-step debugging strategies to fix errors faster.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Efficient Submission &amp; Auto-Save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 auto-saving of code progress to prevent accidental loss.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 one-click resubmission with tracked changes.</a:t>
            </a:r>
          </a:p>
          <a:p>
            <a:pPr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Time-Efficient Plagiarism Checks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 instant plagiarism detection results with side-by-side code comparison.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Saves student time by offering paraphrasing suggestions for self-improvement.</a:t>
            </a:r>
          </a:p>
          <a:p>
            <a:pPr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Quick Integration with Learning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students to directly submit assignments from IDEs (like VS Code, PyCharm).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 LMS (Moodle, Canvas, Blackboard) for seamless workflow.</a:t>
            </a:r>
          </a:p>
          <a:p>
            <a:pPr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Gamified Productivity Boosters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Introduces time-based coding challenges to improve speed and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 streaks and rewards to encourage efficient coding habits.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CB25461C-3A9D-25E4-68FB-289466DA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8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85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3D77B-8986-12D7-3ABA-18413199351D}"/>
              </a:ext>
            </a:extLst>
          </p:cNvPr>
          <p:cNvSpPr txBox="1"/>
          <p:nvPr/>
        </p:nvSpPr>
        <p:spPr>
          <a:xfrm>
            <a:off x="567427" y="1961120"/>
            <a:ext cx="1139144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Advancements</a:t>
            </a:r>
          </a:p>
          <a:p>
            <a:pPr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Grading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 machine learning models to evaluate code quality beyond syntax and test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Adapts grading based on student progress and historical performance.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Natural Language Processing (NLP) for Query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 NLP-based assistants to provide context-aware responses to student queries.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students to ask questions in natural language and get instant explanations.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Cloud-Based Execution &amp; Scalability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code in secure, sandboxed cloud environments to prevent security risks.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 parallel processing, enabling the grading of thousands of submissions simultaneously.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Blockchain for Academic Integrity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 blockchain technology to maintain a tamper-proof record of student submissions.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 transparency and fairness in grading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BAEE6CBD-D018-0BF5-F804-4314798E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91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AF320-3BE7-5BAB-0E72-9D3544A6F67C}"/>
              </a:ext>
            </a:extLst>
          </p:cNvPr>
          <p:cNvSpPr txBox="1"/>
          <p:nvPr/>
        </p:nvSpPr>
        <p:spPr>
          <a:xfrm>
            <a:off x="393763" y="2035041"/>
            <a:ext cx="850502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Query Handling in Compiler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Real-Time Error Feedback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 instant feedback on syntax and logical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 incorrect lines of code with detailed explanations.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Code Debugging Assistance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Suggests possible fixes for common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 hints and step-by-step debugging guidance.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Adaptive Query Resolution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students to ask queries related to grading or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 AI-driven responses to clarify doubts.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Interactive Test Case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 test case execution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insights on failed test cases and expected vs. actual output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3376B7AE-C6B6-6F38-D066-B36F1305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0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E7C64-9942-3F73-C1A8-AC6B33A3A48C}"/>
              </a:ext>
            </a:extLst>
          </p:cNvPr>
          <p:cNvSpPr txBox="1"/>
          <p:nvPr/>
        </p:nvSpPr>
        <p:spPr>
          <a:xfrm>
            <a:off x="1134738" y="1984462"/>
            <a:ext cx="93312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Adjustments</a:t>
            </a:r>
          </a:p>
          <a:p>
            <a:pPr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surveys to gather user opinions on the effectiveness of auto-grading features, usability, and overall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survey results to identify areas for improvement in the grading process and feedback system.</a:t>
            </a:r>
          </a:p>
          <a:p>
            <a:pPr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 integrated feedback forms to allow students and instructors to report issues and suggest improvements.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 feedback into bug reports, feature requests, and usability concerns for better analysis.</a:t>
            </a:r>
          </a:p>
          <a:p>
            <a:pPr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students in beta testing to collect real-world insights on system usability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beta testing results to fine-tune the grading algorithms, improve error detection, and optimize system performance.</a:t>
            </a:r>
          </a:p>
          <a:p>
            <a:pPr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and document changes made based on user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 impact of adjustments on user experience, grading accuracy,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continuous iterations and updates to ensure the system evolves with user needs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D9C24555-9CEF-57D9-D3A6-FD1C25D1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7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B7AB6-F12C-82C6-69F5-8AA593870B81}"/>
              </a:ext>
            </a:extLst>
          </p:cNvPr>
          <p:cNvSpPr txBox="1"/>
          <p:nvPr/>
        </p:nvSpPr>
        <p:spPr>
          <a:xfrm>
            <a:off x="1123720" y="2016086"/>
            <a:ext cx="1038002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Auto-grading compilers transform programming education by providing instant, accurate, and scalable assessment.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instructor workload while ensuring fair, unbiased, and consistent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the learning experience for students by offering real-time feedback and performance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 seamless integration with LMS, enabling universities and online platforms to streamline coding assessments.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 AI-driven advancements and enhanced debugging features, the future of auto-grading compilers will continue to redefine programming education.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auto-grading systems with Learning Management Systems (LMS) streamlines the evaluation process, making it efficient and user-friendly.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challenges such as handling edge cases, security risks, and integration complexities, ongoing improvements in AI-driven grading, advanced debugging, and gamification will further enhance these systems.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A0C71F9F-9695-951A-752A-A800D6718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72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C040D-D3AB-ED36-4ED2-85845DF1052D}"/>
              </a:ext>
            </a:extLst>
          </p:cNvPr>
          <p:cNvSpPr txBox="1"/>
          <p:nvPr/>
        </p:nvSpPr>
        <p:spPr>
          <a:xfrm>
            <a:off x="2203373" y="1751681"/>
            <a:ext cx="6081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8AD71-D72C-0F87-2835-3CF544E71197}"/>
              </a:ext>
            </a:extLst>
          </p:cNvPr>
          <p:cNvSpPr txBox="1"/>
          <p:nvPr/>
        </p:nvSpPr>
        <p:spPr>
          <a:xfrm>
            <a:off x="880520" y="2534324"/>
            <a:ext cx="11046009" cy="3264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Muchnick, S. S. (1997).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Compiler Design and Implementation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Morgan Kaufmann.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Martin, R. C. (2008).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 Code: A Handbook of Agile Software Craftsmanship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Pearson Education.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Yu, H., Wang, L., &amp; Lai, T. (2018). "Automated Grading of Programming Assignments: A Survey."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Educational Technology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45(2), 112–130.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McGraw, G. (2006).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Security: Building Security In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Addison-Wesley Professional.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Aho, A. V., Lam, M. S., Sethi, R., &amp; Ullman, J. D. (2006).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Compilers: Principles, Techniques, and Tools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(2nd ed.). Addison-Wesley.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SE-Computer Science and Engineering">
            <a:extLst>
              <a:ext uri="{FF2B5EF4-FFF2-40B4-BE49-F238E27FC236}">
                <a16:creationId xmlns:a16="http://schemas.microsoft.com/office/drawing/2014/main" id="{6BEFD630-9296-EE5C-2A00-EDC2E84B4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9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18857-6B34-57D8-0314-0DF22B74D372}"/>
              </a:ext>
            </a:extLst>
          </p:cNvPr>
          <p:cNvSpPr txBox="1"/>
          <p:nvPr/>
        </p:nvSpPr>
        <p:spPr>
          <a:xfrm>
            <a:off x="1020660" y="1859339"/>
            <a:ext cx="1031178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grading system using a compiler-based approach.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 code through lexical, syntax, and semantic checks.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Executes test cases to validate correctness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plagiarism to ensure academic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 for improved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Sandboxing and resource limitations for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Benchmarked for accuracy, speed, and scalability.</a:t>
            </a:r>
          </a:p>
          <a:p>
            <a:pPr>
              <a:buNone/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SE-Computer Science and Engineering">
            <a:extLst>
              <a:ext uri="{FF2B5EF4-FFF2-40B4-BE49-F238E27FC236}">
                <a16:creationId xmlns:a16="http://schemas.microsoft.com/office/drawing/2014/main" id="{3D015A74-3A83-4783-33E6-06117F0D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20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51277-44A6-4CAA-CFF8-8956412E4A56}"/>
              </a:ext>
            </a:extLst>
          </p:cNvPr>
          <p:cNvSpPr txBox="1"/>
          <p:nvPr/>
        </p:nvSpPr>
        <p:spPr>
          <a:xfrm>
            <a:off x="4274544" y="2936557"/>
            <a:ext cx="51228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endParaRPr lang="en-IN" dirty="0"/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934C8F38-5779-0C16-476C-B8625929C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89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6090FC-3BD5-ABEF-F498-D0E041412319}"/>
              </a:ext>
            </a:extLst>
          </p:cNvPr>
          <p:cNvSpPr txBox="1"/>
          <p:nvPr/>
        </p:nvSpPr>
        <p:spPr>
          <a:xfrm>
            <a:off x="749147" y="1564243"/>
            <a:ext cx="963975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grading is slow, inconsistent, and subjective.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compiler-based auto-grading system is proposed.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Performs lexical, syntax, and semantic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Executes test cases for correctness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 plagiarism detection for academic integrity.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 sandboxing and resource limits for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Benchmarked for scalability, accuracy,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workload and provides instant, fair feedback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BF1C4121-9096-D76D-0BBB-4BDC892F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5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0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DA441-B59A-8A73-925F-450A06351DD4}"/>
              </a:ext>
            </a:extLst>
          </p:cNvPr>
          <p:cNvSpPr txBox="1"/>
          <p:nvPr/>
        </p:nvSpPr>
        <p:spPr>
          <a:xfrm>
            <a:off x="793215" y="1784732"/>
            <a:ext cx="107855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NLP 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Feedback Generation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human-like explanations for errors.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rule-based and transformer models for adaptive feedback.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Comment &amp; Documentation Analysis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Evaluates clarity and completeness of comments.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NLP-based keyword extraction and sentiment analysis.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Identification &amp; Explanation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common syntax, logical, and semantic errors.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Generates easy-to-understand explanations using NLP models.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Code Summarization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complex code into human-readable summaries.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sequence-to-sequence NLP models for documentation.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 &amp; Performance Analytics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trends from student errors.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NLP-driven topic </a:t>
            </a:r>
            <a:r>
              <a:rPr lang="en-I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performance insight</a:t>
            </a:r>
          </a:p>
          <a:p>
            <a:endParaRPr lang="en-IN" dirty="0"/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5A19650B-8C25-B85F-B686-0BB64F58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4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862A6-204E-8C55-F245-512A8478FCF4}"/>
              </a:ext>
            </a:extLst>
          </p:cNvPr>
          <p:cNvSpPr txBox="1"/>
          <p:nvPr/>
        </p:nvSpPr>
        <p:spPr>
          <a:xfrm>
            <a:off x="725361" y="1986591"/>
            <a:ext cx="105211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Tokenization in auto grading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Token-Based Tracking: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Students receive tokens for completing tasks like studying, attending lectures, or meeting deadlines.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Elements: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Integrates rewards and incentives to enhance motivation.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Exchange Mechanism: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Tokens can be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redeemed for benefits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such as extra break time, privileges, or academic perks.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Self-Regulation &amp; Discipline: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Encourages students to manage their schedules effectively by making time management </a:t>
            </a: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quantifiable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Integration: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Often implemented through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 or online platforms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enabling seamless tracking and automation.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436A274A-3D10-614D-E23E-78B778E1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7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4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149C2-3E83-4341-6BFA-66E6D5863F70}"/>
              </a:ext>
            </a:extLst>
          </p:cNvPr>
          <p:cNvSpPr txBox="1"/>
          <p:nvPr/>
        </p:nvSpPr>
        <p:spPr>
          <a:xfrm>
            <a:off x="1432193" y="1564243"/>
            <a:ext cx="89126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in Student Time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Eisenhower Matrix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Concept: Categorizes tasks into four quadrants based on urgency and importance.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 Helps students prioritize tasks and focus on important activities while avoiding time-wasting distractions.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Pomodoro Technique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Concept: Breaks study time into focused 25-minute sessions followed by short breaks.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 Enhances concentration and reduces burnout by managing cognitive load.</a:t>
            </a:r>
          </a:p>
          <a:p>
            <a:pPr algn="l"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Blocking 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Concept: Allocates specific time slots for different activities (e.g., study, breaks, extracurriculars).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 Ensures structured planning and minimizes distractions.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9CEF0BD6-5BE8-0BA8-7F4D-07D5871D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24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B34AC-4728-279F-5129-2A8D1815570C}"/>
              </a:ext>
            </a:extLst>
          </p:cNvPr>
          <p:cNvSpPr txBox="1"/>
          <p:nvPr/>
        </p:nvSpPr>
        <p:spPr>
          <a:xfrm>
            <a:off x="234783" y="1564243"/>
            <a:ext cx="117109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Current Student Time Management Models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One-size-fits-all approach does not adapt to individual learning styles.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Rigid frameworks may not suit students with varying attention spans.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consistent prioritization and tracking, which can be difficult.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Procrastination and lack of motivation reduce effectiveness.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 adapt to sudden assignments or shifting priorities.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plans may become impractical in fast-changing environments.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lack automation and real-time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tracking is inconvenient and inefficient for students.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built-in rewards for productivity, reducing motivation.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A6D1C800-7B15-161B-3820-15FA6FEFC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5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4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8C407-BB73-9AAB-8828-D9EDDCFF5E0E}"/>
              </a:ext>
            </a:extLst>
          </p:cNvPr>
          <p:cNvSpPr txBox="1"/>
          <p:nvPr/>
        </p:nvSpPr>
        <p:spPr>
          <a:xfrm>
            <a:off x="565532" y="1883884"/>
            <a:ext cx="1106093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Flaws in Existing Student Time Management Models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Over-reliance on self-discipline makes consistency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Absence of real-time tracking and automation reduces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integrated feedback mechanism to improve time management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Rigid structures may cause stress and cognitive overload.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motivation due to lack of incentives or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integration with digital tools and AI-driven assistance.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not account for varying productivity levels throughout the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tracking methods can be tedious and inefficient.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39FB4B27-C6F4-D9C2-A466-F07FD1D6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7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20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C3C43-6A95-B30B-BF61-9257EA368583}"/>
              </a:ext>
            </a:extLst>
          </p:cNvPr>
          <p:cNvSpPr txBox="1"/>
          <p:nvPr/>
        </p:nvSpPr>
        <p:spPr>
          <a:xfrm>
            <a:off x="382155" y="1641513"/>
            <a:ext cx="1036687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for Student Time Management Compiler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Task Tokenization: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tokens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completed tasks based on priority and duration.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Tokens can be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earned, stored, and redeemed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rewards or study breaks.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Scheduling &amp; Adaptability: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analyze study habits and suggest optimal schedules.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adjusts task priorities based on deadlines and workload.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&amp; Motivation Mechanism: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challenges, leaderboards, and progress tracking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boost engagement.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healthy study habits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through positive reinforcement.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&amp; Analytics: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Monitors study patterns and provides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insights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analytics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improve time management skills.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Digital Tools &amp; AI Assistants: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Syncs with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calendars, productivity apps, and notification systems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chatbot assistance for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reminders, goal-setting, and adaptive planning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B214EC3C-FBC8-E9F0-120D-2332540E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60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92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1798</Words>
  <Application>Microsoft Office PowerPoint</Application>
  <PresentationFormat>Widescreen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  Compiler for auto-grading 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GORLA</dc:creator>
  <cp:lastModifiedBy>Pagadala Bhavya Sree</cp:lastModifiedBy>
  <cp:revision>2</cp:revision>
  <dcterms:created xsi:type="dcterms:W3CDTF">2025-03-19T18:40:17Z</dcterms:created>
  <dcterms:modified xsi:type="dcterms:W3CDTF">2025-03-20T06:10:59Z</dcterms:modified>
</cp:coreProperties>
</file>