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74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21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6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054F-4A06-452D-8F7A-351B028AC4B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1231B4-2113-4897-A998-12B706BF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3E1D-7365-8E9C-A6AA-2B7B1F846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789" y="0"/>
            <a:ext cx="10162096" cy="12820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CAR RENTAL SYSTEM(</a:t>
            </a:r>
            <a:r>
              <a:rPr lang="en-US" sz="5400" dirty="0" err="1"/>
              <a:t>RentWheels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B2A5A-5A7E-05FB-9184-F9EF7518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199" y="1404594"/>
            <a:ext cx="6485641" cy="1282046"/>
          </a:xfrm>
        </p:spPr>
        <p:txBody>
          <a:bodyPr>
            <a:noAutofit/>
          </a:bodyPr>
          <a:lstStyle/>
          <a:p>
            <a:r>
              <a:rPr lang="en-US" sz="2800" dirty="0"/>
              <a:t>Pagadala Prasad</a:t>
            </a:r>
          </a:p>
          <a:p>
            <a:r>
              <a:rPr lang="en-US" sz="2800" dirty="0"/>
              <a:t>212222862007    </a:t>
            </a:r>
          </a:p>
        </p:txBody>
      </p:sp>
      <p:pic>
        <p:nvPicPr>
          <p:cNvPr id="1028" name="Picture 4" descr="How vital is a car rental management system for your car rental business?">
            <a:extLst>
              <a:ext uri="{FF2B5EF4-FFF2-40B4-BE49-F238E27FC236}">
                <a16:creationId xmlns:a16="http://schemas.microsoft.com/office/drawing/2014/main" id="{FEFB5779-8F17-19E3-C774-3D2EC9CC0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60" y="2441543"/>
            <a:ext cx="7729979" cy="44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8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3C3B-BF5B-7B0A-D08D-F0B41CC7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469"/>
          </a:xfrm>
        </p:spPr>
        <p:txBody>
          <a:bodyPr/>
          <a:lstStyle/>
          <a:p>
            <a:r>
              <a:rPr lang="en-US" dirty="0"/>
              <a:t>Software Configuration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B20D6F-1255-4A33-3CF2-DA7BC3CA9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5016" y="1142190"/>
            <a:ext cx="1124696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IDE: Eclipse.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 Java.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 JSP and JDBC.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End: MySQL, Front End: HTML, CSS, JS, Bootstrap, Server: Apache Tomcat. </a:t>
            </a:r>
          </a:p>
        </p:txBody>
      </p:sp>
    </p:spTree>
    <p:extLst>
      <p:ext uri="{BB962C8B-B14F-4D97-AF65-F5344CB8AC3E}">
        <p14:creationId xmlns:p14="http://schemas.microsoft.com/office/powerpoint/2010/main" val="61584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2A71-697F-3116-BBA3-0655BA90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en-US" dirty="0"/>
              <a:t>Software Requirements Specification (SRS)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88C8B3-7F1C-AEBC-0C9A-CCDDB334B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004" y="1187778"/>
            <a:ext cx="1107099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Functional: User registration, Car browsing, Booking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Non-Functional: Performance, Security, Usability.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 and availability.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 and scalability.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and system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310648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5D5A-A0D6-4B60-7607-D280B2D9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/>
          <a:lstStyle/>
          <a:p>
            <a:r>
              <a:rPr lang="en-US" dirty="0"/>
              <a:t>Implementation Highlights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FC1F24-75F9-72FC-9630-0B161C3C8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2724" y="1253766"/>
            <a:ext cx="656461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development milestones.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overcome.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deployment of the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and quality assurance.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training and support. </a:t>
            </a:r>
          </a:p>
        </p:txBody>
      </p:sp>
    </p:spTree>
    <p:extLst>
      <p:ext uri="{BB962C8B-B14F-4D97-AF65-F5344CB8AC3E}">
        <p14:creationId xmlns:p14="http://schemas.microsoft.com/office/powerpoint/2010/main" val="290599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F51D-1E5F-CE29-820E-5AAB5A61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55E29-B2B9-306E-5566-35E151709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4443" y="1225486"/>
            <a:ext cx="540885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enhancements.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options.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services.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to new markets. </a:t>
            </a:r>
          </a:p>
        </p:txBody>
      </p:sp>
    </p:spTree>
    <p:extLst>
      <p:ext uri="{BB962C8B-B14F-4D97-AF65-F5344CB8AC3E}">
        <p14:creationId xmlns:p14="http://schemas.microsoft.com/office/powerpoint/2010/main" val="251270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6549-6B5C-B2C0-F1A2-98E8F616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B2663-AFA7-1601-EC6C-4ACC8684C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711" y="1103109"/>
            <a:ext cx="957024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web-based rental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data storage and cost control.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renting over buying for environmental benefits.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and accessible.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competitive edge. </a:t>
            </a:r>
          </a:p>
        </p:txBody>
      </p:sp>
    </p:spTree>
    <p:extLst>
      <p:ext uri="{BB962C8B-B14F-4D97-AF65-F5344CB8AC3E}">
        <p14:creationId xmlns:p14="http://schemas.microsoft.com/office/powerpoint/2010/main" val="406224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DFE-0CAE-1981-F575-5D787E49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870" y="2733772"/>
            <a:ext cx="3186260" cy="10779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140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DA7-9ACE-71BD-79D0-7D8FB913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694B3B-D76C-F9E2-6840-B73AB71A0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302" y="1305341"/>
            <a:ext cx="1081249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to book a car on rent at the fare charges.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car rental management system.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complete solution for car booking needs.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web interface for customers and admin.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customers to view models, descriptions, and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016-C4E5-37F9-806B-57630463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675F25-9DB2-642D-F98F-1FC6B1D21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1321" y="1228397"/>
            <a:ext cx="111667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1.Car rental agencies provide short term vehicle leasing.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2.Increasing preference among students and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3.Importance of web-based systems for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4.Issues with public transportation and taxi fares.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5.Benefits of the Car Rental System for effective transport utilization. </a:t>
            </a:r>
          </a:p>
        </p:txBody>
      </p:sp>
    </p:spTree>
    <p:extLst>
      <p:ext uri="{BB962C8B-B14F-4D97-AF65-F5344CB8AC3E}">
        <p14:creationId xmlns:p14="http://schemas.microsoft.com/office/powerpoint/2010/main" val="172106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1A3C-FE6D-08C9-E591-C0EBCCD0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3090EE-4C52-FE5C-87AB-7D8D285E2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7883" y="1228397"/>
            <a:ext cx="832471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1.Direct interaction with car owner.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2.Time-consuming manual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3.Limited accessibility and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4.Inaccurate and time-consuming booking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5.Limited to local customers. </a:t>
            </a:r>
          </a:p>
        </p:txBody>
      </p:sp>
    </p:spTree>
    <p:extLst>
      <p:ext uri="{BB962C8B-B14F-4D97-AF65-F5344CB8AC3E}">
        <p14:creationId xmlns:p14="http://schemas.microsoft.com/office/powerpoint/2010/main" val="13949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2206-5C3D-CF2A-E9AF-221DADF3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7C00DF-C75F-C22C-1834-0153DBA4E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2406" y="1131389"/>
            <a:ext cx="84289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booking for car rentals.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vehicle and staff management.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and budget-friendly system.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from anywhere.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booking cancellation and more car choices. </a:t>
            </a:r>
          </a:p>
        </p:txBody>
      </p:sp>
    </p:spTree>
    <p:extLst>
      <p:ext uri="{BB962C8B-B14F-4D97-AF65-F5344CB8AC3E}">
        <p14:creationId xmlns:p14="http://schemas.microsoft.com/office/powerpoint/2010/main" val="37443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8C7-F2D8-1972-31B2-01F50EFC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/>
          <a:lstStyle/>
          <a:p>
            <a:r>
              <a:rPr lang="en-US" dirty="0"/>
              <a:t>Proposed System - 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1FA3F-9A82-6151-6580-3FF122B59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431" y="1253766"/>
            <a:ext cx="620875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accessibility from anywhere.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booking cancellation.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car choices.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customer retention.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management processes. </a:t>
            </a:r>
          </a:p>
        </p:txBody>
      </p:sp>
    </p:spTree>
    <p:extLst>
      <p:ext uri="{BB962C8B-B14F-4D97-AF65-F5344CB8AC3E}">
        <p14:creationId xmlns:p14="http://schemas.microsoft.com/office/powerpoint/2010/main" val="218905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4E16-7C6E-AD5E-5FB1-B29F8720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dirty="0"/>
              <a:t>Proposed System -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4A402C-16B6-EF48-B49B-141E1467B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2723" y="1329180"/>
            <a:ext cx="490551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Administrator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 and login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management </a:t>
            </a:r>
          </a:p>
        </p:txBody>
      </p:sp>
    </p:spTree>
    <p:extLst>
      <p:ext uri="{BB962C8B-B14F-4D97-AF65-F5344CB8AC3E}">
        <p14:creationId xmlns:p14="http://schemas.microsoft.com/office/powerpoint/2010/main" val="19984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19D9-9CC5-F5AF-8A9C-12AF5496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8A4C90-CB27-3CEB-89AF-89F7ED915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430" y="1055803"/>
            <a:ext cx="47933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design diagram.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design.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mockups.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diagrams.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180432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6B03-89BC-16F3-3357-BE8F66DB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/>
          <a:lstStyle/>
          <a:p>
            <a:r>
              <a:rPr lang="en-US" dirty="0"/>
              <a:t>Hardware Configuration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58A42F-EC94-42BC-757D-EEB65C22B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0685" y="1011581"/>
            <a:ext cx="679064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 Intel I3 Processor.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 4 GB.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Monitor: 15 inch color monitor or LED.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disk: 160 GB.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keyboard and optical mouse. </a:t>
            </a:r>
          </a:p>
        </p:txBody>
      </p:sp>
    </p:spTree>
    <p:extLst>
      <p:ext uri="{BB962C8B-B14F-4D97-AF65-F5344CB8AC3E}">
        <p14:creationId xmlns:p14="http://schemas.microsoft.com/office/powerpoint/2010/main" val="1976831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429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CAR RENTAL SYSTEM(RentWheels)</vt:lpstr>
      <vt:lpstr>Abstract</vt:lpstr>
      <vt:lpstr>Introduction</vt:lpstr>
      <vt:lpstr>Existing System</vt:lpstr>
      <vt:lpstr>Proposed System</vt:lpstr>
      <vt:lpstr>Proposed System - Advantages</vt:lpstr>
      <vt:lpstr>Proposed System - Modules</vt:lpstr>
      <vt:lpstr>System Design</vt:lpstr>
      <vt:lpstr>Hardware Configuration</vt:lpstr>
      <vt:lpstr>Software Configuration</vt:lpstr>
      <vt:lpstr>Software Requirements Specification (SRS)</vt:lpstr>
      <vt:lpstr>Implementation Highlights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pagadala prasad</dc:creator>
  <cp:lastModifiedBy>pagadala prasad</cp:lastModifiedBy>
  <cp:revision>2</cp:revision>
  <dcterms:created xsi:type="dcterms:W3CDTF">2024-06-27T13:34:02Z</dcterms:created>
  <dcterms:modified xsi:type="dcterms:W3CDTF">2024-06-28T04:45:24Z</dcterms:modified>
</cp:coreProperties>
</file>