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2A4DE-6586-4452-A806-0067D3D7B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8B99DD-7125-4F92-93E1-769F791B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70F8A-38D9-4943-8992-D6EF5A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72DA2-BAC5-48D1-8745-975FA45A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05541-ACB0-483E-A59F-545F6F7D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DD04-56B4-4D6C-AD21-B1AE688C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43924-8A20-4FC4-A171-72C44C11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C2BED6-463D-42E5-909B-B99B26BC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EFEAB-A4FC-426B-8A72-D3978E2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AA75B-01E2-44A7-B627-A28CCC6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5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06C36-0F38-4A4C-A25B-BFBB0824C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B133E8-AFB7-453D-B2E5-8409A2957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81A6F-D71D-46AC-A5D8-671F267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1327D-6A57-4010-92A5-26533CE0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AD3C51-E7FF-4DAB-9A2D-175DC0D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0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E3BCA-7831-4C53-A4B8-E832C30E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906F9-2C92-422D-A9A1-7E7D2DCD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849EC-4EFC-4B41-879F-CD36389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FD687-8D8D-4A8B-A386-5AE57363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FF65E-C049-4688-BA12-2A0D53DB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B520-AD96-4608-9036-98D5E012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8E097-1EBF-4889-A2B9-0B0FC059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5CAF66-A83A-4D1A-AC7D-CCC9E7DD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C98EF-4D59-46DD-91BF-4ADED3D8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32B85-E387-44B4-A1BA-4ED5294D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4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8AF0-8459-4CA6-89FA-B86D0D18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4AFDF-1921-4B1A-98E8-694D41E2E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23DB2D-C6DD-413D-93B0-F314902D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787B95-1B9A-4E66-93FD-8408964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50A21-0E08-49EE-95DF-712F374F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D37CBE-3B6C-4619-BF34-6FC9EC5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2F3B9-EF56-40A4-848A-A863159F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98840-072A-479C-8A67-37C809B1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96B615-5477-4CB1-99FA-1E2D7DFB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D7F1A6-7ABE-4389-A737-9C6196EE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B67476-E09F-4E86-9D77-36213A5F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82A22B-B1A0-421B-8406-31BB8C7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C9FD0E-2D3C-4F82-BC7A-E2618DCC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359ACE-ECD0-4D71-9FD5-DF49E092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0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AED1E-95FF-4814-B56B-CEDF8842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A3E41D-30A0-41DB-BBDF-D788E339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22908-0886-4FDF-AEDE-7A380B66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E1692-6320-4436-9791-A9DAF459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6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A8A603-277E-45C4-942C-ED4E8192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6DE6-C275-49A1-A13E-5A374224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CD12DC-2739-47CF-B20D-CACD32B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A5F0-0837-4CBC-A2AC-22A8946C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7A558-9AB4-4261-BF3D-67E43E5A3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1C13CC-D6E7-49B2-A72A-0D2AC58E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981B0-7A78-4625-A2E4-0C99AC9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78FF8-F2EB-4163-A4F7-74D54FB8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4C4F3E-E8A0-4DA1-9911-50023D61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80DD-5A7F-4596-B6D5-FC47F372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455EF2-BFC6-43AB-B081-E103F208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A5DDE4-BE17-419C-82E2-58315385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792FF2-1E66-4425-8D3F-C55B1D95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ECEBA-25C6-452F-9788-185E43E4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6F1A7-AD2C-4C34-98E5-28AE3482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0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522729-FE82-4152-BD2A-481516C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8E5B00-C2A5-4D60-AB5B-33304C86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90107-4F43-4656-8C36-8C28C190A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404C-E86E-401F-90EA-6B413086A16E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33149-6D04-44AD-BAB0-CAF23960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8AFA19-CC5E-4195-BEC5-CF4A4794E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2FFE-8578-48CE-8BE9-EEA56279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B8736-C3B0-4677-B7C0-EA1174C5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30375"/>
          </a:xfrm>
        </p:spPr>
        <p:txBody>
          <a:bodyPr>
            <a:normAutofit fontScale="90000"/>
          </a:bodyPr>
          <a:lstStyle/>
          <a:p>
            <a:r>
              <a:rPr lang="pt-BR" sz="5400" i="1" dirty="0">
                <a:latin typeface="Verdana" panose="020B0604030504040204" pitchFamily="34" charset="0"/>
                <a:ea typeface="Verdana" panose="020B0604030504040204" pitchFamily="34" charset="0"/>
              </a:rPr>
              <a:t>Trabalho 1 – Expressividade em Linguagens de Programação</a:t>
            </a:r>
            <a:br>
              <a:rPr lang="pt-BR" sz="5400" i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4000" i="1" dirty="0">
                <a:latin typeface="Verdana" panose="020B0604030504040204" pitchFamily="34" charset="0"/>
                <a:ea typeface="Verdana" panose="020B0604030504040204" pitchFamily="34" charset="0"/>
              </a:rPr>
              <a:t>Linguagem Elixir</a:t>
            </a:r>
            <a:endParaRPr lang="pt-BR" sz="5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9B6A1-FBFB-4A9E-B250-1F206C41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pt-BR" dirty="0"/>
              <a:t>						</a:t>
            </a:r>
            <a:r>
              <a:rPr lang="pt-BR" b="1" dirty="0"/>
              <a:t>Pedro Rainho Pagani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Origens e Influências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Desenvolvida por um brasileiro (José Valim) em 2012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Foi influenciada por:</a:t>
            </a:r>
          </a:p>
          <a:p>
            <a:pPr marL="0" indent="0"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Erlang (Elixir compila em cima de Erlang e de sua VM)</a:t>
            </a:r>
          </a:p>
          <a:p>
            <a:pPr marL="0" indent="0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- Ruby (Sintaxe)</a:t>
            </a:r>
          </a:p>
          <a:p>
            <a:pPr marL="0" indent="0">
              <a:buNone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- LISP (Caráter funcional)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Influenciou:</a:t>
            </a:r>
          </a:p>
          <a:p>
            <a:pPr marL="457200" lvl="1" indent="0">
              <a:buNone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	- LFE (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Lisp-Flavoured Erlang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15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Multi-paradigma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Funcional (metaprogramação via macros, funções puras etc)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Imperativa (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condicionais, blocos identados etc)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OO (polimorfismo via protocolos)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Dinâmica (tipagem dinâmica, REPL –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interactive elixir ou “iex”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etc)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Usada principalmente nas áreas de: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Internet / Web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Empresas e Negócios</a:t>
            </a:r>
          </a:p>
          <a:p>
            <a:pPr lvl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Aplicações distribuídas 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Guards / Guard Clauses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“if-elses disfarçados” 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Melhoram o 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pattern matching 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permitindo o uso de verificações mais complexas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Identificadas pela palavra-chave “when”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Podem ser usadas em:</a:t>
            </a:r>
          </a:p>
          <a:p>
            <a:pPr lvl="1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Cláusulas de funções</a:t>
            </a:r>
          </a:p>
          <a:p>
            <a:pPr lvl="1"/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Catch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3200" i="1" dirty="0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(tratamento de exceções)</a:t>
            </a:r>
          </a:p>
          <a:p>
            <a:pPr lvl="1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8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F4CE8-04AA-4859-940C-584FD705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222"/>
          </a:xfrm>
        </p:spPr>
        <p:txBody>
          <a:bodyPr/>
          <a:lstStyle/>
          <a:p>
            <a:pPr algn="ctr"/>
            <a:r>
              <a:rPr lang="pt-BR" b="1" i="1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CD785-A6DA-4CD9-8859-C33C9514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348"/>
            <a:ext cx="10515600" cy="5069615"/>
          </a:xfrm>
        </p:spPr>
        <p:txBody>
          <a:bodyPr>
            <a:normAutofit/>
          </a:bodyPr>
          <a:lstStyle/>
          <a:p>
            <a:endParaRPr lang="pt-BR" sz="20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6E80B0-33CC-4CB9-AE2F-E6573516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8" y="1660870"/>
            <a:ext cx="11434185" cy="44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174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Tema do Office</vt:lpstr>
      <vt:lpstr>Trabalho 1 – Expressividade em Linguagens de Programação Linguagem Elixir</vt:lpstr>
      <vt:lpstr>Origens e Influências</vt:lpstr>
      <vt:lpstr>Classificação</vt:lpstr>
      <vt:lpstr>Guards / Guard Clauses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Pagani</dc:creator>
  <cp:lastModifiedBy>Pedro Pagani</cp:lastModifiedBy>
  <cp:revision>18</cp:revision>
  <dcterms:created xsi:type="dcterms:W3CDTF">2020-11-01T15:21:42Z</dcterms:created>
  <dcterms:modified xsi:type="dcterms:W3CDTF">2020-12-06T20:30:56Z</dcterms:modified>
</cp:coreProperties>
</file>