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0" r:id="rId9"/>
    <p:sldId id="264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F460CF-D101-4929-9910-13DA5572F9AB}">
          <p14:sldIdLst>
            <p14:sldId id="256"/>
            <p14:sldId id="257"/>
            <p14:sldId id="258"/>
            <p14:sldId id="259"/>
            <p14:sldId id="266"/>
            <p14:sldId id="263"/>
          </p14:sldIdLst>
        </p14:section>
        <p14:section name="Untitled Section" id="{DC736786-21B4-45B8-A56D-E6AC2936CB87}">
          <p14:sldIdLst>
            <p14:sldId id="267"/>
            <p14:sldId id="260"/>
            <p14:sldId id="264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1b1bf18b7757365" providerId="LiveId" clId="{5D293591-DA30-4B63-B45D-0E1AC89D50FC}"/>
    <pc:docChg chg="undo custSel addSld modSld sldOrd addSection">
      <pc:chgData name=" " userId="01b1bf18b7757365" providerId="LiveId" clId="{5D293591-DA30-4B63-B45D-0E1AC89D50FC}" dt="2022-08-28T07:39:20.530" v="628" actId="14100"/>
      <pc:docMkLst>
        <pc:docMk/>
      </pc:docMkLst>
      <pc:sldChg chg="addSp delSp modSp mod">
        <pc:chgData name=" " userId="01b1bf18b7757365" providerId="LiveId" clId="{5D293591-DA30-4B63-B45D-0E1AC89D50FC}" dt="2022-08-28T07:19:15.479" v="566" actId="1076"/>
        <pc:sldMkLst>
          <pc:docMk/>
          <pc:sldMk cId="601033903" sldId="256"/>
        </pc:sldMkLst>
        <pc:spChg chg="add del mod">
          <ac:chgData name=" " userId="01b1bf18b7757365" providerId="LiveId" clId="{5D293591-DA30-4B63-B45D-0E1AC89D50FC}" dt="2022-08-28T07:19:01.035" v="563" actId="122"/>
          <ac:spMkLst>
            <pc:docMk/>
            <pc:sldMk cId="601033903" sldId="256"/>
            <ac:spMk id="2" creationId="{78507537-CD08-F321-D0E3-B1CC510BD123}"/>
          </ac:spMkLst>
        </pc:spChg>
        <pc:spChg chg="del">
          <ac:chgData name=" " userId="01b1bf18b7757365" providerId="LiveId" clId="{5D293591-DA30-4B63-B45D-0E1AC89D50FC}" dt="2022-08-28T06:36:51.464" v="4" actId="478"/>
          <ac:spMkLst>
            <pc:docMk/>
            <pc:sldMk cId="601033903" sldId="256"/>
            <ac:spMk id="3" creationId="{B7671121-5977-0640-42BC-D90E9608BB22}"/>
          </ac:spMkLst>
        </pc:spChg>
        <pc:spChg chg="add mod">
          <ac:chgData name=" " userId="01b1bf18b7757365" providerId="LiveId" clId="{5D293591-DA30-4B63-B45D-0E1AC89D50FC}" dt="2022-08-28T07:19:15.479" v="566" actId="1076"/>
          <ac:spMkLst>
            <pc:docMk/>
            <pc:sldMk cId="601033903" sldId="256"/>
            <ac:spMk id="7" creationId="{72095746-F68A-1571-72C2-74D43D66DACF}"/>
          </ac:spMkLst>
        </pc:spChg>
        <pc:picChg chg="add mod">
          <ac:chgData name=" " userId="01b1bf18b7757365" providerId="LiveId" clId="{5D293591-DA30-4B63-B45D-0E1AC89D50FC}" dt="2022-08-28T07:19:10.596" v="565" actId="14100"/>
          <ac:picMkLst>
            <pc:docMk/>
            <pc:sldMk cId="601033903" sldId="256"/>
            <ac:picMk id="5" creationId="{F1B373D7-46A7-9E17-F4D7-34E607484236}"/>
          </ac:picMkLst>
        </pc:picChg>
      </pc:sldChg>
      <pc:sldChg chg="addSp modSp mod">
        <pc:chgData name=" " userId="01b1bf18b7757365" providerId="LiveId" clId="{5D293591-DA30-4B63-B45D-0E1AC89D50FC}" dt="2022-08-28T07:32:50.988" v="611" actId="1076"/>
        <pc:sldMkLst>
          <pc:docMk/>
          <pc:sldMk cId="1616385622" sldId="257"/>
        </pc:sldMkLst>
        <pc:spChg chg="mod">
          <ac:chgData name=" " userId="01b1bf18b7757365" providerId="LiveId" clId="{5D293591-DA30-4B63-B45D-0E1AC89D50FC}" dt="2022-08-28T07:23:16.407" v="579" actId="1076"/>
          <ac:spMkLst>
            <pc:docMk/>
            <pc:sldMk cId="1616385622" sldId="257"/>
            <ac:spMk id="2" creationId="{B345EEA1-14C1-8DAE-7EC4-7320DE1C86DF}"/>
          </ac:spMkLst>
        </pc:spChg>
        <pc:spChg chg="mod">
          <ac:chgData name=" " userId="01b1bf18b7757365" providerId="LiveId" clId="{5D293591-DA30-4B63-B45D-0E1AC89D50FC}" dt="2022-08-28T07:32:50.988" v="611" actId="1076"/>
          <ac:spMkLst>
            <pc:docMk/>
            <pc:sldMk cId="1616385622" sldId="257"/>
            <ac:spMk id="3" creationId="{2D1AC601-BE04-B6C8-57EA-5C2424DF4685}"/>
          </ac:spMkLst>
        </pc:spChg>
        <pc:spChg chg="add mod">
          <ac:chgData name=" " userId="01b1bf18b7757365" providerId="LiveId" clId="{5D293591-DA30-4B63-B45D-0E1AC89D50FC}" dt="2022-08-28T07:32:03.815" v="606" actId="1076"/>
          <ac:spMkLst>
            <pc:docMk/>
            <pc:sldMk cId="1616385622" sldId="257"/>
            <ac:spMk id="5" creationId="{1B403AD1-50B0-299F-25A6-EE3C36D7AAB5}"/>
          </ac:spMkLst>
        </pc:spChg>
        <pc:picChg chg="add mod">
          <ac:chgData name=" " userId="01b1bf18b7757365" providerId="LiveId" clId="{5D293591-DA30-4B63-B45D-0E1AC89D50FC}" dt="2022-08-28T07:32:41.356" v="610" actId="1440"/>
          <ac:picMkLst>
            <pc:docMk/>
            <pc:sldMk cId="1616385622" sldId="257"/>
            <ac:picMk id="6" creationId="{1388BCE8-8060-08D1-DFA4-C7517155DF38}"/>
          </ac:picMkLst>
        </pc:picChg>
      </pc:sldChg>
      <pc:sldChg chg="addSp delSp modSp mod">
        <pc:chgData name=" " userId="01b1bf18b7757365" providerId="LiveId" clId="{5D293591-DA30-4B63-B45D-0E1AC89D50FC}" dt="2022-08-28T07:21:31.955" v="574" actId="1076"/>
        <pc:sldMkLst>
          <pc:docMk/>
          <pc:sldMk cId="1776688362" sldId="258"/>
        </pc:sldMkLst>
        <pc:spChg chg="del mod">
          <ac:chgData name=" " userId="01b1bf18b7757365" providerId="LiveId" clId="{5D293591-DA30-4B63-B45D-0E1AC89D50FC}" dt="2022-08-28T06:43:54.785" v="121" actId="478"/>
          <ac:spMkLst>
            <pc:docMk/>
            <pc:sldMk cId="1776688362" sldId="258"/>
            <ac:spMk id="2" creationId="{487CB058-4456-9141-0FA4-9D7D9F177A70}"/>
          </ac:spMkLst>
        </pc:spChg>
        <pc:spChg chg="mod">
          <ac:chgData name=" " userId="01b1bf18b7757365" providerId="LiveId" clId="{5D293591-DA30-4B63-B45D-0E1AC89D50FC}" dt="2022-08-28T07:21:12.103" v="569" actId="1076"/>
          <ac:spMkLst>
            <pc:docMk/>
            <pc:sldMk cId="1776688362" sldId="258"/>
            <ac:spMk id="3" creationId="{EA2FFCDD-9A59-B3D6-99BD-E043BD4D3394}"/>
          </ac:spMkLst>
        </pc:spChg>
        <pc:spChg chg="add mod">
          <ac:chgData name=" " userId="01b1bf18b7757365" providerId="LiveId" clId="{5D293591-DA30-4B63-B45D-0E1AC89D50FC}" dt="2022-08-28T07:21:31.955" v="574" actId="1076"/>
          <ac:spMkLst>
            <pc:docMk/>
            <pc:sldMk cId="1776688362" sldId="258"/>
            <ac:spMk id="4" creationId="{D3464B6C-EEFE-FF0D-F66D-F151A04D7250}"/>
          </ac:spMkLst>
        </pc:spChg>
      </pc:sldChg>
      <pc:sldChg chg="addSp delSp modSp mod">
        <pc:chgData name=" " userId="01b1bf18b7757365" providerId="LiveId" clId="{5D293591-DA30-4B63-B45D-0E1AC89D50FC}" dt="2022-08-28T07:17:22.931" v="544" actId="108"/>
        <pc:sldMkLst>
          <pc:docMk/>
          <pc:sldMk cId="2500744465" sldId="259"/>
        </pc:sldMkLst>
        <pc:spChg chg="mod">
          <ac:chgData name=" " userId="01b1bf18b7757365" providerId="LiveId" clId="{5D293591-DA30-4B63-B45D-0E1AC89D50FC}" dt="2022-08-28T07:17:22.931" v="544" actId="108"/>
          <ac:spMkLst>
            <pc:docMk/>
            <pc:sldMk cId="2500744465" sldId="259"/>
            <ac:spMk id="2" creationId="{812BC022-B417-EDAF-DBE4-3CEDF3952DE4}"/>
          </ac:spMkLst>
        </pc:spChg>
        <pc:spChg chg="del">
          <ac:chgData name=" " userId="01b1bf18b7757365" providerId="LiveId" clId="{5D293591-DA30-4B63-B45D-0E1AC89D50FC}" dt="2022-08-28T06:49:51.603" v="238" actId="22"/>
          <ac:spMkLst>
            <pc:docMk/>
            <pc:sldMk cId="2500744465" sldId="259"/>
            <ac:spMk id="3" creationId="{AA699234-9862-BB8A-FB78-DB8C38424560}"/>
          </ac:spMkLst>
        </pc:spChg>
        <pc:picChg chg="add mod ord">
          <ac:chgData name=" " userId="01b1bf18b7757365" providerId="LiveId" clId="{5D293591-DA30-4B63-B45D-0E1AC89D50FC}" dt="2022-08-28T06:50:30.328" v="249" actId="1076"/>
          <ac:picMkLst>
            <pc:docMk/>
            <pc:sldMk cId="2500744465" sldId="259"/>
            <ac:picMk id="5" creationId="{9D5B5F07-E7F2-E67D-8AF6-81C6A4640E55}"/>
          </ac:picMkLst>
        </pc:picChg>
      </pc:sldChg>
      <pc:sldChg chg="addSp delSp modSp mod">
        <pc:chgData name=" " userId="01b1bf18b7757365" providerId="LiveId" clId="{5D293591-DA30-4B63-B45D-0E1AC89D50FC}" dt="2022-08-28T07:17:08.961" v="542" actId="108"/>
        <pc:sldMkLst>
          <pc:docMk/>
          <pc:sldMk cId="644274081" sldId="260"/>
        </pc:sldMkLst>
        <pc:spChg chg="mod">
          <ac:chgData name=" " userId="01b1bf18b7757365" providerId="LiveId" clId="{5D293591-DA30-4B63-B45D-0E1AC89D50FC}" dt="2022-08-28T07:17:08.961" v="542" actId="108"/>
          <ac:spMkLst>
            <pc:docMk/>
            <pc:sldMk cId="644274081" sldId="260"/>
            <ac:spMk id="2" creationId="{C91DB373-2E86-F5BE-AB74-B87D1C5236BF}"/>
          </ac:spMkLst>
        </pc:spChg>
        <pc:spChg chg="del">
          <ac:chgData name=" " userId="01b1bf18b7757365" providerId="LiveId" clId="{5D293591-DA30-4B63-B45D-0E1AC89D50FC}" dt="2022-08-28T06:47:39.928" v="173" actId="22"/>
          <ac:spMkLst>
            <pc:docMk/>
            <pc:sldMk cId="644274081" sldId="260"/>
            <ac:spMk id="3" creationId="{CA17E1A3-FFD4-BB46-5242-D67D3D3C21CE}"/>
          </ac:spMkLst>
        </pc:spChg>
        <pc:picChg chg="add mod ord">
          <ac:chgData name=" " userId="01b1bf18b7757365" providerId="LiveId" clId="{5D293591-DA30-4B63-B45D-0E1AC89D50FC}" dt="2022-08-28T07:15:44.100" v="530" actId="14100"/>
          <ac:picMkLst>
            <pc:docMk/>
            <pc:sldMk cId="644274081" sldId="260"/>
            <ac:picMk id="5" creationId="{960A9136-1F3B-200E-820C-0F8FC0117FCB}"/>
          </ac:picMkLst>
        </pc:picChg>
      </pc:sldChg>
      <pc:sldChg chg="addSp delSp modSp mod ord">
        <pc:chgData name=" " userId="01b1bf18b7757365" providerId="LiveId" clId="{5D293591-DA30-4B63-B45D-0E1AC89D50FC}" dt="2022-08-28T07:17:13.828" v="543" actId="108"/>
        <pc:sldMkLst>
          <pc:docMk/>
          <pc:sldMk cId="3686447484" sldId="261"/>
        </pc:sldMkLst>
        <pc:spChg chg="mod">
          <ac:chgData name=" " userId="01b1bf18b7757365" providerId="LiveId" clId="{5D293591-DA30-4B63-B45D-0E1AC89D50FC}" dt="2022-08-28T07:17:13.828" v="543" actId="108"/>
          <ac:spMkLst>
            <pc:docMk/>
            <pc:sldMk cId="3686447484" sldId="261"/>
            <ac:spMk id="2" creationId="{80351DF7-9A30-2519-287C-04DEDFD63D48}"/>
          </ac:spMkLst>
        </pc:spChg>
        <pc:spChg chg="del">
          <ac:chgData name=" " userId="01b1bf18b7757365" providerId="LiveId" clId="{5D293591-DA30-4B63-B45D-0E1AC89D50FC}" dt="2022-08-28T06:51:47.787" v="254" actId="22"/>
          <ac:spMkLst>
            <pc:docMk/>
            <pc:sldMk cId="3686447484" sldId="261"/>
            <ac:spMk id="3" creationId="{F92876AC-DA94-DFC5-5C81-CF5AD125D9E1}"/>
          </ac:spMkLst>
        </pc:spChg>
        <pc:spChg chg="add del mod">
          <ac:chgData name=" " userId="01b1bf18b7757365" providerId="LiveId" clId="{5D293591-DA30-4B63-B45D-0E1AC89D50FC}" dt="2022-08-28T06:52:44.644" v="264" actId="22"/>
          <ac:spMkLst>
            <pc:docMk/>
            <pc:sldMk cId="3686447484" sldId="261"/>
            <ac:spMk id="7" creationId="{35EC79BB-F4AC-8036-79A7-CDB982F32347}"/>
          </ac:spMkLst>
        </pc:spChg>
        <pc:picChg chg="add del mod ord">
          <ac:chgData name=" " userId="01b1bf18b7757365" providerId="LiveId" clId="{5D293591-DA30-4B63-B45D-0E1AC89D50FC}" dt="2022-08-28T06:52:38.861" v="261" actId="478"/>
          <ac:picMkLst>
            <pc:docMk/>
            <pc:sldMk cId="3686447484" sldId="261"/>
            <ac:picMk id="5" creationId="{D8327865-982B-72B0-EB48-F93A0D994B63}"/>
          </ac:picMkLst>
        </pc:picChg>
        <pc:picChg chg="add del">
          <ac:chgData name=" " userId="01b1bf18b7757365" providerId="LiveId" clId="{5D293591-DA30-4B63-B45D-0E1AC89D50FC}" dt="2022-08-28T06:52:43.504" v="263" actId="478"/>
          <ac:picMkLst>
            <pc:docMk/>
            <pc:sldMk cId="3686447484" sldId="261"/>
            <ac:picMk id="9" creationId="{2A03805D-8781-D3FA-B2B1-F8257CAD6DBB}"/>
          </ac:picMkLst>
        </pc:picChg>
        <pc:picChg chg="add mod ord">
          <ac:chgData name=" " userId="01b1bf18b7757365" providerId="LiveId" clId="{5D293591-DA30-4B63-B45D-0E1AC89D50FC}" dt="2022-08-28T06:53:51.680" v="311" actId="14100"/>
          <ac:picMkLst>
            <pc:docMk/>
            <pc:sldMk cId="3686447484" sldId="261"/>
            <ac:picMk id="11" creationId="{6BB209A8-62BF-2D21-4CDC-E69136E38520}"/>
          </ac:picMkLst>
        </pc:picChg>
      </pc:sldChg>
      <pc:sldChg chg="delSp modSp mod">
        <pc:chgData name=" " userId="01b1bf18b7757365" providerId="LiveId" clId="{5D293591-DA30-4B63-B45D-0E1AC89D50FC}" dt="2022-08-28T07:24:48.575" v="593" actId="1076"/>
        <pc:sldMkLst>
          <pc:docMk/>
          <pc:sldMk cId="1101542084" sldId="262"/>
        </pc:sldMkLst>
        <pc:spChg chg="mod">
          <ac:chgData name=" " userId="01b1bf18b7757365" providerId="LiveId" clId="{5D293591-DA30-4B63-B45D-0E1AC89D50FC}" dt="2022-08-28T07:24:48.575" v="593" actId="1076"/>
          <ac:spMkLst>
            <pc:docMk/>
            <pc:sldMk cId="1101542084" sldId="262"/>
            <ac:spMk id="2" creationId="{5CDDAFA1-08B9-79AF-E4B7-28BA6DCB5C52}"/>
          </ac:spMkLst>
        </pc:spChg>
        <pc:spChg chg="del">
          <ac:chgData name=" " userId="01b1bf18b7757365" providerId="LiveId" clId="{5D293591-DA30-4B63-B45D-0E1AC89D50FC}" dt="2022-08-28T06:45:52.784" v="157" actId="478"/>
          <ac:spMkLst>
            <pc:docMk/>
            <pc:sldMk cId="1101542084" sldId="262"/>
            <ac:spMk id="3" creationId="{F5440C0E-801B-CA09-2F36-C6B2FC663E27}"/>
          </ac:spMkLst>
        </pc:spChg>
      </pc:sldChg>
      <pc:sldChg chg="addSp delSp modSp new mod ord">
        <pc:chgData name=" " userId="01b1bf18b7757365" providerId="LiveId" clId="{5D293591-DA30-4B63-B45D-0E1AC89D50FC}" dt="2022-08-28T07:16:58.417" v="541" actId="122"/>
        <pc:sldMkLst>
          <pc:docMk/>
          <pc:sldMk cId="4070847899" sldId="263"/>
        </pc:sldMkLst>
        <pc:spChg chg="mod">
          <ac:chgData name=" " userId="01b1bf18b7757365" providerId="LiveId" clId="{5D293591-DA30-4B63-B45D-0E1AC89D50FC}" dt="2022-08-28T07:16:58.417" v="541" actId="122"/>
          <ac:spMkLst>
            <pc:docMk/>
            <pc:sldMk cId="4070847899" sldId="263"/>
            <ac:spMk id="2" creationId="{F4F4185F-65F7-3DCA-5686-7F66C335977A}"/>
          </ac:spMkLst>
        </pc:spChg>
        <pc:spChg chg="del">
          <ac:chgData name=" " userId="01b1bf18b7757365" providerId="LiveId" clId="{5D293591-DA30-4B63-B45D-0E1AC89D50FC}" dt="2022-08-28T06:51:14.500" v="253" actId="22"/>
          <ac:spMkLst>
            <pc:docMk/>
            <pc:sldMk cId="4070847899" sldId="263"/>
            <ac:spMk id="3" creationId="{2FBC4EA3-02F8-CBD3-A277-A538E02D561E}"/>
          </ac:spMkLst>
        </pc:spChg>
        <pc:picChg chg="add mod ord">
          <ac:chgData name=" " userId="01b1bf18b7757365" providerId="LiveId" clId="{5D293591-DA30-4B63-B45D-0E1AC89D50FC}" dt="2022-08-28T06:54:33.200" v="326" actId="14100"/>
          <ac:picMkLst>
            <pc:docMk/>
            <pc:sldMk cId="4070847899" sldId="263"/>
            <ac:picMk id="5" creationId="{F66E0A72-05D3-8216-FAEA-0C2CFDCFEBD9}"/>
          </ac:picMkLst>
        </pc:picChg>
      </pc:sldChg>
      <pc:sldChg chg="addSp delSp modSp new mod">
        <pc:chgData name=" " userId="01b1bf18b7757365" providerId="LiveId" clId="{5D293591-DA30-4B63-B45D-0E1AC89D50FC}" dt="2022-08-28T07:39:20.530" v="628" actId="14100"/>
        <pc:sldMkLst>
          <pc:docMk/>
          <pc:sldMk cId="480446065" sldId="264"/>
        </pc:sldMkLst>
        <pc:spChg chg="del mod">
          <ac:chgData name=" " userId="01b1bf18b7757365" providerId="LiveId" clId="{5D293591-DA30-4B63-B45D-0E1AC89D50FC}" dt="2022-08-28T06:58:56.353" v="371" actId="478"/>
          <ac:spMkLst>
            <pc:docMk/>
            <pc:sldMk cId="480446065" sldId="264"/>
            <ac:spMk id="2" creationId="{7AE4328D-332A-C232-B898-3B18E6492BF4}"/>
          </ac:spMkLst>
        </pc:spChg>
        <pc:spChg chg="del">
          <ac:chgData name=" " userId="01b1bf18b7757365" providerId="LiveId" clId="{5D293591-DA30-4B63-B45D-0E1AC89D50FC}" dt="2022-08-28T06:55:34.853" v="327" actId="22"/>
          <ac:spMkLst>
            <pc:docMk/>
            <pc:sldMk cId="480446065" sldId="264"/>
            <ac:spMk id="3" creationId="{BCE57E10-5E1B-9C36-BD37-EB1A4665105D}"/>
          </ac:spMkLst>
        </pc:spChg>
        <pc:spChg chg="add mod">
          <ac:chgData name=" " userId="01b1bf18b7757365" providerId="LiveId" clId="{5D293591-DA30-4B63-B45D-0E1AC89D50FC}" dt="2022-08-28T07:39:18.287" v="627" actId="1076"/>
          <ac:spMkLst>
            <pc:docMk/>
            <pc:sldMk cId="480446065" sldId="264"/>
            <ac:spMk id="13" creationId="{11BB825B-A368-3A26-099E-B8B552117D8A}"/>
          </ac:spMkLst>
        </pc:spChg>
        <pc:picChg chg="add mod">
          <ac:chgData name=" " userId="01b1bf18b7757365" providerId="LiveId" clId="{5D293591-DA30-4B63-B45D-0E1AC89D50FC}" dt="2022-08-28T07:39:20.530" v="628" actId="14100"/>
          <ac:picMkLst>
            <pc:docMk/>
            <pc:sldMk cId="480446065" sldId="264"/>
            <ac:picMk id="3" creationId="{05017C30-0ADD-BCD4-9724-359729EB0A9C}"/>
          </ac:picMkLst>
        </pc:picChg>
        <pc:picChg chg="add mod ord">
          <ac:chgData name=" " userId="01b1bf18b7757365" providerId="LiveId" clId="{5D293591-DA30-4B63-B45D-0E1AC89D50FC}" dt="2022-08-28T07:34:39.331" v="612" actId="14100"/>
          <ac:picMkLst>
            <pc:docMk/>
            <pc:sldMk cId="480446065" sldId="264"/>
            <ac:picMk id="5" creationId="{43897819-2164-3CE2-2888-E1B3CA8A51FF}"/>
          </ac:picMkLst>
        </pc:picChg>
        <pc:picChg chg="add del mod">
          <ac:chgData name=" " userId="01b1bf18b7757365" providerId="LiveId" clId="{5D293591-DA30-4B63-B45D-0E1AC89D50FC}" dt="2022-08-28T07:38:39.770" v="616" actId="478"/>
          <ac:picMkLst>
            <pc:docMk/>
            <pc:sldMk cId="480446065" sldId="264"/>
            <ac:picMk id="7" creationId="{079050AE-6CF4-5929-0875-4D57FFA4F94F}"/>
          </ac:picMkLst>
        </pc:picChg>
        <pc:picChg chg="add mod">
          <ac:chgData name=" " userId="01b1bf18b7757365" providerId="LiveId" clId="{5D293591-DA30-4B63-B45D-0E1AC89D50FC}" dt="2022-08-28T06:58:36.012" v="365" actId="14100"/>
          <ac:picMkLst>
            <pc:docMk/>
            <pc:sldMk cId="480446065" sldId="264"/>
            <ac:picMk id="9" creationId="{802D311C-5E6D-E253-DB70-478898CEBF60}"/>
          </ac:picMkLst>
        </pc:picChg>
        <pc:picChg chg="add mod">
          <ac:chgData name=" " userId="01b1bf18b7757365" providerId="LiveId" clId="{5D293591-DA30-4B63-B45D-0E1AC89D50FC}" dt="2022-08-28T07:39:08.274" v="625" actId="1076"/>
          <ac:picMkLst>
            <pc:docMk/>
            <pc:sldMk cId="480446065" sldId="264"/>
            <ac:picMk id="11" creationId="{60AF80DA-80DB-13DF-EE14-411E8D0A08BD}"/>
          </ac:picMkLst>
        </pc:picChg>
      </pc:sldChg>
      <pc:sldChg chg="addSp delSp modSp new mod">
        <pc:chgData name=" " userId="01b1bf18b7757365" providerId="LiveId" clId="{5D293591-DA30-4B63-B45D-0E1AC89D50FC}" dt="2022-08-28T07:24:39.674" v="592" actId="1076"/>
        <pc:sldMkLst>
          <pc:docMk/>
          <pc:sldMk cId="4038645017" sldId="265"/>
        </pc:sldMkLst>
        <pc:spChg chg="del">
          <ac:chgData name=" " userId="01b1bf18b7757365" providerId="LiveId" clId="{5D293591-DA30-4B63-B45D-0E1AC89D50FC}" dt="2022-08-28T06:59:40.256" v="375" actId="478"/>
          <ac:spMkLst>
            <pc:docMk/>
            <pc:sldMk cId="4038645017" sldId="265"/>
            <ac:spMk id="2" creationId="{72AF4859-4DFC-FB8C-BB16-946617970CFD}"/>
          </ac:spMkLst>
        </pc:spChg>
        <pc:spChg chg="del">
          <ac:chgData name=" " userId="01b1bf18b7757365" providerId="LiveId" clId="{5D293591-DA30-4B63-B45D-0E1AC89D50FC}" dt="2022-08-28T06:59:36.959" v="374" actId="22"/>
          <ac:spMkLst>
            <pc:docMk/>
            <pc:sldMk cId="4038645017" sldId="265"/>
            <ac:spMk id="3" creationId="{52CC0C9D-9B52-F3D8-DB93-0A98AEF34059}"/>
          </ac:spMkLst>
        </pc:spChg>
        <pc:spChg chg="add mod">
          <ac:chgData name=" " userId="01b1bf18b7757365" providerId="LiveId" clId="{5D293591-DA30-4B63-B45D-0E1AC89D50FC}" dt="2022-08-28T07:24:39.674" v="592" actId="1076"/>
          <ac:spMkLst>
            <pc:docMk/>
            <pc:sldMk cId="4038645017" sldId="265"/>
            <ac:spMk id="11" creationId="{E6B04DA6-1C78-9E4B-A0D1-05DF6DED82D7}"/>
          </ac:spMkLst>
        </pc:spChg>
        <pc:picChg chg="add mod">
          <ac:chgData name=" " userId="01b1bf18b7757365" providerId="LiveId" clId="{5D293591-DA30-4B63-B45D-0E1AC89D50FC}" dt="2022-08-28T07:24:23.043" v="589" actId="14100"/>
          <ac:picMkLst>
            <pc:docMk/>
            <pc:sldMk cId="4038645017" sldId="265"/>
            <ac:picMk id="3" creationId="{307B91C0-B786-6FB1-0089-73458A4EC29C}"/>
          </ac:picMkLst>
        </pc:picChg>
        <pc:picChg chg="add mod ord">
          <ac:chgData name=" " userId="01b1bf18b7757365" providerId="LiveId" clId="{5D293591-DA30-4B63-B45D-0E1AC89D50FC}" dt="2022-08-28T07:24:20.559" v="588" actId="14100"/>
          <ac:picMkLst>
            <pc:docMk/>
            <pc:sldMk cId="4038645017" sldId="265"/>
            <ac:picMk id="5" creationId="{708A8CB4-16D9-3E3A-8BB4-D8E2D0E2506E}"/>
          </ac:picMkLst>
        </pc:picChg>
        <pc:picChg chg="add del mod">
          <ac:chgData name=" " userId="01b1bf18b7757365" providerId="LiveId" clId="{5D293591-DA30-4B63-B45D-0E1AC89D50FC}" dt="2022-08-28T07:24:00.329" v="584" actId="478"/>
          <ac:picMkLst>
            <pc:docMk/>
            <pc:sldMk cId="4038645017" sldId="265"/>
            <ac:picMk id="7" creationId="{DF80D4A8-7F71-86AA-B7FE-6E80782C08F3}"/>
          </ac:picMkLst>
        </pc:picChg>
        <pc:picChg chg="add mod">
          <ac:chgData name=" " userId="01b1bf18b7757365" providerId="LiveId" clId="{5D293591-DA30-4B63-B45D-0E1AC89D50FC}" dt="2022-08-28T07:11:26.407" v="508" actId="14100"/>
          <ac:picMkLst>
            <pc:docMk/>
            <pc:sldMk cId="4038645017" sldId="265"/>
            <ac:picMk id="9" creationId="{EAF369FE-3AB6-6B64-4572-5D67934E589B}"/>
          </ac:picMkLst>
        </pc:picChg>
      </pc:sldChg>
      <pc:sldChg chg="addSp delSp modSp new mod">
        <pc:chgData name=" " userId="01b1bf18b7757365" providerId="LiveId" clId="{5D293591-DA30-4B63-B45D-0E1AC89D50FC}" dt="2022-08-28T07:10:39.792" v="495" actId="1076"/>
        <pc:sldMkLst>
          <pc:docMk/>
          <pc:sldMk cId="2402760779" sldId="266"/>
        </pc:sldMkLst>
        <pc:spChg chg="del">
          <ac:chgData name=" " userId="01b1bf18b7757365" providerId="LiveId" clId="{5D293591-DA30-4B63-B45D-0E1AC89D50FC}" dt="2022-08-28T07:04:44.661" v="394" actId="478"/>
          <ac:spMkLst>
            <pc:docMk/>
            <pc:sldMk cId="2402760779" sldId="266"/>
            <ac:spMk id="2" creationId="{5E71AA10-DAD2-C704-2EAF-AC14FFE895BD}"/>
          </ac:spMkLst>
        </pc:spChg>
        <pc:spChg chg="del">
          <ac:chgData name=" " userId="01b1bf18b7757365" providerId="LiveId" clId="{5D293591-DA30-4B63-B45D-0E1AC89D50FC}" dt="2022-08-28T07:02:23.159" v="390" actId="22"/>
          <ac:spMkLst>
            <pc:docMk/>
            <pc:sldMk cId="2402760779" sldId="266"/>
            <ac:spMk id="3" creationId="{94FB4C39-C7B1-62F4-E898-DC51A519F9CA}"/>
          </ac:spMkLst>
        </pc:spChg>
        <pc:spChg chg="add del mod">
          <ac:chgData name=" " userId="01b1bf18b7757365" providerId="LiveId" clId="{5D293591-DA30-4B63-B45D-0E1AC89D50FC}" dt="2022-08-28T07:05:52.540" v="413" actId="478"/>
          <ac:spMkLst>
            <pc:docMk/>
            <pc:sldMk cId="2402760779" sldId="266"/>
            <ac:spMk id="13" creationId="{11D3B340-D4F2-EA36-0D46-EB1320D14467}"/>
          </ac:spMkLst>
        </pc:spChg>
        <pc:spChg chg="add del mod">
          <ac:chgData name=" " userId="01b1bf18b7757365" providerId="LiveId" clId="{5D293591-DA30-4B63-B45D-0E1AC89D50FC}" dt="2022-08-28T07:06:27.067" v="424" actId="478"/>
          <ac:spMkLst>
            <pc:docMk/>
            <pc:sldMk cId="2402760779" sldId="266"/>
            <ac:spMk id="17" creationId="{20B80D30-C8EC-B073-FF9E-0BB1A4C2F3D8}"/>
          </ac:spMkLst>
        </pc:spChg>
        <pc:spChg chg="add mod">
          <ac:chgData name=" " userId="01b1bf18b7757365" providerId="LiveId" clId="{5D293591-DA30-4B63-B45D-0E1AC89D50FC}" dt="2022-08-28T07:10:39.792" v="495" actId="1076"/>
          <ac:spMkLst>
            <pc:docMk/>
            <pc:sldMk cId="2402760779" sldId="266"/>
            <ac:spMk id="20" creationId="{23240DAB-61AF-0E49-2665-F9235093A055}"/>
          </ac:spMkLst>
        </pc:spChg>
        <pc:picChg chg="add del mod ord">
          <ac:chgData name=" " userId="01b1bf18b7757365" providerId="LiveId" clId="{5D293591-DA30-4B63-B45D-0E1AC89D50FC}" dt="2022-08-28T07:05:49.975" v="412" actId="21"/>
          <ac:picMkLst>
            <pc:docMk/>
            <pc:sldMk cId="2402760779" sldId="266"/>
            <ac:picMk id="5" creationId="{028C7E50-C3AF-2163-BFD0-6166BA19A925}"/>
          </ac:picMkLst>
        </pc:picChg>
        <pc:picChg chg="add del mod">
          <ac:chgData name=" " userId="01b1bf18b7757365" providerId="LiveId" clId="{5D293591-DA30-4B63-B45D-0E1AC89D50FC}" dt="2022-08-28T07:06:05.905" v="418" actId="21"/>
          <ac:picMkLst>
            <pc:docMk/>
            <pc:sldMk cId="2402760779" sldId="266"/>
            <ac:picMk id="7" creationId="{4878C34A-D0C2-BEC2-2F6C-0B22951EE360}"/>
          </ac:picMkLst>
        </pc:picChg>
        <pc:picChg chg="add mod">
          <ac:chgData name=" " userId="01b1bf18b7757365" providerId="LiveId" clId="{5D293591-DA30-4B63-B45D-0E1AC89D50FC}" dt="2022-08-28T07:06:41.284" v="428" actId="14100"/>
          <ac:picMkLst>
            <pc:docMk/>
            <pc:sldMk cId="2402760779" sldId="266"/>
            <ac:picMk id="9" creationId="{842CEBCE-3231-7C42-5DB6-040E4B5BBB10}"/>
          </ac:picMkLst>
        </pc:picChg>
        <pc:picChg chg="add mod">
          <ac:chgData name=" " userId="01b1bf18b7757365" providerId="LiveId" clId="{5D293591-DA30-4B63-B45D-0E1AC89D50FC}" dt="2022-08-28T07:05:41.143" v="410" actId="14100"/>
          <ac:picMkLst>
            <pc:docMk/>
            <pc:sldMk cId="2402760779" sldId="266"/>
            <ac:picMk id="11" creationId="{6CBAA95D-FCFD-568F-8E77-FD3B83B28BEC}"/>
          </ac:picMkLst>
        </pc:picChg>
        <pc:picChg chg="add del mod">
          <ac:chgData name=" " userId="01b1bf18b7757365" providerId="LiveId" clId="{5D293591-DA30-4B63-B45D-0E1AC89D50FC}" dt="2022-08-28T07:06:24.855" v="423" actId="21"/>
          <ac:picMkLst>
            <pc:docMk/>
            <pc:sldMk cId="2402760779" sldId="266"/>
            <ac:picMk id="14" creationId="{7DC0FFA2-A793-42CA-C3BC-FA67CB9C4A03}"/>
          </ac:picMkLst>
        </pc:picChg>
        <pc:picChg chg="add mod">
          <ac:chgData name=" " userId="01b1bf18b7757365" providerId="LiveId" clId="{5D293591-DA30-4B63-B45D-0E1AC89D50FC}" dt="2022-08-28T07:06:45.308" v="429" actId="14100"/>
          <ac:picMkLst>
            <pc:docMk/>
            <pc:sldMk cId="2402760779" sldId="266"/>
            <ac:picMk id="15" creationId="{B6D4C2F9-4BE9-5320-4814-9253AF9B69E8}"/>
          </ac:picMkLst>
        </pc:picChg>
        <pc:picChg chg="add mod">
          <ac:chgData name=" " userId="01b1bf18b7757365" providerId="LiveId" clId="{5D293591-DA30-4B63-B45D-0E1AC89D50FC}" dt="2022-08-28T07:06:30.921" v="426" actId="14100"/>
          <ac:picMkLst>
            <pc:docMk/>
            <pc:sldMk cId="2402760779" sldId="266"/>
            <ac:picMk id="18" creationId="{2A59D6EF-7316-43DA-4997-985E36BB84DB}"/>
          </ac:picMkLst>
        </pc:picChg>
      </pc:sldChg>
      <pc:sldChg chg="addSp delSp modSp new mod">
        <pc:chgData name=" " userId="01b1bf18b7757365" providerId="LiveId" clId="{5D293591-DA30-4B63-B45D-0E1AC89D50FC}" dt="2022-08-28T07:10:16.589" v="486" actId="113"/>
        <pc:sldMkLst>
          <pc:docMk/>
          <pc:sldMk cId="3633287080" sldId="267"/>
        </pc:sldMkLst>
        <pc:spChg chg="del">
          <ac:chgData name=" " userId="01b1bf18b7757365" providerId="LiveId" clId="{5D293591-DA30-4B63-B45D-0E1AC89D50FC}" dt="2022-08-28T07:08:32.464" v="439" actId="478"/>
          <ac:spMkLst>
            <pc:docMk/>
            <pc:sldMk cId="3633287080" sldId="267"/>
            <ac:spMk id="2" creationId="{C7DDCDCD-1F8C-E621-2E54-62EE074F933D}"/>
          </ac:spMkLst>
        </pc:spChg>
        <pc:spChg chg="del">
          <ac:chgData name=" " userId="01b1bf18b7757365" providerId="LiveId" clId="{5D293591-DA30-4B63-B45D-0E1AC89D50FC}" dt="2022-08-28T07:07:54.197" v="433" actId="478"/>
          <ac:spMkLst>
            <pc:docMk/>
            <pc:sldMk cId="3633287080" sldId="267"/>
            <ac:spMk id="3" creationId="{BB5263A0-C15C-A921-F259-95A4B19AD80F}"/>
          </ac:spMkLst>
        </pc:spChg>
        <pc:spChg chg="add mod">
          <ac:chgData name=" " userId="01b1bf18b7757365" providerId="LiveId" clId="{5D293591-DA30-4B63-B45D-0E1AC89D50FC}" dt="2022-08-28T07:10:16.589" v="486" actId="113"/>
          <ac:spMkLst>
            <pc:docMk/>
            <pc:sldMk cId="3633287080" sldId="267"/>
            <ac:spMk id="10" creationId="{6D0A4F5E-071D-0E00-0C29-0E611E685CEA}"/>
          </ac:spMkLst>
        </pc:spChg>
        <pc:picChg chg="add mod">
          <ac:chgData name=" " userId="01b1bf18b7757365" providerId="LiveId" clId="{5D293591-DA30-4B63-B45D-0E1AC89D50FC}" dt="2022-08-28T07:09:24.707" v="461" actId="14100"/>
          <ac:picMkLst>
            <pc:docMk/>
            <pc:sldMk cId="3633287080" sldId="267"/>
            <ac:picMk id="5" creationId="{F1870B3C-9D72-0730-8609-55582B35FBFC}"/>
          </ac:picMkLst>
        </pc:picChg>
        <pc:picChg chg="add mod">
          <ac:chgData name=" " userId="01b1bf18b7757365" providerId="LiveId" clId="{5D293591-DA30-4B63-B45D-0E1AC89D50FC}" dt="2022-08-28T07:09:27.335" v="462" actId="14100"/>
          <ac:picMkLst>
            <pc:docMk/>
            <pc:sldMk cId="3633287080" sldId="267"/>
            <ac:picMk id="7" creationId="{3CE1D092-1363-48C5-97DC-22335E8FC125}"/>
          </ac:picMkLst>
        </pc:picChg>
        <pc:picChg chg="add mod">
          <ac:chgData name=" " userId="01b1bf18b7757365" providerId="LiveId" clId="{5D293591-DA30-4B63-B45D-0E1AC89D50FC}" dt="2022-08-28T07:09:03.415" v="452" actId="14100"/>
          <ac:picMkLst>
            <pc:docMk/>
            <pc:sldMk cId="3633287080" sldId="267"/>
            <ac:picMk id="9" creationId="{8A30FA81-26F7-F907-90E1-45EE7542FC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3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5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7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3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1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0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ABE-C2E2-4296-9290-4CFB3C587627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E66F10-D9DC-40F3-B40B-ED63E5302DC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7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537-CD08-F321-D0E3-B1CC510BD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2112"/>
            <a:ext cx="8680174" cy="1501567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err="1"/>
              <a:t>EduHome</a:t>
            </a:r>
            <a:r>
              <a:rPr lang="en-IN" dirty="0"/>
              <a:t> </a:t>
            </a:r>
            <a:br>
              <a:rPr lang="en-IN" dirty="0"/>
            </a:br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373D7-46A7-9E17-F4D7-34E60748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3679"/>
            <a:ext cx="9630244" cy="3010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95746-F68A-1571-72C2-74D43D66DACF}"/>
              </a:ext>
            </a:extLst>
          </p:cNvPr>
          <p:cNvSpPr txBox="1"/>
          <p:nvPr/>
        </p:nvSpPr>
        <p:spPr>
          <a:xfrm>
            <a:off x="9230371" y="5510522"/>
            <a:ext cx="222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by Neha &amp; Abhinav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1DF7-9A30-2519-287C-04DEDFD6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71"/>
            <a:ext cx="10515600" cy="88963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Book-Shop Admin Home Page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B209A8-62BF-2D21-4CDC-E69136E38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910376"/>
            <a:ext cx="10515599" cy="5809353"/>
          </a:xfrm>
        </p:spPr>
      </p:pic>
    </p:spTree>
    <p:extLst>
      <p:ext uri="{BB962C8B-B14F-4D97-AF65-F5344CB8AC3E}">
        <p14:creationId xmlns:p14="http://schemas.microsoft.com/office/powerpoint/2010/main" val="368644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A8CB4-16D9-3E3A-8BB4-D8E2D0E2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916" y="0"/>
            <a:ext cx="6114915" cy="35909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369FE-3AB6-6B64-4572-5D67934E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3843130"/>
            <a:ext cx="6448425" cy="30148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B04DA6-1C78-9E4B-A0D1-05DF6DED82D7}"/>
              </a:ext>
            </a:extLst>
          </p:cNvPr>
          <p:cNvSpPr txBox="1"/>
          <p:nvPr/>
        </p:nvSpPr>
        <p:spPr>
          <a:xfrm>
            <a:off x="4045706" y="3487050"/>
            <a:ext cx="2902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Options in Admin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B91C0-B786-6FB1-0089-73458A4E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764" y="0"/>
            <a:ext cx="7234236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AFA1-08B9-79AF-E4B7-28BA6DCB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557670"/>
            <a:ext cx="10515600" cy="2160105"/>
          </a:xfrm>
        </p:spPr>
        <p:txBody>
          <a:bodyPr>
            <a:normAutofit/>
          </a:bodyPr>
          <a:lstStyle/>
          <a:p>
            <a:pPr algn="ctr"/>
            <a:r>
              <a:rPr lang="en-IN" sz="7200" b="1" i="1" dirty="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015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EEA1-14C1-8DAE-7EC4-7320DE1C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95" y="789194"/>
            <a:ext cx="9603275" cy="1049235"/>
          </a:xfrm>
        </p:spPr>
        <p:txBody>
          <a:bodyPr/>
          <a:lstStyle/>
          <a:p>
            <a:r>
              <a:rPr lang="en-IN" b="1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C601-BE04-B6C8-57EA-5C2424DF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3" y="1838429"/>
            <a:ext cx="10232978" cy="168665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Neha Bisht, Seat No 2861,  Application ID: 128274</a:t>
            </a:r>
          </a:p>
          <a:p>
            <a:r>
              <a:rPr lang="en-IN" dirty="0"/>
              <a:t>Abhinav Jha, Seat No 2867, Application ID: 139990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03AD1-50B0-299F-25A6-EE3C36D7AAB5}"/>
              </a:ext>
            </a:extLst>
          </p:cNvPr>
          <p:cNvSpPr txBox="1"/>
          <p:nvPr/>
        </p:nvSpPr>
        <p:spPr>
          <a:xfrm>
            <a:off x="840895" y="4373264"/>
            <a:ext cx="97172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IN" sz="2800" dirty="0"/>
              <a:t>UNDER THE GUIDANCE OF​ Professor – </a:t>
            </a:r>
            <a:r>
              <a:rPr lang="en-US" sz="2800" dirty="0" err="1"/>
              <a:t>Shajil</a:t>
            </a:r>
            <a:r>
              <a:rPr lang="en-US" sz="2800" dirty="0"/>
              <a:t> Kumar </a:t>
            </a:r>
            <a:r>
              <a:rPr lang="en-IN" sz="2800" dirty="0"/>
              <a:t>Sir</a:t>
            </a:r>
            <a:r>
              <a:rPr lang="en-US" sz="2800" dirty="0"/>
              <a:t>​</a:t>
            </a:r>
          </a:p>
          <a:p>
            <a:pPr algn="ctr" rtl="0" fontAlgn="base"/>
            <a:r>
              <a:rPr lang="en-US" sz="2800" dirty="0" err="1"/>
              <a:t>Vidyalankar</a:t>
            </a:r>
            <a:r>
              <a:rPr lang="en-US" sz="2800" dirty="0"/>
              <a:t> Institute of Technology (VIT)​</a:t>
            </a:r>
          </a:p>
          <a:p>
            <a:pPr algn="ctr" rtl="0" fontAlgn="base"/>
            <a:r>
              <a:rPr lang="en-IN" sz="2800" dirty="0"/>
              <a:t>University of Mumbai(IDOL)</a:t>
            </a:r>
            <a:r>
              <a:rPr lang="en-US" sz="2800" dirty="0"/>
              <a:t>​</a:t>
            </a:r>
          </a:p>
          <a:p>
            <a:pPr algn="ctr" rtl="0" fontAlgn="base"/>
            <a:r>
              <a:rPr lang="en-IN" sz="2800" dirty="0"/>
              <a:t>Master of Computer Application</a:t>
            </a:r>
            <a:r>
              <a:rPr lang="en-US" sz="2800" dirty="0"/>
              <a:t>​</a:t>
            </a:r>
          </a:p>
          <a:p>
            <a:pPr algn="ctr" rtl="0" fontAlgn="base"/>
            <a:r>
              <a:rPr lang="en-IN" sz="2800" dirty="0"/>
              <a:t>2021-2022</a:t>
            </a:r>
            <a:r>
              <a:rPr lang="en-US" sz="2800" dirty="0"/>
              <a:t>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8BCE8-8060-08D1-DFA4-C7517155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99" y="343985"/>
            <a:ext cx="5993310" cy="3843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638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464B6C-EEFE-FF0D-F66D-F151A04D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105"/>
            <a:ext cx="10515600" cy="1097951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FCDD-9A59-B3D6-99BD-E043BD4D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879"/>
            <a:ext cx="10515600" cy="486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	The online classroom is a very popular platform for the education system. Many countries are now enforcing the online classroom system so that the teachers and students can communicate with each other. For example, a very common and known to all ‘Google Classroom’. This online classroom system provides many facilities like shared materials, assignments, grade students, create unlimited courses, add students in there, etc.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	This is a great opportunity for every educational institute to enlarge and ease their education system. After the covid-19 breakdown, most of the educational institutes all around the world went into the online classroom system. They are using many online classroom platforms like ‘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TalentLMS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’,’ Google Classroom’, ‘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visme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’, etc. So, we have got the motivation to make this online classroom system for teachers and students. Our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Eduhome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 online classroom system has some similar features like ‘google classroom’ but we have added some different features to it.</a:t>
            </a:r>
          </a:p>
        </p:txBody>
      </p:sp>
    </p:spTree>
    <p:extLst>
      <p:ext uri="{BB962C8B-B14F-4D97-AF65-F5344CB8AC3E}">
        <p14:creationId xmlns:p14="http://schemas.microsoft.com/office/powerpoint/2010/main" val="177668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C022-B417-EDAF-DBE4-3CEDF395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894314"/>
          </a:xfrm>
        </p:spPr>
        <p:txBody>
          <a:bodyPr/>
          <a:lstStyle/>
          <a:p>
            <a:pPr algn="ctr"/>
            <a:r>
              <a:rPr lang="en-IN" sz="4000" b="1" dirty="0" err="1"/>
              <a:t>EduHome</a:t>
            </a:r>
            <a:r>
              <a:rPr lang="en-IN" sz="4000" b="1" dirty="0"/>
              <a:t>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B5F07-E7F2-E67D-8AF6-81C6A464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2894"/>
            <a:ext cx="10677939" cy="5995106"/>
          </a:xfrm>
        </p:spPr>
      </p:pic>
    </p:spTree>
    <p:extLst>
      <p:ext uri="{BB962C8B-B14F-4D97-AF65-F5344CB8AC3E}">
        <p14:creationId xmlns:p14="http://schemas.microsoft.com/office/powerpoint/2010/main" val="250074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2CEBCE-3231-7C42-5DB6-040E4B5B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43" y="-899"/>
            <a:ext cx="5526156" cy="2187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AA95D-FCFD-568F-8E77-FD3B83B2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30" y="2145204"/>
            <a:ext cx="4386469" cy="47127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D4C2F9-4BE9-5320-4814-9253AF9B6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611"/>
            <a:ext cx="6665842" cy="3979920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A59D6EF-7316-43DA-4997-985E36BB8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3397886"/>
            <a:ext cx="7421217" cy="3484795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240DAB-61AF-0E49-2665-F9235093A055}"/>
              </a:ext>
            </a:extLst>
          </p:cNvPr>
          <p:cNvSpPr txBox="1"/>
          <p:nvPr/>
        </p:nvSpPr>
        <p:spPr>
          <a:xfrm>
            <a:off x="3988904" y="505736"/>
            <a:ext cx="267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Options in User Page</a:t>
            </a:r>
          </a:p>
        </p:txBody>
      </p:sp>
    </p:spTree>
    <p:extLst>
      <p:ext uri="{BB962C8B-B14F-4D97-AF65-F5344CB8AC3E}">
        <p14:creationId xmlns:p14="http://schemas.microsoft.com/office/powerpoint/2010/main" val="240276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185F-65F7-3DCA-5686-7F66C335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8"/>
            <a:ext cx="10515600" cy="84813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/>
              <a:t>EduHome</a:t>
            </a:r>
            <a:r>
              <a:rPr lang="en-IN" sz="4000" b="1" dirty="0"/>
              <a:t> Admin Home Page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E0A72-05D3-8216-FAEA-0C2CFDCFE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2185"/>
            <a:ext cx="10515600" cy="5849676"/>
          </a:xfrm>
        </p:spPr>
      </p:pic>
    </p:spTree>
    <p:extLst>
      <p:ext uri="{BB962C8B-B14F-4D97-AF65-F5344CB8AC3E}">
        <p14:creationId xmlns:p14="http://schemas.microsoft.com/office/powerpoint/2010/main" val="407084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70B3C-9D72-0730-8609-55582B35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12904" cy="3756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1D092-1363-48C5-97DC-22335E8F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296"/>
            <a:ext cx="5372100" cy="3531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0FA81-26F7-F907-90E1-45EE7542F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930" y="742122"/>
            <a:ext cx="6520070" cy="5850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0A4F5E-071D-0E00-0C29-0E611E685CEA}"/>
              </a:ext>
            </a:extLst>
          </p:cNvPr>
          <p:cNvSpPr txBox="1"/>
          <p:nvPr/>
        </p:nvSpPr>
        <p:spPr>
          <a:xfrm>
            <a:off x="6877878" y="159026"/>
            <a:ext cx="356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Options in Admin Page</a:t>
            </a:r>
          </a:p>
        </p:txBody>
      </p:sp>
    </p:spTree>
    <p:extLst>
      <p:ext uri="{BB962C8B-B14F-4D97-AF65-F5344CB8AC3E}">
        <p14:creationId xmlns:p14="http://schemas.microsoft.com/office/powerpoint/2010/main" val="36332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B373-2E86-F5BE-AB74-B87D1C52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52" y="265043"/>
            <a:ext cx="10616647" cy="848139"/>
          </a:xfrm>
        </p:spPr>
        <p:txBody>
          <a:bodyPr/>
          <a:lstStyle/>
          <a:p>
            <a:pPr algn="ctr"/>
            <a:r>
              <a:rPr lang="en-IN" sz="4000" b="1" dirty="0"/>
              <a:t>Book-Shop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A9136-1F3B-200E-820C-0F8FC0117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52" y="927652"/>
            <a:ext cx="10717695" cy="5764006"/>
          </a:xfrm>
        </p:spPr>
      </p:pic>
    </p:spTree>
    <p:extLst>
      <p:ext uri="{BB962C8B-B14F-4D97-AF65-F5344CB8AC3E}">
        <p14:creationId xmlns:p14="http://schemas.microsoft.com/office/powerpoint/2010/main" val="64427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97819-2164-3CE2-2888-E1B3CA8A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48448" cy="35482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D311C-5E6D-E253-DB70-478898CE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1" y="0"/>
            <a:ext cx="5115340" cy="4563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AF80DA-80DB-13DF-EE14-411E8D0A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066" y="3548270"/>
            <a:ext cx="5247862" cy="31960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BB825B-A368-3A26-099E-B8B552117D8A}"/>
              </a:ext>
            </a:extLst>
          </p:cNvPr>
          <p:cNvSpPr txBox="1"/>
          <p:nvPr/>
        </p:nvSpPr>
        <p:spPr>
          <a:xfrm>
            <a:off x="4187379" y="3548270"/>
            <a:ext cx="2663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Options in Users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17C30-0ADD-BCD4-9724-359729EB0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17" y="3548270"/>
            <a:ext cx="3739867" cy="33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60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274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Gill Sans MT</vt:lpstr>
      <vt:lpstr>Gallery</vt:lpstr>
      <vt:lpstr>EduHome  </vt:lpstr>
      <vt:lpstr>Team Members:</vt:lpstr>
      <vt:lpstr>Introduction</vt:lpstr>
      <vt:lpstr>EduHome Home Page</vt:lpstr>
      <vt:lpstr>PowerPoint Presentation</vt:lpstr>
      <vt:lpstr>EduHome Admin Home Page</vt:lpstr>
      <vt:lpstr>PowerPoint Presentation</vt:lpstr>
      <vt:lpstr>Book-Shop Home Page</vt:lpstr>
      <vt:lpstr>PowerPoint Presentation</vt:lpstr>
      <vt:lpstr>Book-Shop Admin Home Page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Bisht</dc:creator>
  <cp:lastModifiedBy> </cp:lastModifiedBy>
  <cp:revision>1</cp:revision>
  <dcterms:created xsi:type="dcterms:W3CDTF">2022-08-28T06:34:01Z</dcterms:created>
  <dcterms:modified xsi:type="dcterms:W3CDTF">2022-08-28T07:39:23Z</dcterms:modified>
</cp:coreProperties>
</file>