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59" d="100"/>
          <a:sy n="159" d="100"/>
        </p:scale>
        <p:origin x="3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078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0FA45AA-00E9-605B-DD36-B8DDA82EB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73" y="1208727"/>
            <a:ext cx="11289632" cy="48263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63B6A37-51E5-3735-A8BD-78CC2A0EE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6963" y="0"/>
            <a:ext cx="615807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宽屏</PresentationFormat>
  <Paragraphs>16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Chara Vide</cp:lastModifiedBy>
  <cp:revision>2</cp:revision>
  <dcterms:created xsi:type="dcterms:W3CDTF">2024-05-15T02:44:37Z</dcterms:created>
  <dcterms:modified xsi:type="dcterms:W3CDTF">2024-05-15T02:44:53Z</dcterms:modified>
</cp:coreProperties>
</file>