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87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07CD84-DCD3-6AF8-70E5-506791468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609" y="2226407"/>
            <a:ext cx="5968165" cy="26142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宽屏</PresentationFormat>
  <Paragraphs>17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Chara Vide</cp:lastModifiedBy>
  <cp:revision>2</cp:revision>
  <dcterms:created xsi:type="dcterms:W3CDTF">2024-03-20T02:39:42Z</dcterms:created>
  <dcterms:modified xsi:type="dcterms:W3CDTF">2024-03-20T02:39:57Z</dcterms:modified>
</cp:coreProperties>
</file>