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37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FD2901-8426-D73B-A373-9308B0EBB125}"/>
              </a:ext>
            </a:extLst>
          </p:cNvPr>
          <p:cNvSpPr txBox="1"/>
          <p:nvPr/>
        </p:nvSpPr>
        <p:spPr>
          <a:xfrm>
            <a:off x="860258" y="3759868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第三次测试小队 朱旭昌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5E7B01-066A-8AA2-CDBD-ADD99B248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189" y="1770525"/>
            <a:ext cx="5644644" cy="3391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9C528F-F69D-A1BB-B066-AF61DABEE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942" y="2076690"/>
            <a:ext cx="3576638" cy="2741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</Words>
  <Application>Microsoft Office PowerPoint</Application>
  <PresentationFormat>宽屏</PresentationFormat>
  <Paragraphs>20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Chara Vide</cp:lastModifiedBy>
  <cp:revision>2</cp:revision>
  <dcterms:created xsi:type="dcterms:W3CDTF">2024-05-29T06:47:51Z</dcterms:created>
  <dcterms:modified xsi:type="dcterms:W3CDTF">2024-05-29T07:36:48Z</dcterms:modified>
</cp:coreProperties>
</file>