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73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宽屏</PresentationFormat>
  <Paragraphs>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2024-03-27T02:35:34Z</dcterms:created>
  <dcterms:modified xsi:type="dcterms:W3CDTF">2024-03-27T02:38:43Z</dcterms:modified>
</cp:coreProperties>
</file>