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76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CF1FE-E758-DA44-30E5-CDBA0B93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379" y="2015559"/>
            <a:ext cx="6041306" cy="3628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B6DC16-4357-E183-E123-3070D5FA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843464"/>
            <a:ext cx="72580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</Words>
  <Application>Microsoft Office PowerPoint</Application>
  <PresentationFormat>宽屏</PresentationFormat>
  <Paragraphs>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2024-08-14T06:33:57Z</dcterms:created>
  <dcterms:modified xsi:type="dcterms:W3CDTF">2024-08-14T07:57:58Z</dcterms:modified>
</cp:coreProperties>
</file>