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06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BC9DA7-C64A-63D1-C1E0-E6F928E9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31" y="1669941"/>
            <a:ext cx="11381874" cy="4305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宽屏</PresentationFormat>
  <Paragraphs>16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Chara Vide</cp:lastModifiedBy>
  <cp:revision>2</cp:revision>
  <dcterms:created xsi:type="dcterms:W3CDTF">2024-04-17T01:56:28Z</dcterms:created>
  <dcterms:modified xsi:type="dcterms:W3CDTF">2024-04-17T02:05:17Z</dcterms:modified>
</cp:coreProperties>
</file>