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59" d="100"/>
          <a:sy n="159" d="100"/>
        </p:scale>
        <p:origin x="33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31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A1724CE-8421-0E8A-61A2-AA7783AB6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09" y="2397368"/>
            <a:ext cx="3074596" cy="3433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9A8BD4F-4378-BB80-2936-8774641CF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0105" y="2397368"/>
            <a:ext cx="3809524" cy="343343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091C338-2F3B-7EDD-B4B7-FAB14E33E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9629" y="2397368"/>
            <a:ext cx="3904762" cy="34476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</Words>
  <Application>Microsoft Office PowerPoint</Application>
  <PresentationFormat>宽屏</PresentationFormat>
  <Paragraphs>13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Chara Vide</cp:lastModifiedBy>
  <cp:revision>2</cp:revision>
  <dcterms:created xsi:type="dcterms:W3CDTF">2025-01-22T07:24:54Z</dcterms:created>
  <dcterms:modified xsi:type="dcterms:W3CDTF">2025-01-22T09:14:46Z</dcterms:modified>
</cp:coreProperties>
</file>