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5" r:id="rId11"/>
    <p:sldId id="268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89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1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08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02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9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3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4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1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8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9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0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5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5BB153-B4D4-4D33-B840-8C972C690666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7CEE8A-83CA-45BC-BBA8-28DFB895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2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E859-BFD7-4141-924E-6B100D5CB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URMARITOR SI OCOLITOR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B701B-BFDB-46C3-87F9-0482BE236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Bosoiu</a:t>
            </a:r>
            <a:r>
              <a:rPr lang="en-US" dirty="0"/>
              <a:t> Robert Constantin</a:t>
            </a:r>
          </a:p>
          <a:p>
            <a:r>
              <a:rPr lang="en-US" dirty="0"/>
              <a:t>Swiss Web Academy Oct 2019- Mai 2020</a:t>
            </a:r>
          </a:p>
        </p:txBody>
      </p:sp>
    </p:spTree>
    <p:extLst>
      <p:ext uri="{BB962C8B-B14F-4D97-AF65-F5344CB8AC3E}">
        <p14:creationId xmlns:p14="http://schemas.microsoft.com/office/powerpoint/2010/main" val="227634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1D69-5BAD-4FCC-89A7-D98668D7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41712"/>
            <a:ext cx="8534400" cy="1507067"/>
          </a:xfrm>
        </p:spPr>
        <p:txBody>
          <a:bodyPr/>
          <a:lstStyle/>
          <a:p>
            <a:r>
              <a:rPr lang="en-US" dirty="0"/>
              <a:t>5.Modul 2 de </a:t>
            </a:r>
            <a:r>
              <a:rPr lang="en-US" dirty="0" err="1"/>
              <a:t>functionare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CDC4-9E77-46C5-95EA-5EFC3AF3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63034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ghideaza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primita</a:t>
            </a:r>
            <a:r>
              <a:rPr lang="en-US" dirty="0"/>
              <a:t> de la </a:t>
            </a:r>
            <a:r>
              <a:rPr lang="en-US" dirty="0" err="1"/>
              <a:t>senzorul</a:t>
            </a:r>
            <a:r>
              <a:rPr lang="en-US" dirty="0"/>
              <a:t> ultrasonic de </a:t>
            </a:r>
            <a:r>
              <a:rPr lang="en-US" dirty="0" err="1"/>
              <a:t>distanta</a:t>
            </a:r>
            <a:r>
              <a:rPr lang="en-US" dirty="0"/>
              <a:t>.</a:t>
            </a:r>
          </a:p>
          <a:p>
            <a:r>
              <a:rPr lang="en-US" dirty="0" err="1"/>
              <a:t>Initiai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porneste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masoara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distanta</a:t>
            </a:r>
            <a:r>
              <a:rPr lang="en-US" dirty="0"/>
              <a:t> pe </a:t>
            </a:r>
            <a:r>
              <a:rPr lang="en-US" dirty="0" err="1"/>
              <a:t>directia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senzorului</a:t>
            </a:r>
            <a:r>
              <a:rPr lang="en-US" dirty="0"/>
              <a:t> US.</a:t>
            </a:r>
          </a:p>
          <a:p>
            <a:r>
              <a:rPr lang="en-US" dirty="0"/>
              <a:t>Daca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 </a:t>
            </a:r>
            <a:r>
              <a:rPr lang="en-US" dirty="0" err="1"/>
              <a:t>decat</a:t>
            </a:r>
            <a:r>
              <a:rPr lang="en-US" dirty="0"/>
              <a:t> 25 cm,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servomotorul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misca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US la </a:t>
            </a:r>
            <a:r>
              <a:rPr lang="en-US" dirty="0" err="1"/>
              <a:t>dreapta</a:t>
            </a:r>
            <a:r>
              <a:rPr lang="en-US" dirty="0"/>
              <a:t>.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din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memoreaza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variabila</a:t>
            </a:r>
            <a:r>
              <a:rPr lang="en-US" dirty="0"/>
              <a:t> “</a:t>
            </a:r>
            <a:r>
              <a:rPr lang="en-US" dirty="0" err="1"/>
              <a:t>distantaDreapta</a:t>
            </a:r>
            <a:r>
              <a:rPr lang="en-US" dirty="0"/>
              <a:t>”.</a:t>
            </a:r>
          </a:p>
          <a:p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servomotorul</a:t>
            </a:r>
            <a:r>
              <a:rPr lang="en-US" dirty="0"/>
              <a:t> se </a:t>
            </a:r>
            <a:r>
              <a:rPr lang="en-US" dirty="0" err="1"/>
              <a:t>misca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verifica</a:t>
            </a:r>
            <a:r>
              <a:rPr lang="en-US" dirty="0"/>
              <a:t> din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distamta</a:t>
            </a:r>
            <a:r>
              <a:rPr lang="en-US" dirty="0"/>
              <a:t>, o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variabila</a:t>
            </a:r>
            <a:r>
              <a:rPr lang="en-US" dirty="0"/>
              <a:t> “</a:t>
            </a:r>
            <a:r>
              <a:rPr lang="en-US" dirty="0" err="1"/>
              <a:t>distantaStanga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distanta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 cu </a:t>
            </a:r>
            <a:r>
              <a:rPr lang="en-US" dirty="0" err="1"/>
              <a:t>distanta</a:t>
            </a:r>
            <a:r>
              <a:rPr lang="en-US" dirty="0"/>
              <a:t> la </a:t>
            </a:r>
            <a:r>
              <a:rPr lang="en-US" dirty="0" err="1"/>
              <a:t>stanga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stabili</a:t>
            </a:r>
            <a:r>
              <a:rPr lang="en-US" dirty="0"/>
              <a:t> </a:t>
            </a:r>
            <a:r>
              <a:rPr lang="en-US" dirty="0" err="1"/>
              <a:t>noul</a:t>
            </a:r>
            <a:r>
              <a:rPr lang="en-US" dirty="0"/>
              <a:t> </a:t>
            </a:r>
            <a:r>
              <a:rPr lang="en-US" dirty="0" err="1"/>
              <a:t>traseu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1D69-5BAD-4FCC-89A7-D98668D7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84216"/>
            <a:ext cx="8534400" cy="1507067"/>
          </a:xfrm>
        </p:spPr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Senzorul</a:t>
            </a:r>
            <a:r>
              <a:rPr lang="en-US" dirty="0"/>
              <a:t> Ultrasonic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CDC4-9E77-46C5-95EA-5EFC3AF3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-489857"/>
            <a:ext cx="8534400" cy="3615267"/>
          </a:xfrm>
        </p:spPr>
        <p:txBody>
          <a:bodyPr/>
          <a:lstStyle/>
          <a:p>
            <a:r>
              <a:rPr lang="en-US" dirty="0" err="1"/>
              <a:t>Senzorul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tip </a:t>
            </a:r>
            <a:r>
              <a:rPr lang="en-US" dirty="0" err="1"/>
              <a:t>reflexiv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pinului</a:t>
            </a:r>
            <a:r>
              <a:rPr lang="en-US" dirty="0"/>
              <a:t> Trigger </a:t>
            </a:r>
            <a:r>
              <a:rPr lang="en-US" dirty="0" err="1"/>
              <a:t>trimite</a:t>
            </a:r>
            <a:r>
              <a:rPr lang="en-US" dirty="0"/>
              <a:t> un </a:t>
            </a:r>
            <a:r>
              <a:rPr lang="en-US" dirty="0" err="1"/>
              <a:t>puls</a:t>
            </a:r>
            <a:r>
              <a:rPr lang="en-US" dirty="0"/>
              <a:t> sonic care se </a:t>
            </a:r>
            <a:r>
              <a:rPr lang="en-US" dirty="0" err="1"/>
              <a:t>deplaseaza</a:t>
            </a:r>
            <a:r>
              <a:rPr lang="en-US" dirty="0"/>
              <a:t> cu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sunetulul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aer</a:t>
            </a:r>
            <a:r>
              <a:rPr lang="en-US" dirty="0"/>
              <a:t>. </a:t>
            </a:r>
            <a:r>
              <a:rPr lang="en-US" dirty="0" err="1"/>
              <a:t>Pulsul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reflecta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un </a:t>
            </a:r>
            <a:r>
              <a:rPr lang="en-US" dirty="0" err="1"/>
              <a:t>obstacol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receptionat</a:t>
            </a:r>
            <a:r>
              <a:rPr lang="en-US" dirty="0"/>
              <a:t> la </a:t>
            </a:r>
            <a:r>
              <a:rPr lang="en-US" dirty="0" err="1"/>
              <a:t>Pinul</a:t>
            </a:r>
            <a:r>
              <a:rPr lang="en-US" dirty="0"/>
              <a:t> Echo.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6A98E-9174-4721-90D6-4E58C6BB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97" y="2370668"/>
            <a:ext cx="3270655" cy="2112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1EC59-3062-4E6A-B5FC-A54A1F8F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62" y="2370668"/>
            <a:ext cx="3571479" cy="21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6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1D69-5BAD-4FCC-89A7-D98668D7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98974"/>
            <a:ext cx="8534400" cy="1507067"/>
          </a:xfrm>
        </p:spPr>
        <p:txBody>
          <a:bodyPr/>
          <a:lstStyle/>
          <a:p>
            <a:r>
              <a:rPr lang="en-US" dirty="0"/>
              <a:t>5.2.Servomotorul </a:t>
            </a:r>
            <a:r>
              <a:rPr lang="en-US" b="1" dirty="0"/>
              <a:t>SG90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CDC4-9E77-46C5-95EA-5EFC3AF3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-394192"/>
            <a:ext cx="8534400" cy="3615267"/>
          </a:xfrm>
        </p:spPr>
        <p:txBody>
          <a:bodyPr/>
          <a:lstStyle/>
          <a:p>
            <a:r>
              <a:rPr lang="en-US" dirty="0" err="1"/>
              <a:t>Servomotorul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comandat</a:t>
            </a:r>
            <a:r>
              <a:rPr lang="en-US" dirty="0"/>
              <a:t> cu </a:t>
            </a:r>
            <a:r>
              <a:rPr lang="en-US" dirty="0" err="1"/>
              <a:t>impulsuri</a:t>
            </a:r>
            <a:r>
              <a:rPr lang="en-US" dirty="0"/>
              <a:t> </a:t>
            </a:r>
            <a:r>
              <a:rPr lang="en-US" dirty="0" err="1"/>
              <a:t>pwm</a:t>
            </a:r>
            <a:r>
              <a:rPr lang="en-US" dirty="0"/>
              <a:t>.</a:t>
            </a:r>
          </a:p>
          <a:p>
            <a:r>
              <a:rPr lang="en-US" dirty="0" err="1"/>
              <a:t>Acesta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roti la un </a:t>
            </a:r>
            <a:r>
              <a:rPr lang="en-US" dirty="0" err="1"/>
              <a:t>unghi</a:t>
            </a:r>
            <a:r>
              <a:rPr lang="en-US" dirty="0"/>
              <a:t> proportional cu </a:t>
            </a:r>
            <a:r>
              <a:rPr lang="en-US" dirty="0" err="1"/>
              <a:t>latimea</a:t>
            </a:r>
            <a:r>
              <a:rPr lang="en-US" dirty="0"/>
              <a:t> </a:t>
            </a:r>
            <a:r>
              <a:rPr lang="en-US" dirty="0" err="1"/>
              <a:t>semnalului</a:t>
            </a:r>
            <a:r>
              <a:rPr lang="en-US" dirty="0"/>
              <a:t> </a:t>
            </a:r>
            <a:r>
              <a:rPr lang="en-US" dirty="0" err="1"/>
              <a:t>pwm</a:t>
            </a:r>
            <a:r>
              <a:rPr lang="en-US" dirty="0"/>
              <a:t> (duty cycle).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D9E94C-1427-4941-94A6-E568D31C4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14" y="2260185"/>
            <a:ext cx="3040474" cy="2227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95DF6-D9D5-4982-B4F8-97522270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2" y="2260185"/>
            <a:ext cx="3486476" cy="22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1D69-5BAD-4FCC-89A7-D98668D7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9897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5.2.</a:t>
            </a:r>
            <a:r>
              <a:rPr lang="it-IT" b="1" dirty="0"/>
              <a:t> Modul </a:t>
            </a:r>
            <a:r>
              <a:rPr lang="fr-FR" b="1" dirty="0"/>
              <a:t>Matrice LED-</a:t>
            </a:r>
            <a:r>
              <a:rPr lang="fr-FR" b="1" dirty="0" err="1"/>
              <a:t>uri</a:t>
            </a:r>
            <a:r>
              <a:rPr lang="fr-FR" b="1" dirty="0"/>
              <a:t> 8x8</a:t>
            </a:r>
            <a:br>
              <a:rPr lang="fr-FR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CDC4-9E77-46C5-95EA-5EFC3AF3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-596073"/>
            <a:ext cx="8534400" cy="3615267"/>
          </a:xfrm>
        </p:spPr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directiei</a:t>
            </a:r>
            <a:r>
              <a:rPr lang="en-US" dirty="0"/>
              <a:t>.</a:t>
            </a:r>
          </a:p>
          <a:p>
            <a:r>
              <a:rPr lang="en-US" dirty="0"/>
              <a:t>Are un circuit </a:t>
            </a:r>
            <a:r>
              <a:rPr lang="en-US" dirty="0" err="1"/>
              <a:t>integrat</a:t>
            </a:r>
            <a:r>
              <a:rPr lang="en-US" dirty="0"/>
              <a:t> MAX7219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matricea</a:t>
            </a:r>
            <a:r>
              <a:rPr lang="en-US" dirty="0"/>
              <a:t> cu </a:t>
            </a:r>
            <a:r>
              <a:rPr lang="en-US" dirty="0" err="1"/>
              <a:t>leduri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libraria</a:t>
            </a:r>
            <a:r>
              <a:rPr lang="en-US" dirty="0"/>
              <a:t> &lt;</a:t>
            </a:r>
            <a:r>
              <a:rPr lang="en-US" dirty="0" err="1"/>
              <a:t>LedControl.h</a:t>
            </a:r>
            <a:r>
              <a:rPr lang="en-US" dirty="0"/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D8C7D-FA48-4197-8DA1-0879524D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58" y="2162546"/>
            <a:ext cx="3352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4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462A-A055-40E6-971A-845D418C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5.3.display </a:t>
            </a:r>
            <a:r>
              <a:rPr lang="en-US" dirty="0" err="1"/>
              <a:t>lcd</a:t>
            </a:r>
            <a:r>
              <a:rPr lang="en-US" dirty="0"/>
              <a:t> 20x4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E42C-8F74-4515-8F2D-B83682EB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-406730"/>
            <a:ext cx="8534400" cy="3615267"/>
          </a:xfrm>
        </p:spPr>
        <p:txBody>
          <a:bodyPr/>
          <a:lstStyle/>
          <a:p>
            <a:r>
              <a:rPr lang="en-US" dirty="0" err="1"/>
              <a:t>Afisarea</a:t>
            </a:r>
            <a:r>
              <a:rPr lang="en-US" dirty="0"/>
              <a:t> </a:t>
            </a:r>
            <a:r>
              <a:rPr lang="en-US" dirty="0" err="1"/>
              <a:t>caracterelor</a:t>
            </a:r>
            <a:r>
              <a:rPr lang="en-US" dirty="0"/>
              <a:t> pe display se face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comunicatia</a:t>
            </a:r>
            <a:r>
              <a:rPr lang="en-US" dirty="0"/>
              <a:t> I2c.</a:t>
            </a:r>
          </a:p>
          <a:p>
            <a:r>
              <a:rPr lang="en-US" dirty="0" err="1"/>
              <a:t>Microcontrollerul</a:t>
            </a:r>
            <a:r>
              <a:rPr lang="en-US" dirty="0"/>
              <a:t>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pinii</a:t>
            </a:r>
            <a:r>
              <a:rPr lang="en-US" dirty="0"/>
              <a:t> SDA </a:t>
            </a:r>
            <a:r>
              <a:rPr lang="en-US" dirty="0" err="1"/>
              <a:t>si</a:t>
            </a:r>
            <a:r>
              <a:rPr lang="en-US" dirty="0"/>
              <a:t> SCL la </a:t>
            </a:r>
            <a:r>
              <a:rPr lang="en-US" dirty="0" err="1"/>
              <a:t>adresa</a:t>
            </a:r>
            <a:r>
              <a:rPr lang="en-US" dirty="0"/>
              <a:t> “0x27”.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1AD7B-D01A-4F92-8BEA-2998D7611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22" y="2085975"/>
            <a:ext cx="7058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C1DA-89D5-4E82-9225-B0A22723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5.4.Bara </a:t>
            </a:r>
            <a:r>
              <a:rPr lang="en-US" dirty="0" err="1"/>
              <a:t>nanopixeli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EF88-EAF8-498D-AA39-89836A057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-276102"/>
            <a:ext cx="8534400" cy="3615267"/>
          </a:xfrm>
        </p:spPr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folisit</a:t>
            </a:r>
            <a:r>
              <a:rPr lang="en-US" dirty="0"/>
              <a:t> </a:t>
            </a:r>
            <a:r>
              <a:rPr lang="en-US" dirty="0" err="1"/>
              <a:t>banda</a:t>
            </a:r>
            <a:r>
              <a:rPr lang="en-US" dirty="0"/>
              <a:t> de </a:t>
            </a:r>
            <a:r>
              <a:rPr lang="en-US" dirty="0" err="1"/>
              <a:t>nanopixeli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semnaliza</a:t>
            </a:r>
            <a:r>
              <a:rPr lang="en-US" dirty="0"/>
              <a:t> </a:t>
            </a:r>
            <a:r>
              <a:rPr lang="en-US" dirty="0" err="1"/>
              <a:t>directia</a:t>
            </a:r>
            <a:r>
              <a:rPr lang="en-US" dirty="0"/>
              <a:t> in care se </a:t>
            </a:r>
            <a:r>
              <a:rPr lang="en-US" dirty="0" err="1"/>
              <a:t>misca</a:t>
            </a:r>
            <a:r>
              <a:rPr lang="en-US" dirty="0"/>
              <a:t> </a:t>
            </a:r>
            <a:r>
              <a:rPr lang="en-US" dirty="0" err="1"/>
              <a:t>robotul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1D2EE-5DA7-4A68-9B8D-8616866F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23" y="2620027"/>
            <a:ext cx="6134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A467-8F1C-4225-A497-8BCA7E4D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D6D4-CE44-4F9A-9C7C-978A6A21B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00947"/>
            <a:ext cx="8534400" cy="3615267"/>
          </a:xfrm>
        </p:spPr>
        <p:txBody>
          <a:bodyPr>
            <a:normAutofit fontScale="77500" lnSpcReduction="20000"/>
          </a:bodyPr>
          <a:lstStyle/>
          <a:p>
            <a:endParaRPr lang="en-US" b="1" dirty="0"/>
          </a:p>
          <a:p>
            <a:r>
              <a:rPr lang="en-US" b="1" dirty="0" err="1"/>
              <a:t>Materiale</a:t>
            </a:r>
            <a:r>
              <a:rPr lang="en-US" b="1" dirty="0"/>
              <a:t> </a:t>
            </a:r>
            <a:r>
              <a:rPr lang="en-US" b="1" dirty="0" err="1"/>
              <a:t>folosite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proiect</a:t>
            </a:r>
            <a:endParaRPr lang="en-US" b="1" dirty="0"/>
          </a:p>
          <a:p>
            <a:pPr lvl="1"/>
            <a:r>
              <a:rPr lang="en-US" b="1" dirty="0"/>
              <a:t>Arduino Mega 2560</a:t>
            </a:r>
          </a:p>
          <a:p>
            <a:pPr lvl="1"/>
            <a:r>
              <a:rPr lang="en-US" b="1" dirty="0" err="1"/>
              <a:t>Sursa</a:t>
            </a:r>
            <a:r>
              <a:rPr lang="en-US" b="1" dirty="0"/>
              <a:t> de </a:t>
            </a:r>
            <a:r>
              <a:rPr lang="en-US" b="1" dirty="0" err="1"/>
              <a:t>alimentare</a:t>
            </a:r>
            <a:r>
              <a:rPr lang="en-US" b="1" dirty="0"/>
              <a:t> 9V DC/</a:t>
            </a:r>
            <a:r>
              <a:rPr lang="en-US" b="1" dirty="0" err="1"/>
              <a:t>Baterie</a:t>
            </a:r>
            <a:r>
              <a:rPr lang="en-US" b="1" dirty="0"/>
              <a:t> 9V DC</a:t>
            </a:r>
          </a:p>
          <a:p>
            <a:pPr lvl="1"/>
            <a:r>
              <a:rPr lang="pt-BR" b="1" dirty="0"/>
              <a:t>Modul cu Driver de Motoare Dual L298N </a:t>
            </a:r>
          </a:p>
          <a:p>
            <a:pPr lvl="1"/>
            <a:r>
              <a:rPr lang="es-ES" b="1" dirty="0" err="1"/>
              <a:t>Doua</a:t>
            </a:r>
            <a:r>
              <a:rPr lang="es-ES" b="1" dirty="0"/>
              <a:t> </a:t>
            </a:r>
            <a:r>
              <a:rPr lang="es-ES" b="1" dirty="0" err="1"/>
              <a:t>Motoare</a:t>
            </a:r>
            <a:r>
              <a:rPr lang="es-ES" b="1" dirty="0"/>
              <a:t> DC 3V-6V </a:t>
            </a:r>
            <a:r>
              <a:rPr lang="es-ES" b="1" dirty="0" err="1"/>
              <a:t>cu</a:t>
            </a:r>
            <a:r>
              <a:rPr lang="es-ES" b="1" dirty="0"/>
              <a:t> reductor 1:48</a:t>
            </a:r>
          </a:p>
          <a:p>
            <a:pPr lvl="1"/>
            <a:r>
              <a:rPr lang="pt-BR" b="1" dirty="0"/>
              <a:t>Modul senzor Ultrasonic - detector distanta HC-SR04</a:t>
            </a:r>
          </a:p>
          <a:p>
            <a:pPr lvl="1"/>
            <a:r>
              <a:rPr lang="it-IT" b="1" dirty="0"/>
              <a:t>Modul senzor urmarire linie TCRT5000</a:t>
            </a:r>
          </a:p>
          <a:p>
            <a:pPr lvl="1"/>
            <a:r>
              <a:rPr lang="en-US" b="1" dirty="0"/>
              <a:t>Servomotor SG90</a:t>
            </a:r>
          </a:p>
          <a:p>
            <a:pPr lvl="1"/>
            <a:r>
              <a:rPr lang="it-IT" b="1" dirty="0"/>
              <a:t>Modul </a:t>
            </a:r>
            <a:r>
              <a:rPr lang="fr-FR" b="1" dirty="0"/>
              <a:t>Matrice LED-</a:t>
            </a:r>
            <a:r>
              <a:rPr lang="fr-FR" b="1" dirty="0" err="1"/>
              <a:t>uri</a:t>
            </a:r>
            <a:r>
              <a:rPr lang="fr-FR" b="1" dirty="0"/>
              <a:t> 8x8 + circuit de control</a:t>
            </a:r>
          </a:p>
          <a:p>
            <a:pPr lvl="1"/>
            <a:r>
              <a:rPr lang="fr-FR" b="1" dirty="0"/>
              <a:t>Display LED 20x4</a:t>
            </a:r>
          </a:p>
          <a:p>
            <a:pPr lvl="1"/>
            <a:r>
              <a:rPr lang="fr-FR" b="1" dirty="0"/>
              <a:t>Banda </a:t>
            </a:r>
            <a:r>
              <a:rPr lang="fr-FR" b="1" dirty="0" err="1"/>
              <a:t>nanopixeli</a:t>
            </a:r>
            <a:endParaRPr lang="fr-FR" b="1" dirty="0"/>
          </a:p>
          <a:p>
            <a:pPr lvl="1"/>
            <a:endParaRPr lang="it-IT" b="1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0848-CBA3-4CF1-B6F6-6FC0FB38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5350933"/>
            <a:ext cx="8534400" cy="1507067"/>
          </a:xfrm>
        </p:spPr>
        <p:txBody>
          <a:bodyPr/>
          <a:lstStyle/>
          <a:p>
            <a:r>
              <a:rPr lang="en-US" dirty="0"/>
              <a:t>1.2.Schema de CONEXIUNI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66BD-D278-420E-ADEF-9949CE0C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386561" cy="36152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EE065-E049-42CE-B2A7-01E7D3E27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8361"/>
            <a:ext cx="8439468" cy="52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6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3553-A27D-40F2-9DCF-CFF19421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2.Codul </a:t>
            </a:r>
            <a:r>
              <a:rPr lang="en-US" dirty="0" err="1"/>
              <a:t>sursa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D458-893A-4E5C-9678-03F791620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incarcat</a:t>
            </a:r>
            <a:r>
              <a:rPr lang="en-US" dirty="0"/>
              <a:t> la </a:t>
            </a:r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www.github.com/hsdkhgjfdsigodsh</a:t>
            </a:r>
          </a:p>
        </p:txBody>
      </p:sp>
    </p:spTree>
    <p:extLst>
      <p:ext uri="{BB962C8B-B14F-4D97-AF65-F5344CB8AC3E}">
        <p14:creationId xmlns:p14="http://schemas.microsoft.com/office/powerpoint/2010/main" val="7460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8EA9-4295-46AE-AD46-DC36D1A3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3.Descriere </a:t>
            </a:r>
            <a:r>
              <a:rPr lang="en-US" dirty="0" err="1"/>
              <a:t>proiect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09DC-E0A4-4882-B4F3-DFC17F48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Proiectul</a:t>
            </a:r>
            <a:r>
              <a:rPr lang="en-US" dirty="0"/>
              <a:t> are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moduri</a:t>
            </a:r>
            <a:r>
              <a:rPr lang="en-US" dirty="0"/>
              <a:t> de </a:t>
            </a:r>
            <a:r>
              <a:rPr lang="en-US" dirty="0" err="1"/>
              <a:t>functionare</a:t>
            </a:r>
            <a:r>
              <a:rPr lang="en-US" dirty="0"/>
              <a:t> activate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apasarea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Modul 1 in care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urmareste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neagra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alba. </a:t>
            </a:r>
          </a:p>
          <a:p>
            <a:pPr lvl="1"/>
            <a:r>
              <a:rPr lang="en-US" dirty="0"/>
              <a:t>Modul 2 in care </a:t>
            </a:r>
            <a:r>
              <a:rPr lang="en-US" dirty="0" err="1"/>
              <a:t>robotul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urmareste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merge automat in fata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intalnirea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012C7-5925-4CA4-85BA-2B343CE8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32" y="3821009"/>
            <a:ext cx="19907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2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DC66-C781-47ED-8073-4A48EE2F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4.Modul 1 de </a:t>
            </a:r>
            <a:r>
              <a:rPr lang="en-US" dirty="0" err="1"/>
              <a:t>functionare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AAC3-F7ED-41F9-A4D7-13262A76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-86096"/>
            <a:ext cx="8534400" cy="3615267"/>
          </a:xfrm>
        </p:spPr>
        <p:txBody>
          <a:bodyPr/>
          <a:lstStyle/>
          <a:p>
            <a:r>
              <a:rPr lang="en-US" dirty="0" err="1"/>
              <a:t>Robotul</a:t>
            </a:r>
            <a:r>
              <a:rPr lang="en-US" dirty="0"/>
              <a:t> se </a:t>
            </a:r>
            <a:r>
              <a:rPr lang="en-US" dirty="0" err="1"/>
              <a:t>urmareste</a:t>
            </a:r>
            <a:r>
              <a:rPr lang="en-US" dirty="0"/>
              <a:t> </a:t>
            </a:r>
            <a:r>
              <a:rPr lang="en-US" dirty="0" err="1"/>
              <a:t>linia</a:t>
            </a:r>
            <a:r>
              <a:rPr lang="en-US" dirty="0"/>
              <a:t> </a:t>
            </a:r>
            <a:r>
              <a:rPr lang="en-US" dirty="0" err="1"/>
              <a:t>neagra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alba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modulului</a:t>
            </a:r>
            <a:r>
              <a:rPr lang="en-US" dirty="0"/>
              <a:t> cu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infrarosii</a:t>
            </a:r>
            <a:r>
              <a:rPr lang="en-US" dirty="0"/>
              <a:t> TCRT5000.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09013-94C5-4EF3-9798-425C2C2E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61" y="1867448"/>
            <a:ext cx="3727422" cy="2521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F9E31-F3BC-408E-9D98-03BA5E26A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72" y="1867448"/>
            <a:ext cx="3638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9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DC66-C781-47ED-8073-4A48EE2F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649892"/>
            <a:ext cx="8534400" cy="1507067"/>
          </a:xfrm>
        </p:spPr>
        <p:txBody>
          <a:bodyPr/>
          <a:lstStyle/>
          <a:p>
            <a:r>
              <a:rPr lang="en-US" dirty="0"/>
              <a:t>4.1.modulul cu </a:t>
            </a:r>
            <a:r>
              <a:rPr lang="en-US" dirty="0" err="1"/>
              <a:t>senzori</a:t>
            </a:r>
            <a:r>
              <a:rPr lang="en-US" dirty="0"/>
              <a:t> de </a:t>
            </a:r>
            <a:r>
              <a:rPr lang="en-US" dirty="0" err="1"/>
              <a:t>obstacole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AAC3-F7ED-41F9-A4D7-13262A76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-86096"/>
            <a:ext cx="8534400" cy="3615267"/>
          </a:xfrm>
        </p:spPr>
        <p:txBody>
          <a:bodyPr/>
          <a:lstStyle/>
          <a:p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obstacole</a:t>
            </a:r>
            <a:r>
              <a:rPr lang="en-US" dirty="0"/>
              <a:t> se </a:t>
            </a:r>
            <a:r>
              <a:rPr lang="en-US" dirty="0" err="1"/>
              <a:t>bazeaza</a:t>
            </a:r>
            <a:r>
              <a:rPr lang="en-US" dirty="0"/>
              <a:t> pe </a:t>
            </a:r>
            <a:r>
              <a:rPr lang="en-US" dirty="0" err="1"/>
              <a:t>reflexia</a:t>
            </a:r>
            <a:r>
              <a:rPr lang="en-US" dirty="0"/>
              <a:t> </a:t>
            </a:r>
            <a:r>
              <a:rPr lang="en-US" dirty="0" err="1"/>
              <a:t>radiatiei</a:t>
            </a:r>
            <a:r>
              <a:rPr lang="en-US" dirty="0"/>
              <a:t> IR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obstacol</a:t>
            </a:r>
            <a:r>
              <a:rPr lang="en-US" dirty="0"/>
              <a:t>. </a:t>
            </a:r>
            <a:r>
              <a:rPr lang="en-US" dirty="0" err="1"/>
              <a:t>Radiatia</a:t>
            </a:r>
            <a:r>
              <a:rPr lang="en-US" dirty="0"/>
              <a:t> IR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emisa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un LED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receptionata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un </a:t>
            </a:r>
            <a:r>
              <a:rPr lang="en-US" dirty="0" err="1"/>
              <a:t>fototranzistor</a:t>
            </a:r>
            <a:endParaRPr lang="en-US" dirty="0"/>
          </a:p>
          <a:p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 LED-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indicatoare</a:t>
            </a:r>
            <a:r>
              <a:rPr lang="en-US" dirty="0"/>
              <a:t>,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alimentare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celalalt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semnalizarea</a:t>
            </a:r>
            <a:r>
              <a:rPr lang="en-US" dirty="0"/>
              <a:t> </a:t>
            </a:r>
            <a:r>
              <a:rPr lang="en-US" dirty="0" err="1"/>
              <a:t>detectarii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obstacol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DBD4C-E6F0-43A1-891E-13759BC2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98" y="2477991"/>
            <a:ext cx="2962088" cy="21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1D69-5BAD-4FCC-89A7-D98668D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4.2.Controlul </a:t>
            </a:r>
            <a:r>
              <a:rPr lang="en-US" dirty="0" err="1"/>
              <a:t>motoarelor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BC8079-1E3B-45FF-A093-AA2E0C468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1" y="691521"/>
            <a:ext cx="9795517" cy="36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4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1D69-5BAD-4FCC-89A7-D98668D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4.2.Controlul </a:t>
            </a:r>
            <a:r>
              <a:rPr lang="en-US" dirty="0" err="1"/>
              <a:t>motoarelor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853BD-C865-4CAA-BA4B-3E1CE5F2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miscare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motoare</a:t>
            </a:r>
            <a:r>
              <a:rPr lang="en-US" dirty="0"/>
              <a:t> </a:t>
            </a:r>
            <a:r>
              <a:rPr lang="es-ES" dirty="0"/>
              <a:t>DC 3V-6V </a:t>
            </a:r>
            <a:r>
              <a:rPr lang="es-ES" dirty="0" err="1"/>
              <a:t>cu</a:t>
            </a:r>
            <a:r>
              <a:rPr lang="es-ES" dirty="0"/>
              <a:t> reductor 1:48. </a:t>
            </a:r>
            <a:r>
              <a:rPr lang="es-ES" dirty="0" err="1"/>
              <a:t>Motoarele</a:t>
            </a:r>
            <a:r>
              <a:rPr lang="es-ES" dirty="0"/>
              <a:t> sunt conéctate la </a:t>
            </a:r>
            <a:r>
              <a:rPr lang="es-ES" dirty="0" err="1"/>
              <a:t>driverul</a:t>
            </a:r>
            <a:r>
              <a:rPr lang="es-ES" dirty="0"/>
              <a:t> L298.</a:t>
            </a:r>
          </a:p>
          <a:p>
            <a:r>
              <a:rPr lang="es-ES" dirty="0" err="1"/>
              <a:t>Driverul</a:t>
            </a:r>
            <a:r>
              <a:rPr lang="es-ES" dirty="0"/>
              <a:t> este </a:t>
            </a:r>
            <a:r>
              <a:rPr lang="es-ES" dirty="0" err="1"/>
              <a:t>controlat</a:t>
            </a:r>
            <a:r>
              <a:rPr lang="es-ES" dirty="0"/>
              <a:t> de Arduino </a:t>
            </a:r>
            <a:r>
              <a:rPr lang="es-ES" dirty="0" err="1"/>
              <a:t>prin</a:t>
            </a:r>
            <a:r>
              <a:rPr lang="es-ES" dirty="0"/>
              <a:t> 6 </a:t>
            </a:r>
            <a:r>
              <a:rPr lang="es-ES" dirty="0" err="1"/>
              <a:t>intrari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4 </a:t>
            </a:r>
            <a:r>
              <a:rPr lang="es-ES" dirty="0" err="1"/>
              <a:t>intrari</a:t>
            </a:r>
            <a:r>
              <a:rPr lang="es-ES" dirty="0"/>
              <a:t> </a:t>
            </a:r>
            <a:r>
              <a:rPr lang="es-ES" dirty="0" err="1"/>
              <a:t>digitale</a:t>
            </a:r>
            <a:r>
              <a:rPr lang="es-ES" dirty="0"/>
              <a:t> HIGH </a:t>
            </a:r>
            <a:r>
              <a:rPr lang="es-ES" dirty="0" err="1"/>
              <a:t>sau</a:t>
            </a:r>
            <a:r>
              <a:rPr lang="es-ES" dirty="0"/>
              <a:t> LOW </a:t>
            </a:r>
            <a:r>
              <a:rPr lang="es-ES" dirty="0" err="1"/>
              <a:t>folosite</a:t>
            </a:r>
            <a:r>
              <a:rPr lang="es-ES" dirty="0"/>
              <a:t> </a:t>
            </a:r>
            <a:r>
              <a:rPr lang="es-ES" dirty="0" err="1"/>
              <a:t>pentru</a:t>
            </a:r>
            <a:r>
              <a:rPr lang="es-ES" dirty="0"/>
              <a:t> </a:t>
            </a:r>
            <a:r>
              <a:rPr lang="es-ES" dirty="0" err="1"/>
              <a:t>initializarea</a:t>
            </a:r>
            <a:r>
              <a:rPr lang="es-ES" dirty="0"/>
              <a:t> </a:t>
            </a:r>
            <a:r>
              <a:rPr lang="es-ES" dirty="0" err="1"/>
              <a:t>motorului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2 </a:t>
            </a:r>
            <a:r>
              <a:rPr lang="es-ES" dirty="0" err="1"/>
              <a:t>intrari</a:t>
            </a:r>
            <a:r>
              <a:rPr lang="es-ES" dirty="0"/>
              <a:t> </a:t>
            </a:r>
            <a:r>
              <a:rPr lang="es-ES" dirty="0" err="1"/>
              <a:t>digitale</a:t>
            </a:r>
            <a:r>
              <a:rPr lang="es-ES" dirty="0"/>
              <a:t> PWM </a:t>
            </a:r>
            <a:r>
              <a:rPr lang="es-ES" dirty="0" err="1"/>
              <a:t>pentru</a:t>
            </a:r>
            <a:r>
              <a:rPr lang="es-ES" dirty="0"/>
              <a:t> </a:t>
            </a:r>
            <a:r>
              <a:rPr lang="es-ES" dirty="0" err="1"/>
              <a:t>controlul</a:t>
            </a:r>
            <a:r>
              <a:rPr lang="es-ES" dirty="0"/>
              <a:t> </a:t>
            </a:r>
            <a:r>
              <a:rPr lang="es-ES" dirty="0" err="1"/>
              <a:t>vitezei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63B77-2B26-46D3-9D12-2C0139A3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9" y="3142469"/>
            <a:ext cx="4788259" cy="1469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FDCB2D-C0C2-41C7-A1A9-F72398D9A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218" y="3142469"/>
            <a:ext cx="4458813" cy="14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282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464</TotalTime>
  <Words>535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Slice</vt:lpstr>
      <vt:lpstr>ROBOT URMARITOR SI OCOLITOR</vt:lpstr>
      <vt:lpstr>1.1.Introducere</vt:lpstr>
      <vt:lpstr>1.2.Schema de CONEXIUNI</vt:lpstr>
      <vt:lpstr>2.Codul sursa</vt:lpstr>
      <vt:lpstr>3.Descriere proiect</vt:lpstr>
      <vt:lpstr>4.Modul 1 de functionare</vt:lpstr>
      <vt:lpstr>4.1.modulul cu senzori de obstacole</vt:lpstr>
      <vt:lpstr>4.2.Controlul motoarelor</vt:lpstr>
      <vt:lpstr>4.2.Controlul motoarelor</vt:lpstr>
      <vt:lpstr>5.Modul 2 de functionare  </vt:lpstr>
      <vt:lpstr>5.1 Senzorul Ultrasonic</vt:lpstr>
      <vt:lpstr>5.2.Servomotorul SG90 </vt:lpstr>
      <vt:lpstr>5.2. Modul Matrice LED-uri 8x8  </vt:lpstr>
      <vt:lpstr>5.3.display lcd 20x4</vt:lpstr>
      <vt:lpstr>5.4.Bara nanopixeli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URMARITOR SI OCOLITOR</dc:title>
  <dc:creator>Keethos</dc:creator>
  <cp:lastModifiedBy>Keethos</cp:lastModifiedBy>
  <cp:revision>42</cp:revision>
  <dcterms:created xsi:type="dcterms:W3CDTF">2020-05-20T06:30:56Z</dcterms:created>
  <dcterms:modified xsi:type="dcterms:W3CDTF">2020-05-22T08:38:53Z</dcterms:modified>
</cp:coreProperties>
</file>