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6AED-0FEA-4ED5-AB53-25381DD6ED5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66C1-C262-4272-B26B-B6B053AB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/>
          </p:cNvSpPr>
          <p:nvPr/>
        </p:nvSpPr>
        <p:spPr>
          <a:xfrm>
            <a:off x="512064" y="80812"/>
            <a:ext cx="11180064" cy="618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Solution Architecture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 bwMode="auto">
          <a:xfrm>
            <a:off x="267537" y="824493"/>
            <a:ext cx="8855231" cy="1109841"/>
          </a:xfrm>
          <a:prstGeom prst="round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  <a:lumMod val="39000"/>
                  <a:lumOff val="61000"/>
                </a:sysClr>
              </a:gs>
              <a:gs pos="45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212074" y="1235674"/>
            <a:ext cx="169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Application</a:t>
            </a:r>
          </a:p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Layer</a:t>
            </a:r>
            <a:endParaRPr lang="en-US" sz="14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377880" y="937435"/>
            <a:ext cx="5964680" cy="86627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121914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12" charset="-128"/>
                <a:cs typeface="ＭＳ Ｐゴシック" pitchFamily="-12" charset="-128"/>
              </a:rPr>
              <a:t>IBM Content Navigator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68213" y="1277112"/>
            <a:ext cx="1621760" cy="450136"/>
          </a:xfrm>
          <a:prstGeom prst="rect">
            <a:avLst/>
          </a:prstGeom>
          <a:solidFill>
            <a:srgbClr val="63A0D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Content Collector 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algn="ctr" defTabSz="1219170"/>
            <a:r>
              <a:rPr lang="en-US" sz="12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Plugin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6669" y="1287226"/>
            <a:ext cx="1498232" cy="439775"/>
          </a:xfrm>
          <a:prstGeom prst="rect">
            <a:avLst/>
          </a:prstGeom>
          <a:solidFill>
            <a:srgbClr val="63A0D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Document &amp; Search Operations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548065" y="1280496"/>
            <a:ext cx="1219494" cy="450136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>
                <a:latin typeface="+mj-lt"/>
                <a:cs typeface="Calibri" panose="020F0502020204030204" pitchFamily="34" charset="0"/>
              </a:rPr>
              <a:t>  Custom</a:t>
            </a:r>
          </a:p>
          <a:p>
            <a:pPr algn="ctr" defTabSz="1219170"/>
            <a:r>
              <a:rPr lang="en-US" sz="1200" kern="0" dirty="0" smtClean="0">
                <a:latin typeface="+mj-lt"/>
                <a:cs typeface="Calibri" panose="020F0502020204030204" pitchFamily="34" charset="0"/>
              </a:rPr>
              <a:t>Plugin</a:t>
            </a:r>
            <a:endParaRPr lang="en-US" sz="1200" kern="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16512" y="937435"/>
            <a:ext cx="1154220" cy="86627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AU" sz="1200" kern="0" dirty="0">
                <a:latin typeface="+mj-lt"/>
              </a:rPr>
              <a:t>Effective Reporting Dashboard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285745" y="2175045"/>
            <a:ext cx="9498774" cy="1224806"/>
          </a:xfrm>
          <a:prstGeom prst="round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  <a:lumMod val="39000"/>
                  <a:lumOff val="61000"/>
                </a:sysClr>
              </a:gs>
              <a:gs pos="45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280219" y="3674890"/>
            <a:ext cx="8842549" cy="1228255"/>
          </a:xfrm>
          <a:prstGeom prst="round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  <a:lumMod val="39000"/>
                  <a:lumOff val="61000"/>
                </a:sysClr>
              </a:gs>
              <a:gs pos="45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80219" y="5136067"/>
            <a:ext cx="7936579" cy="1024457"/>
          </a:xfrm>
          <a:prstGeom prst="round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  <a:lumMod val="39000"/>
                  <a:lumOff val="61000"/>
                </a:sysClr>
              </a:gs>
              <a:gs pos="45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141893" y="2386593"/>
            <a:ext cx="148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Service</a:t>
            </a:r>
            <a:endParaRPr lang="en-US" sz="14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Layer</a:t>
            </a:r>
            <a:endParaRPr lang="en-US" sz="14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06300" y="3915762"/>
            <a:ext cx="167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Component</a:t>
            </a:r>
            <a:endParaRPr lang="en-US" sz="14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Layer</a:t>
            </a:r>
            <a:endParaRPr lang="en-US" sz="14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63" y="5269668"/>
            <a:ext cx="170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Data</a:t>
            </a:r>
            <a:endParaRPr lang="en-US" sz="1400" b="1" kern="0" dirty="0">
              <a:solidFill>
                <a:srgbClr val="000000"/>
              </a:solidFill>
              <a:latin typeface="+mj-lt"/>
              <a:ea typeface="ＭＳ Ｐゴシック" pitchFamily="-12" charset="-128"/>
              <a:cs typeface="ＭＳ Ｐゴシック" pitchFamily="-12" charset="-128"/>
            </a:endParaRPr>
          </a:p>
          <a:p>
            <a:pPr marL="457200" lvl="1" defTabSz="12191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latin typeface="+mj-lt"/>
                <a:ea typeface="ＭＳ Ｐゴシック" pitchFamily="-12" charset="-128"/>
                <a:cs typeface="ＭＳ Ｐゴシック" pitchFamily="-12" charset="-128"/>
              </a:rPr>
              <a:t>Layer</a:t>
            </a:r>
            <a:endParaRPr lang="en-US" sz="14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01255" y="2299312"/>
            <a:ext cx="1170620" cy="524140"/>
          </a:xfrm>
          <a:prstGeom prst="rect">
            <a:avLst/>
          </a:prstGeom>
          <a:solidFill>
            <a:srgbClr val="72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Content Services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12806" y="2299312"/>
            <a:ext cx="1061087" cy="524140"/>
          </a:xfrm>
          <a:prstGeom prst="rect">
            <a:avLst/>
          </a:prstGeom>
          <a:solidFill>
            <a:srgbClr val="72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Search Services  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1253" y="2299312"/>
            <a:ext cx="1075370" cy="524140"/>
          </a:xfrm>
          <a:prstGeom prst="rect">
            <a:avLst/>
          </a:prstGeom>
          <a:solidFill>
            <a:srgbClr val="72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Notification &amp; Report Services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340618" y="2299312"/>
            <a:ext cx="969632" cy="514444"/>
          </a:xfrm>
          <a:prstGeom prst="roundRect">
            <a:avLst>
              <a:gd name="adj" fmla="val 0"/>
            </a:avLst>
          </a:prstGeom>
          <a:solidFill>
            <a:srgbClr val="72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Retention Services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72512" y="2299312"/>
            <a:ext cx="1018258" cy="517735"/>
          </a:xfrm>
          <a:prstGeom prst="roundRect">
            <a:avLst>
              <a:gd name="adj" fmla="val 0"/>
            </a:avLst>
          </a:prstGeom>
          <a:solidFill>
            <a:srgbClr val="72CDF4"/>
          </a:solidFill>
          <a:ln>
            <a:noFill/>
          </a:ln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API /  WebServices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215978" y="2299312"/>
            <a:ext cx="911174" cy="525713"/>
          </a:xfrm>
          <a:prstGeom prst="roundRect">
            <a:avLst>
              <a:gd name="adj" fmla="val 0"/>
            </a:avLst>
          </a:prstGeom>
          <a:solidFill>
            <a:srgbClr val="72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Content Collector </a:t>
            </a:r>
            <a:r>
              <a:rPr lang="en-US" sz="12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Services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503" y="5280516"/>
            <a:ext cx="436836" cy="51285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00" y="5350856"/>
            <a:ext cx="438912" cy="43891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075226" y="5811196"/>
            <a:ext cx="79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CPE DB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61932" y="5799296"/>
            <a:ext cx="114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Custom 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DB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9871" y="5812910"/>
            <a:ext cx="17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Content Collector DB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2946334" y="1934335"/>
            <a:ext cx="254833" cy="222826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6513089" y="1936108"/>
            <a:ext cx="285875" cy="197560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4441839" y="3406101"/>
            <a:ext cx="243930" cy="26253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01255" y="3042972"/>
            <a:ext cx="8426071" cy="22633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Network Layer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5395204" y="2817047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3" name="Down Arrow 82"/>
          <p:cNvSpPr/>
          <p:nvPr/>
        </p:nvSpPr>
        <p:spPr>
          <a:xfrm>
            <a:off x="4189036" y="4909394"/>
            <a:ext cx="279601" cy="213090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4" name="Picture 10" descr="Image result for active director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39" y="5158883"/>
            <a:ext cx="388883" cy="3496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43695" y="5525713"/>
            <a:ext cx="119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Microsoft Active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Directory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96098" y="5826256"/>
            <a:ext cx="121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File Storage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9784519" y="937434"/>
            <a:ext cx="1992519" cy="1054341"/>
            <a:chOff x="9889394" y="621954"/>
            <a:chExt cx="1992519" cy="1054341"/>
          </a:xfrm>
        </p:grpSpPr>
        <p:sp>
          <p:nvSpPr>
            <p:cNvPr id="88" name="Rectangle 87"/>
            <p:cNvSpPr/>
            <p:nvPr/>
          </p:nvSpPr>
          <p:spPr>
            <a:xfrm>
              <a:off x="9934501" y="621954"/>
              <a:ext cx="1947412" cy="1054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2E394C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10113471" y="1427206"/>
              <a:ext cx="1599851" cy="223134"/>
            </a:xfrm>
            <a:prstGeom prst="rect">
              <a:avLst/>
            </a:prstGeom>
            <a:noFill/>
          </p:spPr>
          <p:txBody>
            <a:bodyPr wrap="square" lIns="68576" tIns="34288" rIns="68576" bIns="34288" rtlCol="0">
              <a:spAutoFit/>
            </a:bodyPr>
            <a:lstStyle>
              <a:defPPr>
                <a:defRPr lang="en-US"/>
              </a:defPPr>
              <a:lvl1pPr algn="ctr" defTabSz="457142">
                <a:defRPr sz="900" b="1">
                  <a:solidFill>
                    <a:srgbClr val="0082B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sz="1000" dirty="0">
                  <a:latin typeface="+mj-lt"/>
                  <a:cs typeface="Arial" panose="020B0604020202020204" pitchFamily="34" charset="0"/>
                </a:rPr>
                <a:t>INPUT CHANNELS</a:t>
              </a:r>
            </a:p>
          </p:txBody>
        </p:sp>
        <p:pic>
          <p:nvPicPr>
            <p:cNvPr id="90" name="Picture 3" descr="D:\Collections\Scanners-&amp;-Camera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9831" y="813191"/>
              <a:ext cx="362069" cy="35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 bwMode="auto">
            <a:xfrm>
              <a:off x="10641798" y="1148774"/>
              <a:ext cx="704232" cy="223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6" tIns="34288" rIns="68576" bIns="34288" rtlCol="0">
              <a:prstTxWarp prst="textNoShape">
                <a:avLst/>
              </a:prstTxWarp>
              <a:spAutoFit/>
            </a:bodyPr>
            <a:lstStyle/>
            <a:p>
              <a:pPr algn="ctr" defTabSz="685577" eaLnBrk="0" hangingPunct="0">
                <a:defRPr/>
              </a:pPr>
              <a:r>
                <a:rPr lang="en-US" sz="10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Fax</a:t>
              </a:r>
              <a:endParaRPr lang="en-US" sz="10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9889394" y="1152516"/>
              <a:ext cx="878162" cy="223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6" tIns="34288" rIns="68576" bIns="34288" rtlCol="0">
              <a:prstTxWarp prst="textNoShape">
                <a:avLst/>
              </a:prstTxWarp>
              <a:spAutoFit/>
            </a:bodyPr>
            <a:lstStyle/>
            <a:p>
              <a:pPr algn="ctr" defTabSz="685577" eaLnBrk="0" hangingPunct="0">
                <a:defRPr/>
              </a:pPr>
              <a:r>
                <a:rPr lang="en-US" sz="10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File Share </a:t>
              </a:r>
              <a:endParaRPr lang="en-US" sz="10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pic>
          <p:nvPicPr>
            <p:cNvPr id="93" name="Picture 2" descr="C:\Users\222003\Pictures\email_ic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181" y="808923"/>
              <a:ext cx="406186" cy="293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 bwMode="auto">
            <a:xfrm>
              <a:off x="11294095" y="1091623"/>
              <a:ext cx="531546" cy="223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6" tIns="34288" rIns="68576" bIns="34288" rtlCol="0">
              <a:prstTxWarp prst="textNoShape">
                <a:avLst/>
              </a:prstTxWarp>
              <a:spAutoFit/>
            </a:bodyPr>
            <a:lstStyle/>
            <a:p>
              <a:pPr algn="ctr" defTabSz="685577" eaLnBrk="0" hangingPunct="0"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Email</a:t>
              </a: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63196" y="748377"/>
              <a:ext cx="443189" cy="443189"/>
            </a:xfrm>
            <a:prstGeom prst="rect">
              <a:avLst/>
            </a:prstGeom>
          </p:spPr>
        </p:pic>
      </p:grpSp>
      <p:cxnSp>
        <p:nvCxnSpPr>
          <p:cNvPr id="96" name="Elbow Connector 95"/>
          <p:cNvCxnSpPr>
            <a:stCxn id="61" idx="3"/>
            <a:endCxn id="88" idx="2"/>
          </p:cNvCxnSpPr>
          <p:nvPr/>
        </p:nvCxnSpPr>
        <p:spPr>
          <a:xfrm flipV="1">
            <a:off x="9784519" y="1991775"/>
            <a:ext cx="1018813" cy="795673"/>
          </a:xfrm>
          <a:prstGeom prst="bentConnector2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83199" y="3846379"/>
            <a:ext cx="1597266" cy="7065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914400"/>
            <a:r>
              <a:rPr lang="en-US" sz="1400" kern="0" dirty="0" smtClean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Content Platform Engine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152078" y="3842670"/>
            <a:ext cx="1471348" cy="7065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914400"/>
            <a:r>
              <a:rPr lang="en-US" sz="1400" kern="0" dirty="0" smtClean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IBM </a:t>
            </a:r>
            <a:r>
              <a:rPr lang="en-US" sz="1400" kern="0" dirty="0" smtClean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Content Collector</a:t>
            </a:r>
            <a:endParaRPr lang="en-US" sz="1400" kern="0" dirty="0" smtClean="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092832" y="3828501"/>
            <a:ext cx="1471348" cy="7065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914400"/>
            <a:r>
              <a:rPr lang="en-US" sz="1400" kern="0" dirty="0" smtClean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Content Search Services</a:t>
            </a:r>
          </a:p>
        </p:txBody>
      </p:sp>
      <p:sp>
        <p:nvSpPr>
          <p:cNvPr id="100" name="Down Arrow 99"/>
          <p:cNvSpPr/>
          <p:nvPr/>
        </p:nvSpPr>
        <p:spPr>
          <a:xfrm>
            <a:off x="6577831" y="2817047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1" name="Down Arrow 100"/>
          <p:cNvSpPr/>
          <p:nvPr/>
        </p:nvSpPr>
        <p:spPr>
          <a:xfrm>
            <a:off x="7731700" y="2816972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2" name="Down Arrow 101"/>
          <p:cNvSpPr/>
          <p:nvPr/>
        </p:nvSpPr>
        <p:spPr>
          <a:xfrm>
            <a:off x="8887907" y="2813266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3" name="Down Arrow 102"/>
          <p:cNvSpPr/>
          <p:nvPr/>
        </p:nvSpPr>
        <p:spPr>
          <a:xfrm>
            <a:off x="2949615" y="2819282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" name="Down Arrow 103"/>
          <p:cNvSpPr/>
          <p:nvPr/>
        </p:nvSpPr>
        <p:spPr>
          <a:xfrm>
            <a:off x="1692831" y="2816972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08" y="5280516"/>
            <a:ext cx="436836" cy="51285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27" y="5280516"/>
            <a:ext cx="436836" cy="512858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3731730" y="2292916"/>
            <a:ext cx="1075370" cy="524140"/>
          </a:xfrm>
          <a:prstGeom prst="rect">
            <a:avLst/>
          </a:prstGeom>
          <a:solidFill>
            <a:srgbClr val="72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Workflow Services</a:t>
            </a:r>
            <a:endParaRPr lang="en-US" sz="12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9" name="Down Arrow 108"/>
          <p:cNvSpPr/>
          <p:nvPr/>
        </p:nvSpPr>
        <p:spPr>
          <a:xfrm>
            <a:off x="4175681" y="2810651"/>
            <a:ext cx="187468" cy="232329"/>
          </a:xfrm>
          <a:prstGeom prst="downArrow">
            <a:avLst/>
          </a:prstGeom>
          <a:solidFill>
            <a:srgbClr val="7F7F7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70276" y="1263077"/>
            <a:ext cx="911831" cy="450136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txBody>
          <a:bodyPr lIns="0" tIns="0" rIns="0" bIns="0" anchor="ctr"/>
          <a:lstStyle/>
          <a:p>
            <a:pPr algn="ctr" defTabSz="1219170"/>
            <a:r>
              <a:rPr lang="en-US" sz="1200" kern="0" dirty="0" smtClean="0">
                <a:latin typeface="+mj-lt"/>
                <a:cs typeface="Calibri" panose="020F0502020204030204" pitchFamily="34" charset="0"/>
              </a:rPr>
              <a:t>Workflow Operations</a:t>
            </a:r>
            <a:endParaRPr lang="en-US" sz="1200" kern="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Rajathasan, Milton Vijay (Cognizant)</dc:creator>
  <cp:lastModifiedBy>Rajathasan, Milton Vijay (Cognizant)</cp:lastModifiedBy>
  <cp:revision>1</cp:revision>
  <dcterms:created xsi:type="dcterms:W3CDTF">2020-05-12T12:41:29Z</dcterms:created>
  <dcterms:modified xsi:type="dcterms:W3CDTF">2020-05-12T12:47:03Z</dcterms:modified>
</cp:coreProperties>
</file>