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sldIdLst>
    <p:sldId id="258" r:id="rId2"/>
    <p:sldId id="260" r:id="rId3"/>
    <p:sldId id="261" r:id="rId4"/>
    <p:sldId id="264" r:id="rId5"/>
    <p:sldId id="259" r:id="rId6"/>
    <p:sldId id="263" r:id="rId7"/>
    <p:sldId id="262"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464DA73-2F7E-4109-B7A2-3EBD39A5B4A6}" type="datetimeFigureOut">
              <a:rPr lang="en-IN" smtClean="0"/>
              <a:t>12-09-2016</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42AFC14-ACEA-40EE-A6E3-CCC80C862977}" type="slidenum">
              <a:rPr lang="en-IN" smtClean="0"/>
              <a:t>‹#›</a:t>
            </a:fld>
            <a:endParaRPr lang="en-IN"/>
          </a:p>
        </p:txBody>
      </p:sp>
    </p:spTree>
    <p:extLst>
      <p:ext uri="{BB962C8B-B14F-4D97-AF65-F5344CB8AC3E}">
        <p14:creationId xmlns:p14="http://schemas.microsoft.com/office/powerpoint/2010/main" val="2553609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64DA73-2F7E-4109-B7A2-3EBD39A5B4A6}" type="datetimeFigureOut">
              <a:rPr lang="en-IN" smtClean="0"/>
              <a:t>12-09-2016</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2AFC14-ACEA-40EE-A6E3-CCC80C862977}" type="slidenum">
              <a:rPr lang="en-IN" smtClean="0"/>
              <a:t>‹#›</a:t>
            </a:fld>
            <a:endParaRPr lang="en-IN"/>
          </a:p>
        </p:txBody>
      </p:sp>
    </p:spTree>
    <p:extLst>
      <p:ext uri="{BB962C8B-B14F-4D97-AF65-F5344CB8AC3E}">
        <p14:creationId xmlns:p14="http://schemas.microsoft.com/office/powerpoint/2010/main" val="2460688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64DA73-2F7E-4109-B7A2-3EBD39A5B4A6}" type="datetimeFigureOut">
              <a:rPr lang="en-IN" smtClean="0"/>
              <a:t>12-09-2016</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2AFC14-ACEA-40EE-A6E3-CCC80C862977}" type="slidenum">
              <a:rPr lang="en-IN" smtClean="0"/>
              <a:t>‹#›</a:t>
            </a:fld>
            <a:endParaRPr lang="en-IN"/>
          </a:p>
        </p:txBody>
      </p:sp>
    </p:spTree>
    <p:extLst>
      <p:ext uri="{BB962C8B-B14F-4D97-AF65-F5344CB8AC3E}">
        <p14:creationId xmlns:p14="http://schemas.microsoft.com/office/powerpoint/2010/main" val="1433498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64DA73-2F7E-4109-B7A2-3EBD39A5B4A6}" type="datetimeFigureOut">
              <a:rPr lang="en-IN" smtClean="0"/>
              <a:t>12-09-2016</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2AFC14-ACEA-40EE-A6E3-CCC80C862977}" type="slidenum">
              <a:rPr lang="en-IN" smtClean="0"/>
              <a:t>‹#›</a:t>
            </a:fld>
            <a:endParaRPr lang="en-IN"/>
          </a:p>
        </p:txBody>
      </p:sp>
    </p:spTree>
    <p:extLst>
      <p:ext uri="{BB962C8B-B14F-4D97-AF65-F5344CB8AC3E}">
        <p14:creationId xmlns:p14="http://schemas.microsoft.com/office/powerpoint/2010/main" val="3432362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64DA73-2F7E-4109-B7A2-3EBD39A5B4A6}" type="datetimeFigureOut">
              <a:rPr lang="en-IN" smtClean="0"/>
              <a:t>12-09-2016</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2AFC14-ACEA-40EE-A6E3-CCC80C862977}" type="slidenum">
              <a:rPr lang="en-IN" smtClean="0"/>
              <a:t>‹#›</a:t>
            </a:fld>
            <a:endParaRPr lang="en-IN"/>
          </a:p>
        </p:txBody>
      </p:sp>
    </p:spTree>
    <p:extLst>
      <p:ext uri="{BB962C8B-B14F-4D97-AF65-F5344CB8AC3E}">
        <p14:creationId xmlns:p14="http://schemas.microsoft.com/office/powerpoint/2010/main" val="2433105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464DA73-2F7E-4109-B7A2-3EBD39A5B4A6}" type="datetimeFigureOut">
              <a:rPr lang="en-IN" smtClean="0"/>
              <a:t>12-09-2016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2AFC14-ACEA-40EE-A6E3-CCC80C862977}" type="slidenum">
              <a:rPr lang="en-IN" smtClean="0"/>
              <a:t>‹#›</a:t>
            </a:fld>
            <a:endParaRPr lang="en-IN"/>
          </a:p>
        </p:txBody>
      </p:sp>
    </p:spTree>
    <p:extLst>
      <p:ext uri="{BB962C8B-B14F-4D97-AF65-F5344CB8AC3E}">
        <p14:creationId xmlns:p14="http://schemas.microsoft.com/office/powerpoint/2010/main" val="36572133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464DA73-2F7E-4109-B7A2-3EBD39A5B4A6}" type="datetimeFigureOut">
              <a:rPr lang="en-IN" smtClean="0"/>
              <a:t>12-09-2016</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342AFC14-ACEA-40EE-A6E3-CCC80C862977}" type="slidenum">
              <a:rPr lang="en-IN" smtClean="0"/>
              <a:t>‹#›</a:t>
            </a:fld>
            <a:endParaRPr lang="en-IN"/>
          </a:p>
        </p:txBody>
      </p:sp>
    </p:spTree>
    <p:extLst>
      <p:ext uri="{BB962C8B-B14F-4D97-AF65-F5344CB8AC3E}">
        <p14:creationId xmlns:p14="http://schemas.microsoft.com/office/powerpoint/2010/main" val="833801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464DA73-2F7E-4109-B7A2-3EBD39A5B4A6}" type="datetimeFigureOut">
              <a:rPr lang="en-IN" smtClean="0"/>
              <a:t>12-09-2016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2AFC14-ACEA-40EE-A6E3-CCC80C862977}" type="slidenum">
              <a:rPr lang="en-IN" smtClean="0"/>
              <a:t>‹#›</a:t>
            </a:fld>
            <a:endParaRPr lang="en-IN"/>
          </a:p>
        </p:txBody>
      </p:sp>
    </p:spTree>
    <p:extLst>
      <p:ext uri="{BB962C8B-B14F-4D97-AF65-F5344CB8AC3E}">
        <p14:creationId xmlns:p14="http://schemas.microsoft.com/office/powerpoint/2010/main" val="23077940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464DA73-2F7E-4109-B7A2-3EBD39A5B4A6}" type="datetimeFigureOut">
              <a:rPr lang="en-IN" smtClean="0"/>
              <a:t>12-09-2016</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2AFC14-ACEA-40EE-A6E3-CCC80C862977}" type="slidenum">
              <a:rPr lang="en-IN" smtClean="0"/>
              <a:t>‹#›</a:t>
            </a:fld>
            <a:endParaRPr lang="en-IN"/>
          </a:p>
        </p:txBody>
      </p:sp>
    </p:spTree>
    <p:extLst>
      <p:ext uri="{BB962C8B-B14F-4D97-AF65-F5344CB8AC3E}">
        <p14:creationId xmlns:p14="http://schemas.microsoft.com/office/powerpoint/2010/main" val="363381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64DA73-2F7E-4109-B7A2-3EBD39A5B4A6}" type="datetimeFigureOut">
              <a:rPr lang="en-IN" smtClean="0"/>
              <a:t>12-09-2016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2AFC14-ACEA-40EE-A6E3-CCC80C862977}" type="slidenum">
              <a:rPr lang="en-IN" smtClean="0"/>
              <a:t>‹#›</a:t>
            </a:fld>
            <a:endParaRPr lang="en-IN"/>
          </a:p>
        </p:txBody>
      </p:sp>
    </p:spTree>
    <p:extLst>
      <p:ext uri="{BB962C8B-B14F-4D97-AF65-F5344CB8AC3E}">
        <p14:creationId xmlns:p14="http://schemas.microsoft.com/office/powerpoint/2010/main" val="3838475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64DA73-2F7E-4109-B7A2-3EBD39A5B4A6}" type="datetimeFigureOut">
              <a:rPr lang="en-IN" smtClean="0"/>
              <a:t>12-09-2016</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2AFC14-ACEA-40EE-A6E3-CCC80C862977}" type="slidenum">
              <a:rPr lang="en-IN" smtClean="0"/>
              <a:t>‹#›</a:t>
            </a:fld>
            <a:endParaRPr lang="en-IN"/>
          </a:p>
        </p:txBody>
      </p:sp>
    </p:spTree>
    <p:extLst>
      <p:ext uri="{BB962C8B-B14F-4D97-AF65-F5344CB8AC3E}">
        <p14:creationId xmlns:p14="http://schemas.microsoft.com/office/powerpoint/2010/main" val="2213611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464DA73-2F7E-4109-B7A2-3EBD39A5B4A6}" type="datetimeFigureOut">
              <a:rPr lang="en-IN" smtClean="0"/>
              <a:t>12-09-2016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2AFC14-ACEA-40EE-A6E3-CCC80C862977}" type="slidenum">
              <a:rPr lang="en-IN" smtClean="0"/>
              <a:t>‹#›</a:t>
            </a:fld>
            <a:endParaRPr lang="en-IN"/>
          </a:p>
        </p:txBody>
      </p:sp>
    </p:spTree>
    <p:extLst>
      <p:ext uri="{BB962C8B-B14F-4D97-AF65-F5344CB8AC3E}">
        <p14:creationId xmlns:p14="http://schemas.microsoft.com/office/powerpoint/2010/main" val="195964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464DA73-2F7E-4109-B7A2-3EBD39A5B4A6}" type="datetimeFigureOut">
              <a:rPr lang="en-IN" smtClean="0"/>
              <a:t>12-09-2016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2AFC14-ACEA-40EE-A6E3-CCC80C862977}" type="slidenum">
              <a:rPr lang="en-IN" smtClean="0"/>
              <a:t>‹#›</a:t>
            </a:fld>
            <a:endParaRPr lang="en-IN"/>
          </a:p>
        </p:txBody>
      </p:sp>
    </p:spTree>
    <p:extLst>
      <p:ext uri="{BB962C8B-B14F-4D97-AF65-F5344CB8AC3E}">
        <p14:creationId xmlns:p14="http://schemas.microsoft.com/office/powerpoint/2010/main" val="1318986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464DA73-2F7E-4109-B7A2-3EBD39A5B4A6}" type="datetimeFigureOut">
              <a:rPr lang="en-IN" smtClean="0"/>
              <a:t>12-09-2016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2AFC14-ACEA-40EE-A6E3-CCC80C862977}" type="slidenum">
              <a:rPr lang="en-IN" smtClean="0"/>
              <a:t>‹#›</a:t>
            </a:fld>
            <a:endParaRPr lang="en-IN"/>
          </a:p>
        </p:txBody>
      </p:sp>
    </p:spTree>
    <p:extLst>
      <p:ext uri="{BB962C8B-B14F-4D97-AF65-F5344CB8AC3E}">
        <p14:creationId xmlns:p14="http://schemas.microsoft.com/office/powerpoint/2010/main" val="3876022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64DA73-2F7E-4109-B7A2-3EBD39A5B4A6}" type="datetimeFigureOut">
              <a:rPr lang="en-IN" smtClean="0"/>
              <a:t>12-09-2016</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42AFC14-ACEA-40EE-A6E3-CCC80C862977}" type="slidenum">
              <a:rPr lang="en-IN" smtClean="0"/>
              <a:t>‹#›</a:t>
            </a:fld>
            <a:endParaRPr lang="en-IN"/>
          </a:p>
        </p:txBody>
      </p:sp>
    </p:spTree>
    <p:extLst>
      <p:ext uri="{BB962C8B-B14F-4D97-AF65-F5344CB8AC3E}">
        <p14:creationId xmlns:p14="http://schemas.microsoft.com/office/powerpoint/2010/main" val="4188159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64DA73-2F7E-4109-B7A2-3EBD39A5B4A6}" type="datetimeFigureOut">
              <a:rPr lang="en-IN" smtClean="0"/>
              <a:t>12-09-2016</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2AFC14-ACEA-40EE-A6E3-CCC80C862977}" type="slidenum">
              <a:rPr lang="en-IN" smtClean="0"/>
              <a:t>‹#›</a:t>
            </a:fld>
            <a:endParaRPr lang="en-IN"/>
          </a:p>
        </p:txBody>
      </p:sp>
    </p:spTree>
    <p:extLst>
      <p:ext uri="{BB962C8B-B14F-4D97-AF65-F5344CB8AC3E}">
        <p14:creationId xmlns:p14="http://schemas.microsoft.com/office/powerpoint/2010/main" val="2401020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64DA73-2F7E-4109-B7A2-3EBD39A5B4A6}" type="datetimeFigureOut">
              <a:rPr lang="en-IN" smtClean="0"/>
              <a:t>12-09-2016</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2AFC14-ACEA-40EE-A6E3-CCC80C862977}" type="slidenum">
              <a:rPr lang="en-IN" smtClean="0"/>
              <a:t>‹#›</a:t>
            </a:fld>
            <a:endParaRPr lang="en-IN"/>
          </a:p>
        </p:txBody>
      </p:sp>
    </p:spTree>
    <p:extLst>
      <p:ext uri="{BB962C8B-B14F-4D97-AF65-F5344CB8AC3E}">
        <p14:creationId xmlns:p14="http://schemas.microsoft.com/office/powerpoint/2010/main" val="3397447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464DA73-2F7E-4109-B7A2-3EBD39A5B4A6}" type="datetimeFigureOut">
              <a:rPr lang="en-IN" smtClean="0"/>
              <a:t>12-09-2016</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42AFC14-ACEA-40EE-A6E3-CCC80C862977}" type="slidenum">
              <a:rPr lang="en-IN" smtClean="0"/>
              <a:t>‹#›</a:t>
            </a:fld>
            <a:endParaRPr lang="en-IN"/>
          </a:p>
        </p:txBody>
      </p:sp>
    </p:spTree>
    <p:extLst>
      <p:ext uri="{BB962C8B-B14F-4D97-AF65-F5344CB8AC3E}">
        <p14:creationId xmlns:p14="http://schemas.microsoft.com/office/powerpoint/2010/main" val="4044234334"/>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42638" y="1384196"/>
            <a:ext cx="6269665" cy="2123658"/>
          </a:xfrm>
          <a:prstGeom prst="rect">
            <a:avLst/>
          </a:prstGeom>
          <a:noFill/>
        </p:spPr>
        <p:txBody>
          <a:bodyPr wrap="none" lIns="91440" tIns="45720" rIns="91440" bIns="45720">
            <a:spAutoFit/>
          </a:bodyPr>
          <a:lstStyle/>
          <a:p>
            <a:pPr algn="ctr"/>
            <a:r>
              <a:rPr lang="en-US" sz="66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 Code Judge }</a:t>
            </a:r>
          </a:p>
          <a:p>
            <a:pPr algn="ctr"/>
            <a:r>
              <a:rPr lang="en-US" sz="66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&lt;/&gt;</a:t>
            </a:r>
            <a:endParaRPr lang="en-US" sz="6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Rectangle 2"/>
          <p:cNvSpPr/>
          <p:nvPr/>
        </p:nvSpPr>
        <p:spPr>
          <a:xfrm>
            <a:off x="8457462" y="5423933"/>
            <a:ext cx="3243219" cy="1231106"/>
          </a:xfrm>
          <a:prstGeom prst="rect">
            <a:avLst/>
          </a:prstGeom>
          <a:noFill/>
        </p:spPr>
        <p:txBody>
          <a:bodyPr wrap="square" lIns="91440" tIns="45720" rIns="91440" bIns="45720">
            <a:spAutoFit/>
          </a:bodyPr>
          <a:lstStyle/>
          <a:p>
            <a:pPr algn="ctr"/>
            <a:r>
              <a:rPr lang="en-US" sz="2000" b="1" cap="none" spc="0" dirty="0" smtClean="0">
                <a:ln w="0"/>
                <a:solidFill>
                  <a:schemeClr val="tx1"/>
                </a:solidFill>
                <a:effectLst>
                  <a:outerShdw blurRad="38100" dist="19050" dir="2700000" algn="tl" rotWithShape="0">
                    <a:schemeClr val="dk1">
                      <a:alpha val="40000"/>
                    </a:schemeClr>
                  </a:outerShdw>
                </a:effectLst>
                <a:latin typeface="Comic Sans MS" panose="030F0702030302020204" pitchFamily="66" charset="0"/>
              </a:rPr>
              <a:t>Developers:</a:t>
            </a:r>
          </a:p>
          <a:p>
            <a:pPr algn="ctr"/>
            <a:r>
              <a:rPr lang="en-US" dirty="0" smtClean="0">
                <a:ln w="0"/>
                <a:effectLst>
                  <a:outerShdw blurRad="38100" dist="19050" dir="2700000" algn="tl" rotWithShape="0">
                    <a:schemeClr val="dk1">
                      <a:alpha val="40000"/>
                    </a:schemeClr>
                  </a:outerShdw>
                </a:effectLst>
              </a:rPr>
              <a:t>Gaurav Rajput</a:t>
            </a:r>
          </a:p>
          <a:p>
            <a:pPr algn="ctr"/>
            <a:r>
              <a:rPr lang="en-US" b="0" cap="none" spc="0" dirty="0" err="1" smtClean="0">
                <a:ln w="0"/>
                <a:solidFill>
                  <a:schemeClr val="tx1"/>
                </a:solidFill>
                <a:effectLst>
                  <a:outerShdw blurRad="38100" dist="19050" dir="2700000" algn="tl" rotWithShape="0">
                    <a:schemeClr val="dk1">
                      <a:alpha val="40000"/>
                    </a:schemeClr>
                  </a:outerShdw>
                </a:effectLst>
              </a:rPr>
              <a:t>Divyank</a:t>
            </a:r>
            <a:r>
              <a:rPr lang="en-US" b="0" cap="none" spc="0" dirty="0" smtClean="0">
                <a:ln w="0"/>
                <a:solidFill>
                  <a:schemeClr val="tx1"/>
                </a:solidFill>
                <a:effectLst>
                  <a:outerShdw blurRad="38100" dist="19050" dir="2700000" algn="tl" rotWithShape="0">
                    <a:schemeClr val="dk1">
                      <a:alpha val="40000"/>
                    </a:schemeClr>
                  </a:outerShdw>
                </a:effectLst>
              </a:rPr>
              <a:t> </a:t>
            </a:r>
            <a:r>
              <a:rPr lang="en-US" b="0" cap="none" spc="0" dirty="0" err="1" smtClean="0">
                <a:ln w="0"/>
                <a:solidFill>
                  <a:schemeClr val="tx1"/>
                </a:solidFill>
                <a:effectLst>
                  <a:outerShdw blurRad="38100" dist="19050" dir="2700000" algn="tl" rotWithShape="0">
                    <a:schemeClr val="dk1">
                      <a:alpha val="40000"/>
                    </a:schemeClr>
                  </a:outerShdw>
                </a:effectLst>
              </a:rPr>
              <a:t>Pahlazani</a:t>
            </a:r>
            <a:endParaRPr lang="en-US" b="0" cap="none" spc="0" dirty="0" smtClean="0">
              <a:ln w="0"/>
              <a:solidFill>
                <a:schemeClr val="tx1"/>
              </a:solidFill>
              <a:effectLst>
                <a:outerShdw blurRad="38100" dist="19050" dir="2700000" algn="tl" rotWithShape="0">
                  <a:schemeClr val="dk1">
                    <a:alpha val="40000"/>
                  </a:schemeClr>
                </a:outerShdw>
              </a:effectLst>
            </a:endParaRPr>
          </a:p>
          <a:p>
            <a:pPr algn="ctr"/>
            <a:r>
              <a:rPr lang="en-US" dirty="0" err="1" smtClean="0">
                <a:ln w="0"/>
                <a:effectLst>
                  <a:outerShdw blurRad="38100" dist="19050" dir="2700000" algn="tl" rotWithShape="0">
                    <a:schemeClr val="dk1">
                      <a:alpha val="40000"/>
                    </a:schemeClr>
                  </a:outerShdw>
                </a:effectLst>
              </a:rPr>
              <a:t>Himanshu</a:t>
            </a:r>
            <a:r>
              <a:rPr lang="en-US" dirty="0" smtClean="0">
                <a:ln w="0"/>
                <a:effectLst>
                  <a:outerShdw blurRad="38100" dist="19050" dir="2700000" algn="tl" rotWithShape="0">
                    <a:schemeClr val="dk1">
                      <a:alpha val="40000"/>
                    </a:schemeClr>
                  </a:outerShdw>
                </a:effectLst>
              </a:rPr>
              <a:t> Nigam</a:t>
            </a:r>
            <a:endParaRPr lang="en-US"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599456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Requirements</a:t>
            </a:r>
            <a:endParaRPr lang="en-US" dirty="0"/>
          </a:p>
        </p:txBody>
      </p:sp>
      <p:sp>
        <p:nvSpPr>
          <p:cNvPr id="3" name="Text Placeholder 2"/>
          <p:cNvSpPr>
            <a:spLocks noGrp="1"/>
          </p:cNvSpPr>
          <p:nvPr>
            <p:ph type="body" sz="half" idx="2"/>
          </p:nvPr>
        </p:nvSpPr>
        <p:spPr/>
        <p:txBody>
          <a:bodyPr/>
          <a:lstStyle/>
          <a:p>
            <a:pPr marL="285750" indent="-285750">
              <a:buFont typeface="Arial" panose="020B0604020202020204" pitchFamily="34" charset="0"/>
              <a:buChar char="•"/>
            </a:pPr>
            <a:r>
              <a:rPr lang="en-US" dirty="0" smtClean="0"/>
              <a:t>Tools and Technologies: NetBeans or Eclipse, HTML, CSS, JS, Java</a:t>
            </a:r>
          </a:p>
          <a:p>
            <a:pPr marL="285750" indent="-285750">
              <a:buFont typeface="Arial" panose="020B0604020202020204" pitchFamily="34" charset="0"/>
              <a:buChar char="•"/>
            </a:pPr>
            <a:r>
              <a:rPr lang="en-US" dirty="0" smtClean="0"/>
              <a:t>OS: Windows 7 or above</a:t>
            </a:r>
          </a:p>
          <a:p>
            <a:pPr marL="285750" lvl="0" indent="-285750">
              <a:buFont typeface="Arial" panose="020B0604020202020204" pitchFamily="34" charset="0"/>
              <a:buChar char="•"/>
            </a:pPr>
            <a:r>
              <a:rPr lang="en-GB" dirty="0"/>
              <a:t>Apache Tomcat sever (or any Server supporting java)</a:t>
            </a:r>
            <a:endParaRPr lang="en-US" dirty="0"/>
          </a:p>
          <a:p>
            <a:pPr marL="285750" lvl="0" indent="-285750">
              <a:buFont typeface="Arial" panose="020B0604020202020204" pitchFamily="34" charset="0"/>
              <a:buChar char="•"/>
            </a:pPr>
            <a:r>
              <a:rPr lang="en-GB" dirty="0"/>
              <a:t>Linux server at the backend</a:t>
            </a:r>
            <a:r>
              <a:rPr lang="en-GB" dirty="0" smtClean="0"/>
              <a:t>.</a:t>
            </a:r>
            <a:endParaRPr lang="en-US" dirty="0"/>
          </a:p>
        </p:txBody>
      </p:sp>
    </p:spTree>
    <p:extLst>
      <p:ext uri="{BB962C8B-B14F-4D97-AF65-F5344CB8AC3E}">
        <p14:creationId xmlns:p14="http://schemas.microsoft.com/office/powerpoint/2010/main" val="42602597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8000" dirty="0" smtClean="0"/>
              <a:t>THANK YOU</a:t>
            </a:r>
            <a:endParaRPr lang="en-US" sz="8000" dirty="0"/>
          </a:p>
        </p:txBody>
      </p:sp>
      <p:sp>
        <p:nvSpPr>
          <p:cNvPr id="3" name="Text Placeholder 2"/>
          <p:cNvSpPr>
            <a:spLocks noGrp="1"/>
          </p:cNvSpPr>
          <p:nvPr>
            <p:ph type="body" sz="half" idx="2"/>
          </p:nvPr>
        </p:nvSpPr>
        <p:spPr>
          <a:xfrm>
            <a:off x="2169994" y="3556947"/>
            <a:ext cx="7042245" cy="2476500"/>
          </a:xfrm>
        </p:spPr>
        <p:txBody>
          <a:bodyPr>
            <a:normAutofit/>
          </a:bodyPr>
          <a:lstStyle/>
          <a:p>
            <a:r>
              <a:rPr lang="en-US" sz="7200" dirty="0" smtClean="0"/>
              <a:t>Any Questions?</a:t>
            </a:r>
            <a:endParaRPr lang="en-US" sz="7200" dirty="0"/>
          </a:p>
        </p:txBody>
      </p:sp>
    </p:spTree>
    <p:extLst>
      <p:ext uri="{BB962C8B-B14F-4D97-AF65-F5344CB8AC3E}">
        <p14:creationId xmlns:p14="http://schemas.microsoft.com/office/powerpoint/2010/main" val="34379842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What is Code Judge</a:t>
            </a:r>
            <a:endParaRPr lang="en-IN" b="1" dirty="0"/>
          </a:p>
        </p:txBody>
      </p:sp>
      <p:sp>
        <p:nvSpPr>
          <p:cNvPr id="3" name="Text Placeholder 2"/>
          <p:cNvSpPr>
            <a:spLocks noGrp="1"/>
          </p:cNvSpPr>
          <p:nvPr>
            <p:ph type="body" sz="half" idx="2"/>
          </p:nvPr>
        </p:nvSpPr>
        <p:spPr>
          <a:xfrm>
            <a:off x="1154954" y="3193575"/>
            <a:ext cx="10131745" cy="3275463"/>
          </a:xfrm>
        </p:spPr>
        <p:txBody>
          <a:bodyPr>
            <a:noAutofit/>
          </a:bodyPr>
          <a:lstStyle/>
          <a:p>
            <a:pPr marL="457200" indent="-457200">
              <a:buFont typeface="Arial" panose="020B0604020202020204" pitchFamily="34" charset="0"/>
              <a:buChar char="•"/>
            </a:pPr>
            <a:r>
              <a:rPr lang="en-GB" sz="2400" dirty="0"/>
              <a:t>Code Judge is a web portal where online coding examinations can be conducted or the user can enhance </a:t>
            </a:r>
            <a:r>
              <a:rPr lang="en-GB" sz="2400" dirty="0" smtClean="0"/>
              <a:t>their </a:t>
            </a:r>
            <a:r>
              <a:rPr lang="en-GB" sz="2400" dirty="0"/>
              <a:t>skills by attempting the coding challenges</a:t>
            </a:r>
            <a:r>
              <a:rPr lang="en-GB" sz="2400" dirty="0" smtClean="0"/>
              <a:t>.</a:t>
            </a:r>
          </a:p>
          <a:p>
            <a:pPr marL="457200" indent="-457200">
              <a:buFont typeface="Arial" panose="020B0604020202020204" pitchFamily="34" charset="0"/>
              <a:buChar char="•"/>
            </a:pPr>
            <a:r>
              <a:rPr lang="en-GB" sz="2400" dirty="0" smtClean="0"/>
              <a:t> </a:t>
            </a:r>
            <a:r>
              <a:rPr lang="en-GB" sz="2400" dirty="0"/>
              <a:t>There will be mainly two users: Examiner, who can conduct the test on the portal and Students, who will attempt them. </a:t>
            </a:r>
            <a:endParaRPr lang="en-GB" sz="2400" dirty="0" smtClean="0"/>
          </a:p>
          <a:p>
            <a:pPr marL="457200" indent="-457200">
              <a:buFont typeface="Arial" panose="020B0604020202020204" pitchFamily="34" charset="0"/>
              <a:buChar char="•"/>
            </a:pPr>
            <a:r>
              <a:rPr lang="en-GB" sz="2400" dirty="0" smtClean="0"/>
              <a:t>On </a:t>
            </a:r>
            <a:r>
              <a:rPr lang="en-GB" sz="2400" dirty="0"/>
              <a:t>submitting, the code will be executed on the server </a:t>
            </a:r>
            <a:r>
              <a:rPr lang="en-GB" sz="2400" dirty="0" smtClean="0"/>
              <a:t>and the result will be displayed to the student in form of a green tick if correct else a red tick.</a:t>
            </a:r>
          </a:p>
        </p:txBody>
      </p:sp>
    </p:spTree>
    <p:extLst>
      <p:ext uri="{BB962C8B-B14F-4D97-AF65-F5344CB8AC3E}">
        <p14:creationId xmlns:p14="http://schemas.microsoft.com/office/powerpoint/2010/main" val="26187165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What is Code Judge </a:t>
            </a:r>
            <a:r>
              <a:rPr lang="en-US" dirty="0" smtClean="0"/>
              <a:t>(cont.)</a:t>
            </a:r>
            <a:endParaRPr lang="en-IN" dirty="0"/>
          </a:p>
        </p:txBody>
      </p:sp>
      <p:sp>
        <p:nvSpPr>
          <p:cNvPr id="3" name="Text Placeholder 2"/>
          <p:cNvSpPr>
            <a:spLocks noGrp="1"/>
          </p:cNvSpPr>
          <p:nvPr>
            <p:ph type="body" sz="half" idx="2"/>
          </p:nvPr>
        </p:nvSpPr>
        <p:spPr>
          <a:xfrm>
            <a:off x="1154954" y="3193575"/>
            <a:ext cx="10131745" cy="3275463"/>
          </a:xfrm>
        </p:spPr>
        <p:txBody>
          <a:bodyPr>
            <a:noAutofit/>
          </a:bodyPr>
          <a:lstStyle/>
          <a:p>
            <a:pPr marL="457200" indent="-457200">
              <a:buFont typeface="Arial" panose="020B0604020202020204" pitchFamily="34" charset="0"/>
              <a:buChar char="•"/>
            </a:pPr>
            <a:r>
              <a:rPr lang="en-GB" sz="2400" dirty="0" smtClean="0"/>
              <a:t>For every program there will be certain test cases that the code should pass in order to be accepted. After a code is accepted a green tick will be shown to the student.</a:t>
            </a:r>
          </a:p>
          <a:p>
            <a:pPr marL="457200" indent="-457200">
              <a:buFont typeface="Arial" panose="020B0604020202020204" pitchFamily="34" charset="0"/>
              <a:buChar char="•"/>
            </a:pPr>
            <a:r>
              <a:rPr lang="en-GB" sz="2400" dirty="0" smtClean="0"/>
              <a:t>At the end of the examination a  Leader Board will be generated, it will have the names of students in order of their marks or completion time. </a:t>
            </a:r>
          </a:p>
        </p:txBody>
      </p:sp>
    </p:spTree>
    <p:extLst>
      <p:ext uri="{BB962C8B-B14F-4D97-AF65-F5344CB8AC3E}">
        <p14:creationId xmlns:p14="http://schemas.microsoft.com/office/powerpoint/2010/main" val="26914838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What is Code Judge </a:t>
            </a:r>
            <a:r>
              <a:rPr lang="en-US" dirty="0" smtClean="0"/>
              <a:t>(cont.)</a:t>
            </a:r>
            <a:endParaRPr lang="en-IN" dirty="0"/>
          </a:p>
        </p:txBody>
      </p:sp>
      <p:sp>
        <p:nvSpPr>
          <p:cNvPr id="3" name="Text Placeholder 2"/>
          <p:cNvSpPr>
            <a:spLocks noGrp="1"/>
          </p:cNvSpPr>
          <p:nvPr>
            <p:ph type="body" sz="half" idx="2"/>
          </p:nvPr>
        </p:nvSpPr>
        <p:spPr>
          <a:xfrm>
            <a:off x="1154954" y="3193575"/>
            <a:ext cx="10131745" cy="3275463"/>
          </a:xfrm>
        </p:spPr>
        <p:txBody>
          <a:bodyPr>
            <a:noAutofit/>
          </a:bodyPr>
          <a:lstStyle/>
          <a:p>
            <a:pPr marL="457200" indent="-457200">
              <a:buFont typeface="Arial" panose="020B0604020202020204" pitchFamily="34" charset="0"/>
              <a:buChar char="•"/>
            </a:pPr>
            <a:r>
              <a:rPr lang="en-GB" sz="2400" dirty="0" smtClean="0"/>
              <a:t>Usually students copy their code from others, in order to prevent copying of </a:t>
            </a:r>
            <a:r>
              <a:rPr lang="en-GB" sz="2400" smtClean="0"/>
              <a:t>code </a:t>
            </a:r>
            <a:r>
              <a:rPr lang="en-GB" sz="2400" smtClean="0"/>
              <a:t>SOCO </a:t>
            </a:r>
            <a:r>
              <a:rPr lang="en-GB" sz="2400" dirty="0" smtClean="0"/>
              <a:t>module is used. </a:t>
            </a:r>
          </a:p>
          <a:p>
            <a:pPr marL="457200" indent="-457200">
              <a:buFont typeface="Arial" panose="020B0604020202020204" pitchFamily="34" charset="0"/>
              <a:buChar char="•"/>
            </a:pPr>
            <a:r>
              <a:rPr lang="en-GB" sz="2400" dirty="0" smtClean="0"/>
              <a:t>The examiner will be able to see the percentage of similarity in the code using SOCO module.</a:t>
            </a:r>
            <a:endParaRPr lang="en-IN" sz="2400" dirty="0"/>
          </a:p>
        </p:txBody>
      </p:sp>
    </p:spTree>
    <p:extLst>
      <p:ext uri="{BB962C8B-B14F-4D97-AF65-F5344CB8AC3E}">
        <p14:creationId xmlns:p14="http://schemas.microsoft.com/office/powerpoint/2010/main" val="19657335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         Need for Code Judge</a:t>
            </a:r>
            <a:endParaRPr lang="en-IN" b="1" dirty="0"/>
          </a:p>
        </p:txBody>
      </p:sp>
      <p:sp>
        <p:nvSpPr>
          <p:cNvPr id="3" name="Text Placeholder 2"/>
          <p:cNvSpPr>
            <a:spLocks noGrp="1"/>
          </p:cNvSpPr>
          <p:nvPr>
            <p:ph type="body" sz="half" idx="2"/>
          </p:nvPr>
        </p:nvSpPr>
        <p:spPr/>
        <p:txBody>
          <a:bodyPr>
            <a:noAutofit/>
          </a:bodyPr>
          <a:lstStyle/>
          <a:p>
            <a:pPr marL="342900" indent="-342900">
              <a:buFont typeface="Arial" panose="020B0604020202020204" pitchFamily="34" charset="0"/>
              <a:buChar char="•"/>
            </a:pPr>
            <a:r>
              <a:rPr lang="en-GB" sz="2400" dirty="0"/>
              <a:t>Whenever coding examinations are conducted, the students are required to write a program and the examiner needs to check the program of each and every student individually</a:t>
            </a:r>
            <a:r>
              <a:rPr lang="en-GB" sz="2400" dirty="0" smtClean="0"/>
              <a:t>.</a:t>
            </a:r>
          </a:p>
        </p:txBody>
      </p:sp>
    </p:spTree>
    <p:extLst>
      <p:ext uri="{BB962C8B-B14F-4D97-AF65-F5344CB8AC3E}">
        <p14:creationId xmlns:p14="http://schemas.microsoft.com/office/powerpoint/2010/main" val="20411056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Need for Code Judge </a:t>
            </a:r>
            <a:r>
              <a:rPr lang="en-US" dirty="0" smtClean="0"/>
              <a:t>(cont.)</a:t>
            </a:r>
            <a:endParaRPr lang="en-IN" dirty="0"/>
          </a:p>
        </p:txBody>
      </p:sp>
      <p:sp>
        <p:nvSpPr>
          <p:cNvPr id="3" name="Text Placeholder 2"/>
          <p:cNvSpPr>
            <a:spLocks noGrp="1"/>
          </p:cNvSpPr>
          <p:nvPr>
            <p:ph type="body" sz="half" idx="2"/>
          </p:nvPr>
        </p:nvSpPr>
        <p:spPr/>
        <p:txBody>
          <a:bodyPr>
            <a:noAutofit/>
          </a:bodyPr>
          <a:lstStyle/>
          <a:p>
            <a:pPr marL="342900" indent="-342900">
              <a:buFont typeface="Arial" panose="020B0604020202020204" pitchFamily="34" charset="0"/>
              <a:buChar char="•"/>
            </a:pPr>
            <a:r>
              <a:rPr lang="en-GB" sz="2400" dirty="0" smtClean="0"/>
              <a:t>So</a:t>
            </a:r>
            <a:r>
              <a:rPr lang="en-GB" sz="2400" dirty="0"/>
              <a:t>, Code Judge will allow the examiner the flexibility to conduct tests, the Code Judge will examine all the submitted codes by students and check all at once whose program has been executed and grade them accordingly, this will save the time and extra work of the examiner</a:t>
            </a:r>
            <a:r>
              <a:rPr lang="en-GB" sz="2400" dirty="0" smtClean="0"/>
              <a:t>.</a:t>
            </a:r>
          </a:p>
        </p:txBody>
      </p:sp>
    </p:spTree>
    <p:extLst>
      <p:ext uri="{BB962C8B-B14F-4D97-AF65-F5344CB8AC3E}">
        <p14:creationId xmlns:p14="http://schemas.microsoft.com/office/powerpoint/2010/main" val="34018261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Need for Code Judge </a:t>
            </a:r>
            <a:r>
              <a:rPr lang="en-US" dirty="0" smtClean="0"/>
              <a:t>(cont.)</a:t>
            </a:r>
            <a:endParaRPr lang="en-IN" dirty="0"/>
          </a:p>
        </p:txBody>
      </p:sp>
      <p:sp>
        <p:nvSpPr>
          <p:cNvPr id="3" name="Text Placeholder 2"/>
          <p:cNvSpPr>
            <a:spLocks noGrp="1"/>
          </p:cNvSpPr>
          <p:nvPr>
            <p:ph type="body" sz="half" idx="2"/>
          </p:nvPr>
        </p:nvSpPr>
        <p:spPr/>
        <p:txBody>
          <a:bodyPr>
            <a:normAutofit/>
          </a:bodyPr>
          <a:lstStyle/>
          <a:p>
            <a:pPr marL="342900" indent="-342900">
              <a:buFont typeface="Arial" panose="020B0604020202020204" pitchFamily="34" charset="0"/>
              <a:buChar char="•"/>
            </a:pPr>
            <a:r>
              <a:rPr lang="en-GB" sz="2400" dirty="0" smtClean="0"/>
              <a:t>Many </a:t>
            </a:r>
            <a:r>
              <a:rPr lang="en-GB" sz="2400" dirty="0"/>
              <a:t>times students copy and paste the programs therefore Code Judge will also provide the functionality for preventing copying and pasting any pre written programming code, this ensures that students write the program with their own knowledge.</a:t>
            </a:r>
            <a:endParaRPr lang="en-IN" sz="2400" dirty="0"/>
          </a:p>
        </p:txBody>
      </p:sp>
    </p:spTree>
    <p:extLst>
      <p:ext uri="{BB962C8B-B14F-4D97-AF65-F5344CB8AC3E}">
        <p14:creationId xmlns:p14="http://schemas.microsoft.com/office/powerpoint/2010/main" val="6408046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Modules</a:t>
            </a:r>
            <a:endParaRPr lang="en-US" b="1" dirty="0"/>
          </a:p>
        </p:txBody>
      </p:sp>
      <p:sp>
        <p:nvSpPr>
          <p:cNvPr id="3" name="Text Placeholder 2"/>
          <p:cNvSpPr>
            <a:spLocks noGrp="1"/>
          </p:cNvSpPr>
          <p:nvPr>
            <p:ph type="body" sz="half" idx="2"/>
          </p:nvPr>
        </p:nvSpPr>
        <p:spPr>
          <a:xfrm>
            <a:off x="1154955" y="3297640"/>
            <a:ext cx="8825659" cy="2721022"/>
          </a:xfrm>
        </p:spPr>
        <p:txBody>
          <a:bodyPr>
            <a:normAutofit/>
          </a:bodyPr>
          <a:lstStyle/>
          <a:p>
            <a:pPr marL="285750" indent="-285750">
              <a:buFont typeface="Arial" panose="020B0604020202020204" pitchFamily="34" charset="0"/>
              <a:buChar char="•"/>
            </a:pPr>
            <a:r>
              <a:rPr lang="en-US" sz="2400" dirty="0" smtClean="0"/>
              <a:t>Front End Module</a:t>
            </a:r>
          </a:p>
          <a:p>
            <a:pPr marL="285750" indent="-285750">
              <a:buFont typeface="Arial" panose="020B0604020202020204" pitchFamily="34" charset="0"/>
              <a:buChar char="•"/>
            </a:pPr>
            <a:r>
              <a:rPr lang="en-US" sz="2400" dirty="0" smtClean="0"/>
              <a:t>Compilation Module</a:t>
            </a:r>
          </a:p>
          <a:p>
            <a:pPr marL="285750" indent="-285750">
              <a:buFont typeface="Arial" panose="020B0604020202020204" pitchFamily="34" charset="0"/>
              <a:buChar char="•"/>
            </a:pPr>
            <a:r>
              <a:rPr lang="en-US" sz="2400" dirty="0" smtClean="0"/>
              <a:t>Test Case Module</a:t>
            </a:r>
          </a:p>
          <a:p>
            <a:pPr marL="285750" indent="-285750">
              <a:buFont typeface="Arial" panose="020B0604020202020204" pitchFamily="34" charset="0"/>
              <a:buChar char="•"/>
            </a:pPr>
            <a:r>
              <a:rPr lang="en-US" sz="2400" dirty="0" smtClean="0"/>
              <a:t>Result Module</a:t>
            </a:r>
          </a:p>
          <a:p>
            <a:pPr marL="285750" indent="-285750">
              <a:buFont typeface="Arial" panose="020B0604020202020204" pitchFamily="34" charset="0"/>
              <a:buChar char="•"/>
            </a:pPr>
            <a:r>
              <a:rPr lang="en-US" sz="2400" dirty="0" smtClean="0"/>
              <a:t>SOCO Module</a:t>
            </a:r>
            <a:endParaRPr lang="en-US" sz="2400" dirty="0"/>
          </a:p>
        </p:txBody>
      </p:sp>
    </p:spTree>
    <p:extLst>
      <p:ext uri="{BB962C8B-B14F-4D97-AF65-F5344CB8AC3E}">
        <p14:creationId xmlns:p14="http://schemas.microsoft.com/office/powerpoint/2010/main" val="3092398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Requirements</a:t>
            </a:r>
            <a:endParaRPr lang="en-US" dirty="0"/>
          </a:p>
        </p:txBody>
      </p:sp>
      <p:sp>
        <p:nvSpPr>
          <p:cNvPr id="3" name="Text Placeholder 2"/>
          <p:cNvSpPr>
            <a:spLocks noGrp="1"/>
          </p:cNvSpPr>
          <p:nvPr>
            <p:ph type="body" sz="half" idx="2"/>
          </p:nvPr>
        </p:nvSpPr>
        <p:spPr/>
        <p:txBody>
          <a:bodyPr/>
          <a:lstStyle/>
          <a:p>
            <a:r>
              <a:rPr lang="en-US" dirty="0" smtClean="0"/>
              <a:t>Processor: Intel Core 2 Duo (1.2 GHz) or higher</a:t>
            </a:r>
          </a:p>
          <a:p>
            <a:r>
              <a:rPr lang="en-US" dirty="0" smtClean="0"/>
              <a:t>RAM: 2GB or more</a:t>
            </a:r>
          </a:p>
          <a:p>
            <a:r>
              <a:rPr lang="en-US" dirty="0" smtClean="0"/>
              <a:t>Hard Disk Space: 5GB</a:t>
            </a:r>
            <a:endParaRPr lang="en-US" dirty="0"/>
          </a:p>
        </p:txBody>
      </p:sp>
    </p:spTree>
    <p:extLst>
      <p:ext uri="{BB962C8B-B14F-4D97-AF65-F5344CB8AC3E}">
        <p14:creationId xmlns:p14="http://schemas.microsoft.com/office/powerpoint/2010/main" val="23970437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115</TotalTime>
  <Words>440</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Comic Sans MS</vt:lpstr>
      <vt:lpstr>Wingdings 3</vt:lpstr>
      <vt:lpstr>Ion Boardroom</vt:lpstr>
      <vt:lpstr>PowerPoint Presentation</vt:lpstr>
      <vt:lpstr>What is Code Judge</vt:lpstr>
      <vt:lpstr>What is Code Judge (cont.)</vt:lpstr>
      <vt:lpstr>What is Code Judge (cont.)</vt:lpstr>
      <vt:lpstr>         Need for Code Judge</vt:lpstr>
      <vt:lpstr>Need for Code Judge (cont.)</vt:lpstr>
      <vt:lpstr>Need for Code Judge (cont.)</vt:lpstr>
      <vt:lpstr>Modules</vt:lpstr>
      <vt:lpstr>Hardware Requirements</vt:lpstr>
      <vt:lpstr>Software Requirements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SONY</dc:creator>
  <cp:lastModifiedBy>Divyank Pahlazani</cp:lastModifiedBy>
  <cp:revision>47</cp:revision>
  <dcterms:created xsi:type="dcterms:W3CDTF">2016-09-11T09:09:01Z</dcterms:created>
  <dcterms:modified xsi:type="dcterms:W3CDTF">2016-09-12T08:48:57Z</dcterms:modified>
</cp:coreProperties>
</file>