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Quiz Mania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Play and learn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80" y="39833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67" y="1267098"/>
            <a:ext cx="8915400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Quiz Game is capable to handle number of Question record having all their information stored in the backend file.</a:t>
            </a:r>
          </a:p>
        </p:txBody>
      </p:sp>
    </p:spTree>
    <p:extLst>
      <p:ext uri="{BB962C8B-B14F-4D97-AF65-F5344CB8AC3E}">
        <p14:creationId xmlns:p14="http://schemas.microsoft.com/office/powerpoint/2010/main" val="38515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49" y="330599"/>
            <a:ext cx="8911687" cy="98304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b="1" dirty="0" smtClean="0">
                <a:latin typeface="Book Antiqua" panose="02040602050305030304" pitchFamily="18" charset="0"/>
                <a:cs typeface="Arabic Typesetting" panose="03020402040406030203" pitchFamily="66" charset="-78"/>
              </a:rPr>
              <a:t>Introduction:</a:t>
            </a:r>
            <a:endParaRPr lang="en-US" b="1" dirty="0">
              <a:latin typeface="Book Antiqua" panose="020406020503050303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57" y="1715911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In “</a:t>
            </a:r>
            <a:r>
              <a:rPr lang="en-US" sz="2000" i="1" dirty="0" smtClean="0">
                <a:latin typeface="Century" panose="02040604050505020304" pitchFamily="18" charset="0"/>
              </a:rPr>
              <a:t>QUIZ MANIA</a:t>
            </a:r>
            <a:r>
              <a:rPr lang="en-US" sz="2000" dirty="0" smtClean="0">
                <a:latin typeface="Century" panose="02040604050505020304" pitchFamily="18" charset="0"/>
              </a:rPr>
              <a:t>”  you can </a:t>
            </a:r>
            <a:r>
              <a:rPr lang="en-US" sz="2000" dirty="0">
                <a:latin typeface="Century" panose="02040604050505020304" pitchFamily="18" charset="0"/>
              </a:rPr>
              <a:t>generate and manage a simple database for </a:t>
            </a:r>
            <a:r>
              <a:rPr lang="en-US" sz="2000" dirty="0" smtClean="0">
                <a:latin typeface="Century" panose="02040604050505020304" pitchFamily="18" charset="0"/>
              </a:rPr>
              <a:t>questions. The </a:t>
            </a:r>
            <a:r>
              <a:rPr lang="en-US" sz="2000" dirty="0">
                <a:latin typeface="Century" panose="02040604050505020304" pitchFamily="18" charset="0"/>
              </a:rPr>
              <a:t>question number is automatically generated by the software and is stored in </a:t>
            </a:r>
            <a:r>
              <a:rPr lang="en-US" sz="2000" dirty="0" smtClean="0">
                <a:latin typeface="Century" panose="02040604050505020304" pitchFamily="18" charset="0"/>
              </a:rPr>
              <a:t>a file </a:t>
            </a:r>
            <a:r>
              <a:rPr lang="en-US" sz="2000" dirty="0">
                <a:latin typeface="Century" panose="02040604050505020304" pitchFamily="18" charset="0"/>
              </a:rPr>
              <a:t>by the name 'QUESTION'. </a:t>
            </a:r>
            <a:r>
              <a:rPr lang="en-US" sz="2000" dirty="0" smtClean="0">
                <a:latin typeface="Century" panose="02040604050505020304" pitchFamily="18" charset="0"/>
              </a:rPr>
              <a:t>In </a:t>
            </a:r>
            <a:r>
              <a:rPr lang="en-US" sz="2000" dirty="0">
                <a:latin typeface="Century" panose="02040604050505020304" pitchFamily="18" charset="0"/>
              </a:rPr>
              <a:t>this software </a:t>
            </a:r>
            <a:r>
              <a:rPr lang="en-US" sz="2000" dirty="0" smtClean="0">
                <a:latin typeface="Century" panose="02040604050505020304" pitchFamily="18" charset="0"/>
              </a:rPr>
              <a:t>the Question </a:t>
            </a:r>
            <a:r>
              <a:rPr lang="en-US" sz="2000" dirty="0">
                <a:latin typeface="Century" panose="02040604050505020304" pitchFamily="18" charset="0"/>
              </a:rPr>
              <a:t>will be asked to the user &amp; the user get 10 sec for answering the question. If the user is correct then he </a:t>
            </a:r>
            <a:r>
              <a:rPr lang="en-US" sz="2000" dirty="0" smtClean="0">
                <a:latin typeface="Century" panose="02040604050505020304" pitchFamily="18" charset="0"/>
              </a:rPr>
              <a:t>get </a:t>
            </a:r>
            <a:r>
              <a:rPr lang="en-US" sz="2000" dirty="0">
                <a:latin typeface="Century" panose="02040604050505020304" pitchFamily="18" charset="0"/>
              </a:rPr>
              <a:t>10 points on every question. If he is incorrect </a:t>
            </a:r>
            <a:r>
              <a:rPr lang="en-US" sz="2000" dirty="0" smtClean="0">
                <a:latin typeface="Century" panose="02040604050505020304" pitchFamily="18" charset="0"/>
              </a:rPr>
              <a:t>he loses 2 points.</a:t>
            </a: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  <a:ea typeface="Batang" panose="02030600000101010101" pitchFamily="18" charset="-127"/>
              </a:rPr>
              <a:t>This </a:t>
            </a:r>
            <a:r>
              <a:rPr lang="en-US" sz="2000" dirty="0">
                <a:latin typeface="Century" panose="02040604050505020304" pitchFamily="18" charset="0"/>
                <a:ea typeface="Batang" panose="02030600000101010101" pitchFamily="18" charset="-127"/>
              </a:rPr>
              <a:t>project is </a:t>
            </a:r>
            <a:r>
              <a:rPr lang="en-US" sz="2000" dirty="0" smtClean="0">
                <a:latin typeface="Century" panose="02040604050505020304" pitchFamily="18" charset="0"/>
                <a:ea typeface="Batang" panose="02030600000101010101" pitchFamily="18" charset="-127"/>
              </a:rPr>
              <a:t>developed considering “QUIZ” information keeping context of the customer in mind.</a:t>
            </a:r>
            <a:endParaRPr lang="en-US" sz="2000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804" y="624110"/>
            <a:ext cx="8911687" cy="12808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first page will be a login page where the user will login as </a:t>
            </a:r>
            <a:r>
              <a:rPr lang="en-US" sz="2000" b="1" dirty="0" smtClean="0"/>
              <a:t>Admin </a:t>
            </a:r>
            <a:r>
              <a:rPr lang="en-US" sz="2000" dirty="0" smtClean="0"/>
              <a:t>or </a:t>
            </a:r>
            <a:r>
              <a:rPr lang="en-US" sz="2000" b="1" dirty="0" smtClean="0"/>
              <a:t>Test taker</a:t>
            </a:r>
            <a:r>
              <a:rPr lang="en-IN" sz="2000" dirty="0" smtClean="0"/>
              <a:t>.</a:t>
            </a:r>
          </a:p>
          <a:p>
            <a:r>
              <a:rPr lang="en-US" sz="2000" dirty="0" smtClean="0"/>
              <a:t>The administrator will have the options to add the question to the database, add or delete the test takers login Id and Password from the database.</a:t>
            </a:r>
          </a:p>
          <a:p>
            <a:r>
              <a:rPr lang="en-US" sz="2000" dirty="0" smtClean="0"/>
              <a:t>The test taker after the login page will be prompted to select the topic on which he/she wants to take the </a:t>
            </a:r>
            <a:r>
              <a:rPr lang="en-US" sz="2000" smtClean="0"/>
              <a:t>quiz.</a:t>
            </a:r>
            <a:endParaRPr lang="en-IN" sz="2000" dirty="0"/>
          </a:p>
          <a:p>
            <a:r>
              <a:rPr lang="en-US" sz="2000" dirty="0" smtClean="0"/>
              <a:t>At the end of the quiz a detailed score card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271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78" y="0"/>
            <a:ext cx="57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80" y="398332"/>
            <a:ext cx="8911687" cy="1280890"/>
          </a:xfrm>
        </p:spPr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80" y="1679222"/>
            <a:ext cx="8915400" cy="2870200"/>
          </a:xfrm>
        </p:spPr>
        <p:txBody>
          <a:bodyPr>
            <a:normAutofit/>
          </a:bodyPr>
          <a:lstStyle/>
          <a:p>
            <a:r>
              <a:rPr lang="en-US" dirty="0" smtClean="0"/>
              <a:t>1.7 </a:t>
            </a:r>
            <a:r>
              <a:rPr lang="en-US" dirty="0"/>
              <a:t>GHz Pentium IV</a:t>
            </a:r>
          </a:p>
          <a:p>
            <a:r>
              <a:rPr lang="en-US" dirty="0" smtClean="0"/>
              <a:t>256 </a:t>
            </a:r>
            <a:r>
              <a:rPr lang="en-US" dirty="0"/>
              <a:t>MB RAM</a:t>
            </a:r>
          </a:p>
          <a:p>
            <a:r>
              <a:rPr lang="en-US" dirty="0" smtClean="0"/>
              <a:t>A </a:t>
            </a:r>
            <a:r>
              <a:rPr lang="en-US" dirty="0"/>
              <a:t>Hard-drive space for storing questions.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System: </a:t>
            </a:r>
            <a:r>
              <a:rPr lang="en-US" dirty="0" smtClean="0"/>
              <a:t>Any Windows Platform</a:t>
            </a:r>
            <a:endParaRPr lang="en-US" dirty="0"/>
          </a:p>
          <a:p>
            <a:r>
              <a:rPr lang="en-US" dirty="0" smtClean="0"/>
              <a:t>C++</a:t>
            </a:r>
            <a:endParaRPr lang="en-US" dirty="0"/>
          </a:p>
          <a:p>
            <a:r>
              <a:rPr lang="en-US" dirty="0" smtClean="0"/>
              <a:t>File Handling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4" y="0"/>
            <a:ext cx="1097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1" y="0"/>
            <a:ext cx="1094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7" y="0"/>
            <a:ext cx="1097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7" y="0"/>
            <a:ext cx="1095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241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Arabic Typesetting</vt:lpstr>
      <vt:lpstr>Arial</vt:lpstr>
      <vt:lpstr>Batang</vt:lpstr>
      <vt:lpstr>Book Antiqua</vt:lpstr>
      <vt:lpstr>Century</vt:lpstr>
      <vt:lpstr>Century Gothic</vt:lpstr>
      <vt:lpstr>Wingdings 3</vt:lpstr>
      <vt:lpstr>Wisp</vt:lpstr>
      <vt:lpstr>Quiz Mania</vt:lpstr>
      <vt:lpstr>Introduction:</vt:lpstr>
      <vt:lpstr>Description:</vt:lpstr>
      <vt:lpstr>PowerPoint Presentation</vt:lpstr>
      <vt:lpstr>Specific Requirements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Divyank Pahlazani</dc:creator>
  <cp:lastModifiedBy>Divyank Pahlazani</cp:lastModifiedBy>
  <cp:revision>34</cp:revision>
  <dcterms:created xsi:type="dcterms:W3CDTF">2015-09-03T14:56:57Z</dcterms:created>
  <dcterms:modified xsi:type="dcterms:W3CDTF">2015-10-19T05:10:04Z</dcterms:modified>
</cp:coreProperties>
</file>