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VZOVqMLg0blmYR/aKRgr9G1/A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407880" y="696960"/>
            <a:ext cx="6195600" cy="34858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702000" y="4416480"/>
            <a:ext cx="5608080" cy="4182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:notes"/>
          <p:cNvSpPr txBox="1"/>
          <p:nvPr>
            <p:ph idx="12" type="sldNum"/>
          </p:nvPr>
        </p:nvSpPr>
        <p:spPr>
          <a:xfrm>
            <a:off x="3970080" y="8829720"/>
            <a:ext cx="3038400" cy="464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407880" y="696960"/>
            <a:ext cx="6195600" cy="34858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702000" y="4416480"/>
            <a:ext cx="5608080" cy="4182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:notes"/>
          <p:cNvSpPr txBox="1"/>
          <p:nvPr>
            <p:ph idx="12" type="sldNum"/>
          </p:nvPr>
        </p:nvSpPr>
        <p:spPr>
          <a:xfrm>
            <a:off x="3970080" y="8829720"/>
            <a:ext cx="3038400" cy="464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432fad834_0_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9432fad834_0_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9432fad834_0_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432fad834_0_1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432fad834_0_1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9432fad834_0_1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23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7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19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20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sz="12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40920" y="304920"/>
            <a:ext cx="669600" cy="99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2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2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/>
          <p:nvPr/>
        </p:nvSpPr>
        <p:spPr>
          <a:xfrm>
            <a:off x="2133726" y="2070725"/>
            <a:ext cx="9249000" cy="3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rebuchet M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 Analytics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rebuchet MS"/>
              <a:buNone/>
            </a:pPr>
            <a:r>
              <a:rPr b="1" lang="en-US" sz="32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Amazon Stock Prediction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Name :Vinesh R              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SRN:PES1UG</a:t>
            </a:r>
            <a:r>
              <a:rPr b="1"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20CS504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Name :Srishti R                 SRN:PES1UG20CS329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rebuchet M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/>
          <p:nvPr/>
        </p:nvSpPr>
        <p:spPr>
          <a:xfrm>
            <a:off x="4371480" y="3352680"/>
            <a:ext cx="2506320" cy="70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rebuchet MS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304812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2057400" y="2209680"/>
            <a:ext cx="8076960" cy="419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▪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our project, we have decided to predict the closing prices of amazon stock after training our model on test data.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4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▪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Knowing the stock market and predicting the prices ,is a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valuable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skill in working in one of the biggest markets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4191120" y="1143000"/>
            <a:ext cx="647676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720" lvl="0" marL="34272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>
            <a:off x="304812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192900" y="2049100"/>
            <a:ext cx="11806200" cy="51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68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9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pandas,numpy-calculations and reading the data.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7483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Noto Sans"/>
              <a:buChar char="▪"/>
            </a:pPr>
            <a:r>
              <a:rPr lang="en-US" sz="2900">
                <a:solidFill>
                  <a:srgbClr val="212121"/>
                </a:solidFill>
              </a:rPr>
              <a:t> matplotlib.pyplot-plot graphs</a:t>
            </a:r>
            <a:endParaRPr sz="2900">
              <a:solidFill>
                <a:srgbClr val="212121"/>
              </a:solidFill>
            </a:endParaRPr>
          </a:p>
          <a:p>
            <a:pPr indent="-37483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Noto Sans"/>
              <a:buChar char="▪"/>
            </a:pPr>
            <a:r>
              <a:rPr lang="en-US" sz="2900">
                <a:solidFill>
                  <a:srgbClr val="212121"/>
                </a:solidFill>
              </a:rPr>
              <a:t>sklearn.linear_model-used for linear regression.</a:t>
            </a:r>
            <a:endParaRPr sz="2900">
              <a:solidFill>
                <a:srgbClr val="212121"/>
              </a:solidFill>
            </a:endParaRPr>
          </a:p>
          <a:p>
            <a:pPr indent="-37483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Noto Sans"/>
              <a:buChar char="▪"/>
            </a:pPr>
            <a:r>
              <a:rPr lang="en-US" sz="2900">
                <a:solidFill>
                  <a:srgbClr val="212121"/>
                </a:solidFill>
              </a:rPr>
              <a:t>sklearn.model_selection-to split data into test and train data.</a:t>
            </a:r>
            <a:endParaRPr sz="2900">
              <a:solidFill>
                <a:srgbClr val="212121"/>
              </a:solidFill>
            </a:endParaRPr>
          </a:p>
          <a:p>
            <a:pPr indent="-37483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Noto Sans"/>
              <a:buChar char="▪"/>
            </a:pPr>
            <a:r>
              <a:rPr lang="en-US" sz="2900">
                <a:solidFill>
                  <a:srgbClr val="212121"/>
                </a:solidFill>
              </a:rPr>
              <a:t>sklearn.metrics-to find mean squared error</a:t>
            </a:r>
            <a:endParaRPr sz="2900">
              <a:solidFill>
                <a:srgbClr val="212121"/>
              </a:solidFill>
            </a:endParaRPr>
          </a:p>
          <a:p>
            <a:pPr indent="-37483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Noto Sans"/>
              <a:buChar char="▪"/>
            </a:pPr>
            <a:r>
              <a:rPr lang="en-US" sz="2900">
                <a:solidFill>
                  <a:srgbClr val="212121"/>
                </a:solidFill>
              </a:rPr>
              <a:t>pmdarima- for arima analysis</a:t>
            </a:r>
            <a:endParaRPr sz="2900">
              <a:solidFill>
                <a:srgbClr val="212121"/>
              </a:solidFill>
            </a:endParaRPr>
          </a:p>
          <a:p>
            <a:pPr indent="-37483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Noto Sans"/>
              <a:buChar char="▪"/>
            </a:pPr>
            <a:r>
              <a:rPr lang="en-US" sz="2900">
                <a:solidFill>
                  <a:srgbClr val="212121"/>
                </a:solidFill>
              </a:rPr>
              <a:t>keras.layers- used to import lstm model</a:t>
            </a:r>
            <a:endParaRPr sz="2900">
              <a:solidFill>
                <a:srgbClr val="212121"/>
              </a:solidFill>
            </a:endParaRPr>
          </a:p>
          <a:p>
            <a:pPr indent="-19068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2819505" y="990720"/>
            <a:ext cx="7848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3080" lvl="0" marL="343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Details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04812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2895480" y="1143000"/>
            <a:ext cx="777204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3080" lvl="0" marL="343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Demonstration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3048120" y="1905120"/>
            <a:ext cx="7924320" cy="411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308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Exhibit the demonstration of the complete project.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has to be complete in all aspects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Exhibit working of the project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575" y="1905125"/>
            <a:ext cx="7346650" cy="43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19432fad834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25" y="336700"/>
            <a:ext cx="5628951" cy="33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9432fad834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7400" y="3545748"/>
            <a:ext cx="5432368" cy="32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19432fad834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867125" cy="351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19432fad834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0800" y="3670750"/>
            <a:ext cx="5314980" cy="31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304812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2895480" y="1143000"/>
            <a:ext cx="777204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3080" lvl="0" marL="343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Discussion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1894195" y="1883270"/>
            <a:ext cx="90672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trying out various models like LSTM, ARIMA and MLR , we choose the best model according to the RMSE value. Ranking our models from best to worst we have , ARIMAX, ARIMA , MLR, LSTM univariate and LSTM multivariate.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try to achieve more accuracy by trying different exogenous feature for ARIMAX model and other values of p, d and q. We can also implement deep learning algorithms with tensorflow to try models like RNN.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of now , we were able to predict the closing prices of the stocks most accurately using the ARIMAX model.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304812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2895480" y="1143000"/>
            <a:ext cx="777204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3080" lvl="0" marL="343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 and Future work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2133720" y="1905120"/>
            <a:ext cx="8838720" cy="3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can visualise the predicted vs actual closing prices of our amazon stock according to our dataset.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future, we hope to be able to predict our closing values with correlation of more explanatory variables like high and low.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also need to keep in mind the real world events that can affect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price of the stock.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/>
          <p:nvPr/>
        </p:nvSpPr>
        <p:spPr>
          <a:xfrm>
            <a:off x="304812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"/>
          <p:cNvSpPr/>
          <p:nvPr/>
        </p:nvSpPr>
        <p:spPr>
          <a:xfrm>
            <a:off x="2895480" y="1143000"/>
            <a:ext cx="777204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3080" lvl="0" marL="343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2133720" y="1905120"/>
            <a:ext cx="8838720" cy="429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[1]Tom Skehin, Martin Crane, Marija Bezbradica “Day Ahead Forecasting of FAANG Stocks Using ARIMA, LSTM Networks and Wavelets.”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Matt Baughman, Christian Haas, Rich Wolski, Ian Foster, Kyle Chard “Predicting Amazon Spot Prices with LSTM Networks”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Weiwei Lin, Pan Wang, Yanqiang Zhou , Xiongwen Pang “Stock Market Prediction based on Deep Long Short Term Memory Neural Network” 3rd International Conference on Complexity, Future Information Systems and Risk.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Shubham Ekapure, Nuruddin Jiruwala, Sohan Patnaik, Indranil SenGupta “A data-science-driven short-term analysis of Amazon, Apple, Google, and Microsoft stocks”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M Umer Ghania, M Awaisa, Muhammad Muzammula “Stock Market Prediction Using Machine Learning(ML) Algorithms”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32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2020-11-22T08:14:37Z</dcterms:created>
  <dc:creator>Sunitha 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