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_rels/slideMaster40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49.xml.rels" ContentType="application/vnd.openxmlformats-package.relationships+xml"/>
  <Override PartName="/ppt/slideMasters/_rels/slideMaster50.xml.rels" ContentType="application/vnd.openxmlformats-package.relationships+xml"/>
  <Override PartName="/ppt/slideMasters/_rels/slideMaster51.xml.rels" ContentType="application/vnd.openxmlformats-package.relationships+xml"/>
  <Override PartName="/ppt/slideMasters/_rels/slideMaster52.xml.rels" ContentType="application/vnd.openxmlformats-package.relationships+xml"/>
  <Override PartName="/ppt/slideMasters/_rels/slideMaster53.xml.rels" ContentType="application/vnd.openxmlformats-package.relationships+xml"/>
  <Override PartName="/ppt/slideMasters/_rels/slideMaster54.xml.rels" ContentType="application/vnd.openxmlformats-package.relationships+xml"/>
  <Override PartName="/ppt/slideMasters/_rels/slideMaster55.xml.rels" ContentType="application/vnd.openxmlformats-package.relationships+xml"/>
  <Override PartName="/ppt/slideMasters/_rels/slideMaster56.xml.rels" ContentType="application/vnd.openxmlformats-package.relationships+xml"/>
  <Override PartName="/ppt/slideMasters/_rels/slideMaster57.xml.rels" ContentType="application/vnd.openxmlformats-package.relationships+xml"/>
  <Override PartName="/ppt/slideMasters/_rels/slideMaster58.xml.rels" ContentType="application/vnd.openxmlformats-package.relationships+xml"/>
  <Override PartName="/ppt/slideMasters/_rels/slideMaster59.xml.rels" ContentType="application/vnd.openxmlformats-package.relationships+xml"/>
  <Override PartName="/ppt/slideMasters/_rels/slideMaster60.xml.rels" ContentType="application/vnd.openxmlformats-package.relationships+xml"/>
  <Override PartName="/ppt/slideMasters/_rels/slideMaster61.xml.rels" ContentType="application/vnd.openxmlformats-package.relationships+xml"/>
  <Override PartName="/ppt/slideMasters/_rels/slideMaster62.xml.rels" ContentType="application/vnd.openxmlformats-package.relationships+xml"/>
  <Override PartName="/ppt/slideMasters/_rels/slideMaster63.xml.rels" ContentType="application/vnd.openxmlformats-package.relationships+xml"/>
  <Override PartName="/ppt/slideMasters/_rels/slideMaster64.xml.rels" ContentType="application/vnd.openxmlformats-package.relationships+xml"/>
  <Override PartName="/ppt/slideMasters/_rels/slideMaster65.xml.rels" ContentType="application/vnd.openxmlformats-package.relationships+xml"/>
  <Override PartName="/ppt/slideMasters/_rels/slideMaster66.xml.rels" ContentType="application/vnd.openxmlformats-package.relationships+xml"/>
  <Override PartName="/ppt/slideMasters/_rels/slideMaster67.xml.rels" ContentType="application/vnd.openxmlformats-package.relationships+xml"/>
  <Override PartName="/ppt/slideMasters/_rels/slideMaster68.xml.rels" ContentType="application/vnd.openxmlformats-package.relationships+xml"/>
  <Override PartName="/ppt/slideMasters/_rels/slideMaster69.xml.rels" ContentType="application/vnd.openxmlformats-package.relationships+xml"/>
  <Override PartName="/ppt/slideMasters/_rels/slideMaster70.xml.rels" ContentType="application/vnd.openxmlformats-package.relationships+xml"/>
  <Override PartName="/ppt/slideMasters/_rels/slideMaster71.xml.rels" ContentType="application/vnd.openxmlformats-package.relationships+xml"/>
  <Override PartName="/ppt/slideMasters/_rels/slideMaster72.xml.rels" ContentType="application/vnd.openxmlformats-package.relationships+xml"/>
  <Override PartName="/ppt/slideMasters/_rels/slideMaster73.xml.rels" ContentType="application/vnd.openxmlformats-package.relationships+xml"/>
  <Override PartName="/ppt/slideMasters/_rels/slideMaster74.xml.rels" ContentType="application/vnd.openxmlformats-package.relationships+xml"/>
  <Override PartName="/ppt/slideMasters/_rels/slideMaster75.xml.rels" ContentType="application/vnd.openxmlformats-package.relationships+xml"/>
  <Override PartName="/ppt/slideMasters/_rels/slideMaster76.xml.rels" ContentType="application/vnd.openxmlformats-package.relationships+xml"/>
  <Override PartName="/ppt/slideMasters/_rels/slideMaster77.xml.rels" ContentType="application/vnd.openxmlformats-package.relationships+xml"/>
  <Override PartName="/ppt/slideMasters/_rels/slideMaster78.xml.rels" ContentType="application/vnd.openxmlformats-package.relationships+xml"/>
  <Override PartName="/ppt/slideMasters/_rels/slideMaster79.xml.rels" ContentType="application/vnd.openxmlformats-package.relationships+xml"/>
  <Override PartName="/ppt/slideMasters/_rels/slideMaster80.xml.rels" ContentType="application/vnd.openxmlformats-package.relationships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67.xml" ContentType="application/vnd.openxmlformats-officedocument.presentationml.slideMaster+xml"/>
  <Override PartName="/ppt/slideMasters/slideMaster68.xml" ContentType="application/vnd.openxmlformats-officedocument.presentationml.slideMaster+xml"/>
  <Override PartName="/ppt/slideMasters/slideMaster69.xml" ContentType="application/vnd.openxmlformats-officedocument.presentationml.slideMaster+xml"/>
  <Override PartName="/ppt/slideMasters/slideMaster70.xml" ContentType="application/vnd.openxmlformats-officedocument.presentationml.slideMaster+xml"/>
  <Override PartName="/ppt/slideMasters/slideMaster71.xml" ContentType="application/vnd.openxmlformats-officedocument.presentationml.slideMaster+xml"/>
  <Override PartName="/ppt/slideMasters/slideMaster72.xml" ContentType="application/vnd.openxmlformats-officedocument.presentationml.slideMaster+xml"/>
  <Override PartName="/ppt/slideMasters/slideMaster73.xml" ContentType="application/vnd.openxmlformats-officedocument.presentationml.slideMaster+xml"/>
  <Override PartName="/ppt/slideMasters/slideMaster74.xml" ContentType="application/vnd.openxmlformats-officedocument.presentationml.slideMaster+xml"/>
  <Override PartName="/ppt/slideMasters/slideMaster75.xml" ContentType="application/vnd.openxmlformats-officedocument.presentationml.slideMaster+xml"/>
  <Override PartName="/ppt/slideMasters/slideMaster76.xml" ContentType="application/vnd.openxmlformats-officedocument.presentationml.slideMaster+xml"/>
  <Override PartName="/ppt/slideMasters/slideMaster77.xml" ContentType="application/vnd.openxmlformats-officedocument.presentationml.slideMaster+xml"/>
  <Override PartName="/ppt/slideMasters/slideMaster78.xml" ContentType="application/vnd.openxmlformats-officedocument.presentationml.slideMaster+xml"/>
  <Override PartName="/ppt/slideMasters/slideMaster79.xml" ContentType="application/vnd.openxmlformats-officedocument.presentationml.slideMaster+xml"/>
  <Override PartName="/ppt/slideMasters/slideMaster80.xml" ContentType="application/vnd.openxmlformats-officedocument.presentationml.slideMaster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40.xml" ContentType="application/vnd.openxmlformats-officedocument.theme+xml"/>
  <Override PartName="/ppt/theme/theme6.xml" ContentType="application/vnd.openxmlformats-officedocument.theme+xml"/>
  <Override PartName="/ppt/theme/theme41.xml" ContentType="application/vnd.openxmlformats-officedocument.theme+xml"/>
  <Override PartName="/ppt/theme/theme7.xml" ContentType="application/vnd.openxmlformats-officedocument.theme+xml"/>
  <Override PartName="/ppt/theme/theme42.xml" ContentType="application/vnd.openxmlformats-officedocument.theme+xml"/>
  <Override PartName="/ppt/theme/theme8.xml" ContentType="application/vnd.openxmlformats-officedocument.theme+xml"/>
  <Override PartName="/ppt/theme/theme43.xml" ContentType="application/vnd.openxmlformats-officedocument.theme+xml"/>
  <Override PartName="/ppt/theme/theme9.xml" ContentType="application/vnd.openxmlformats-officedocument.theme+xml"/>
  <Override PartName="/ppt/theme/theme44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theme/theme55.xml" ContentType="application/vnd.openxmlformats-officedocument.theme+xml"/>
  <Override PartName="/ppt/theme/theme56.xml" ContentType="application/vnd.openxmlformats-officedocument.theme+xml"/>
  <Override PartName="/ppt/theme/theme57.xml" ContentType="application/vnd.openxmlformats-officedocument.theme+xml"/>
  <Override PartName="/ppt/theme/theme58.xml" ContentType="application/vnd.openxmlformats-officedocument.theme+xml"/>
  <Override PartName="/ppt/theme/theme59.xml" ContentType="application/vnd.openxmlformats-officedocument.theme+xml"/>
  <Override PartName="/ppt/theme/theme60.xml" ContentType="application/vnd.openxmlformats-officedocument.theme+xml"/>
  <Override PartName="/ppt/theme/theme61.xml" ContentType="application/vnd.openxmlformats-officedocument.theme+xml"/>
  <Override PartName="/ppt/theme/theme62.xml" ContentType="application/vnd.openxmlformats-officedocument.theme+xml"/>
  <Override PartName="/ppt/theme/theme63.xml" ContentType="application/vnd.openxmlformats-officedocument.theme+xml"/>
  <Override PartName="/ppt/theme/theme64.xml" ContentType="application/vnd.openxmlformats-officedocument.theme+xml"/>
  <Override PartName="/ppt/theme/theme65.xml" ContentType="application/vnd.openxmlformats-officedocument.theme+xml"/>
  <Override PartName="/ppt/theme/theme66.xml" ContentType="application/vnd.openxmlformats-officedocument.theme+xml"/>
  <Override PartName="/ppt/theme/theme67.xml" ContentType="application/vnd.openxmlformats-officedocument.theme+xml"/>
  <Override PartName="/ppt/theme/theme68.xml" ContentType="application/vnd.openxmlformats-officedocument.theme+xml"/>
  <Override PartName="/ppt/theme/theme69.xml" ContentType="application/vnd.openxmlformats-officedocument.theme+xml"/>
  <Override PartName="/ppt/theme/theme70.xml" ContentType="application/vnd.openxmlformats-officedocument.theme+xml"/>
  <Override PartName="/ppt/theme/theme71.xml" ContentType="application/vnd.openxmlformats-officedocument.theme+xml"/>
  <Override PartName="/ppt/theme/theme72.xml" ContentType="application/vnd.openxmlformats-officedocument.theme+xml"/>
  <Override PartName="/ppt/theme/theme73.xml" ContentType="application/vnd.openxmlformats-officedocument.theme+xml"/>
  <Override PartName="/ppt/theme/theme74.xml" ContentType="application/vnd.openxmlformats-officedocument.theme+xml"/>
  <Override PartName="/ppt/theme/theme75.xml" ContentType="application/vnd.openxmlformats-officedocument.theme+xml"/>
  <Override PartName="/ppt/theme/theme76.xml" ContentType="application/vnd.openxmlformats-officedocument.theme+xml"/>
  <Override PartName="/ppt/theme/theme77.xml" ContentType="application/vnd.openxmlformats-officedocument.theme+xml"/>
  <Override PartName="/ppt/theme/theme78.xml" ContentType="application/vnd.openxmlformats-officedocument.theme+xml"/>
  <Override PartName="/ppt/theme/theme79.xml" ContentType="application/vnd.openxmlformats-officedocument.theme+xml"/>
  <Override PartName="/ppt/theme/theme80.xml" ContentType="application/vnd.openxmlformats-officedocument.theme+xml"/>
  <Override PartName="/ppt/media/image1.png" ContentType="image/png"/>
  <Override PartName="/ppt/media/image2.png" ContentType="image/pn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90" r:id="rId20"/>
    <p:sldMasterId id="2147483692" r:id="rId21"/>
    <p:sldMasterId id="2147483694" r:id="rId22"/>
    <p:sldMasterId id="2147483696" r:id="rId23"/>
    <p:sldMasterId id="2147483698" r:id="rId24"/>
    <p:sldMasterId id="2147483700" r:id="rId25"/>
    <p:sldMasterId id="2147483702" r:id="rId26"/>
    <p:sldMasterId id="2147483704" r:id="rId27"/>
    <p:sldMasterId id="2147483706" r:id="rId28"/>
    <p:sldMasterId id="2147483708" r:id="rId29"/>
    <p:sldMasterId id="2147483710" r:id="rId30"/>
    <p:sldMasterId id="2147483712" r:id="rId31"/>
    <p:sldMasterId id="2147483714" r:id="rId32"/>
    <p:sldMasterId id="2147483716" r:id="rId33"/>
    <p:sldMasterId id="2147483718" r:id="rId34"/>
    <p:sldMasterId id="2147483720" r:id="rId35"/>
    <p:sldMasterId id="2147483722" r:id="rId36"/>
    <p:sldMasterId id="2147483724" r:id="rId37"/>
    <p:sldMasterId id="2147483726" r:id="rId38"/>
    <p:sldMasterId id="2147483728" r:id="rId39"/>
    <p:sldMasterId id="2147483730" r:id="rId40"/>
    <p:sldMasterId id="2147483732" r:id="rId41"/>
    <p:sldMasterId id="2147483734" r:id="rId42"/>
    <p:sldMasterId id="2147483736" r:id="rId43"/>
    <p:sldMasterId id="2147483738" r:id="rId44"/>
    <p:sldMasterId id="2147483740" r:id="rId45"/>
    <p:sldMasterId id="2147483742" r:id="rId46"/>
    <p:sldMasterId id="2147483744" r:id="rId47"/>
    <p:sldMasterId id="2147483746" r:id="rId48"/>
    <p:sldMasterId id="2147483748" r:id="rId49"/>
    <p:sldMasterId id="2147483750" r:id="rId50"/>
    <p:sldMasterId id="2147483752" r:id="rId51"/>
    <p:sldMasterId id="2147483754" r:id="rId52"/>
    <p:sldMasterId id="2147483756" r:id="rId53"/>
    <p:sldMasterId id="2147483758" r:id="rId54"/>
    <p:sldMasterId id="2147483760" r:id="rId55"/>
    <p:sldMasterId id="2147483762" r:id="rId56"/>
    <p:sldMasterId id="2147483764" r:id="rId57"/>
    <p:sldMasterId id="2147483766" r:id="rId58"/>
    <p:sldMasterId id="2147483768" r:id="rId59"/>
    <p:sldMasterId id="2147483770" r:id="rId60"/>
    <p:sldMasterId id="2147483772" r:id="rId61"/>
    <p:sldMasterId id="2147483774" r:id="rId62"/>
    <p:sldMasterId id="2147483776" r:id="rId63"/>
    <p:sldMasterId id="2147483778" r:id="rId64"/>
    <p:sldMasterId id="2147483780" r:id="rId65"/>
    <p:sldMasterId id="2147483782" r:id="rId66"/>
    <p:sldMasterId id="2147483784" r:id="rId67"/>
    <p:sldMasterId id="2147483786" r:id="rId68"/>
    <p:sldMasterId id="2147483788" r:id="rId69"/>
    <p:sldMasterId id="2147483790" r:id="rId70"/>
    <p:sldMasterId id="2147483792" r:id="rId71"/>
    <p:sldMasterId id="2147483794" r:id="rId72"/>
    <p:sldMasterId id="2147483796" r:id="rId73"/>
    <p:sldMasterId id="2147483798" r:id="rId74"/>
    <p:sldMasterId id="2147483800" r:id="rId75"/>
    <p:sldMasterId id="2147483802" r:id="rId76"/>
    <p:sldMasterId id="2147483804" r:id="rId77"/>
    <p:sldMasterId id="2147483806" r:id="rId78"/>
    <p:sldMasterId id="2147483808" r:id="rId79"/>
    <p:sldMasterId id="2147483810" r:id="rId80"/>
    <p:sldMasterId id="2147483812" r:id="rId81"/>
  </p:sldMasterIdLst>
  <p:sldIdLst>
    <p:sldId id="256" r:id="rId82"/>
    <p:sldId id="257" r:id="rId83"/>
    <p:sldId id="258" r:id="rId84"/>
    <p:sldId id="259" r:id="rId85"/>
    <p:sldId id="260" r:id="rId86"/>
    <p:sldId id="261" r:id="rId87"/>
    <p:sldId id="262" r:id="rId88"/>
    <p:sldId id="263" r:id="rId89"/>
    <p:sldId id="264" r:id="rId90"/>
    <p:sldId id="265" r:id="rId91"/>
    <p:sldId id="266" r:id="rId92"/>
    <p:sldId id="267" r:id="rId93"/>
    <p:sldId id="268" r:id="rId94"/>
    <p:sldId id="269" r:id="rId95"/>
    <p:sldId id="270" r:id="rId9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Master" Target="slideMasters/slideMaster49.xml"/><Relationship Id="rId51" Type="http://schemas.openxmlformats.org/officeDocument/2006/relationships/slideMaster" Target="slideMasters/slideMaster50.xml"/><Relationship Id="rId52" Type="http://schemas.openxmlformats.org/officeDocument/2006/relationships/slideMaster" Target="slideMasters/slideMaster51.xml"/><Relationship Id="rId53" Type="http://schemas.openxmlformats.org/officeDocument/2006/relationships/slideMaster" Target="slideMasters/slideMaster52.xml"/><Relationship Id="rId54" Type="http://schemas.openxmlformats.org/officeDocument/2006/relationships/slideMaster" Target="slideMasters/slideMaster53.xml"/><Relationship Id="rId55" Type="http://schemas.openxmlformats.org/officeDocument/2006/relationships/slideMaster" Target="slideMasters/slideMaster54.xml"/><Relationship Id="rId56" Type="http://schemas.openxmlformats.org/officeDocument/2006/relationships/slideMaster" Target="slideMasters/slideMaster55.xml"/><Relationship Id="rId57" Type="http://schemas.openxmlformats.org/officeDocument/2006/relationships/slideMaster" Target="slideMasters/slideMaster56.xml"/><Relationship Id="rId58" Type="http://schemas.openxmlformats.org/officeDocument/2006/relationships/slideMaster" Target="slideMasters/slideMaster57.xml"/><Relationship Id="rId59" Type="http://schemas.openxmlformats.org/officeDocument/2006/relationships/slideMaster" Target="slideMasters/slideMaster58.xml"/><Relationship Id="rId60" Type="http://schemas.openxmlformats.org/officeDocument/2006/relationships/slideMaster" Target="slideMasters/slideMaster59.xml"/><Relationship Id="rId61" Type="http://schemas.openxmlformats.org/officeDocument/2006/relationships/slideMaster" Target="slideMasters/slideMaster60.xml"/><Relationship Id="rId62" Type="http://schemas.openxmlformats.org/officeDocument/2006/relationships/slideMaster" Target="slideMasters/slideMaster61.xml"/><Relationship Id="rId63" Type="http://schemas.openxmlformats.org/officeDocument/2006/relationships/slideMaster" Target="slideMasters/slideMaster62.xml"/><Relationship Id="rId64" Type="http://schemas.openxmlformats.org/officeDocument/2006/relationships/slideMaster" Target="slideMasters/slideMaster63.xml"/><Relationship Id="rId65" Type="http://schemas.openxmlformats.org/officeDocument/2006/relationships/slideMaster" Target="slideMasters/slideMaster64.xml"/><Relationship Id="rId66" Type="http://schemas.openxmlformats.org/officeDocument/2006/relationships/slideMaster" Target="slideMasters/slideMaster65.xml"/><Relationship Id="rId67" Type="http://schemas.openxmlformats.org/officeDocument/2006/relationships/slideMaster" Target="slideMasters/slideMaster66.xml"/><Relationship Id="rId68" Type="http://schemas.openxmlformats.org/officeDocument/2006/relationships/slideMaster" Target="slideMasters/slideMaster67.xml"/><Relationship Id="rId69" Type="http://schemas.openxmlformats.org/officeDocument/2006/relationships/slideMaster" Target="slideMasters/slideMaster68.xml"/><Relationship Id="rId70" Type="http://schemas.openxmlformats.org/officeDocument/2006/relationships/slideMaster" Target="slideMasters/slideMaster69.xml"/><Relationship Id="rId71" Type="http://schemas.openxmlformats.org/officeDocument/2006/relationships/slideMaster" Target="slideMasters/slideMaster70.xml"/><Relationship Id="rId72" Type="http://schemas.openxmlformats.org/officeDocument/2006/relationships/slideMaster" Target="slideMasters/slideMaster71.xml"/><Relationship Id="rId73" Type="http://schemas.openxmlformats.org/officeDocument/2006/relationships/slideMaster" Target="slideMasters/slideMaster72.xml"/><Relationship Id="rId74" Type="http://schemas.openxmlformats.org/officeDocument/2006/relationships/slideMaster" Target="slideMasters/slideMaster73.xml"/><Relationship Id="rId75" Type="http://schemas.openxmlformats.org/officeDocument/2006/relationships/slideMaster" Target="slideMasters/slideMaster74.xml"/><Relationship Id="rId76" Type="http://schemas.openxmlformats.org/officeDocument/2006/relationships/slideMaster" Target="slideMasters/slideMaster75.xml"/><Relationship Id="rId77" Type="http://schemas.openxmlformats.org/officeDocument/2006/relationships/slideMaster" Target="slideMasters/slideMaster76.xml"/><Relationship Id="rId78" Type="http://schemas.openxmlformats.org/officeDocument/2006/relationships/slideMaster" Target="slideMasters/slideMaster77.xml"/><Relationship Id="rId79" Type="http://schemas.openxmlformats.org/officeDocument/2006/relationships/slideMaster" Target="slideMasters/slideMaster78.xml"/><Relationship Id="rId80" Type="http://schemas.openxmlformats.org/officeDocument/2006/relationships/slideMaster" Target="slideMasters/slideMaster79.xml"/><Relationship Id="rId81" Type="http://schemas.openxmlformats.org/officeDocument/2006/relationships/slideMaster" Target="slideMasters/slideMaster80.xml"/><Relationship Id="rId82" Type="http://schemas.openxmlformats.org/officeDocument/2006/relationships/slide" Target="slides/slide1.xml"/><Relationship Id="rId83" Type="http://schemas.openxmlformats.org/officeDocument/2006/relationships/slide" Target="slides/slide2.xml"/><Relationship Id="rId84" Type="http://schemas.openxmlformats.org/officeDocument/2006/relationships/slide" Target="slides/slide3.xml"/><Relationship Id="rId85" Type="http://schemas.openxmlformats.org/officeDocument/2006/relationships/slide" Target="slides/slide4.xml"/><Relationship Id="rId86" Type="http://schemas.openxmlformats.org/officeDocument/2006/relationships/slide" Target="slides/slide5.xml"/><Relationship Id="rId87" Type="http://schemas.openxmlformats.org/officeDocument/2006/relationships/slide" Target="slides/slide6.xml"/><Relationship Id="rId88" Type="http://schemas.openxmlformats.org/officeDocument/2006/relationships/slide" Target="slides/slide7.xml"/><Relationship Id="rId89" Type="http://schemas.openxmlformats.org/officeDocument/2006/relationships/slide" Target="slides/slide8.xml"/><Relationship Id="rId90" Type="http://schemas.openxmlformats.org/officeDocument/2006/relationships/slide" Target="slides/slide9.xml"/><Relationship Id="rId91" Type="http://schemas.openxmlformats.org/officeDocument/2006/relationships/slide" Target="slides/slide10.xml"/><Relationship Id="rId92" Type="http://schemas.openxmlformats.org/officeDocument/2006/relationships/slide" Target="slides/slide11.xml"/><Relationship Id="rId93" Type="http://schemas.openxmlformats.org/officeDocument/2006/relationships/slide" Target="slides/slide12.xml"/><Relationship Id="rId94" Type="http://schemas.openxmlformats.org/officeDocument/2006/relationships/slide" Target="slides/slide13.xml"/><Relationship Id="rId95" Type="http://schemas.openxmlformats.org/officeDocument/2006/relationships/slide" Target="slides/slide14.xml"/><Relationship Id="rId96" Type="http://schemas.openxmlformats.org/officeDocument/2006/relationships/slide" Target="slides/slide15.xml"/><Relationship Id="rId9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2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3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4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5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8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9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0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1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2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3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4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5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6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8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9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0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Обычный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26A1FC-5596-408E-9B8B-FAA1110E42E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Обычный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Обычный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Обычный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Обычный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C1C8732-7368-4AE0-B756-4D99E3A0AFC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Обычный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Обычный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Обычный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Обычный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Обычный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Обычный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FBC9C4B-E44D-4669-B0B7-43E1DE04F29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658FE70-1EB8-48C3-8B76-5B0E0289D03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DF42AE2-B4FA-4A44-8008-99811EC19DB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Обычный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B051C1A-295F-4158-A628-1C82BC16B6F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Обычный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058A84A3-26FC-4551-B901-27DD9583D22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BAA26C27-6CE0-4BDD-A740-8CEA9E3F49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BD855247-6FED-474D-87D1-C26D7511279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D26B4709-6ED2-43BE-B398-5DAD4E9BEF8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F20C63D4-6B59-4AF5-9555-25FE3476017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Обычный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53F75DBE-D9DD-436D-A39D-2AC5500FC45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5AEE3596-CE89-413D-A458-516E955C7C4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42EB18A1-5FD9-4457-9942-266987071F4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C6A4C805-1F4D-4D08-9657-16C6E9784AD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C653E41B-2D13-476B-B9F7-E956654637B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Обычный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8A909E08-8B49-49A9-90AC-A62CD8043D7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Обычный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F342D750-2629-4588-9417-0D40CEC629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479B038D-43C6-4F51-A807-48962A6FF6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E52ADF65-678B-450B-A068-32FD52B2AA2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C6C5C444-A569-4528-9AA8-EE8DBE4682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3C9B0B25-2619-4884-84B1-E02A858644C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Обычный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8727D325-3016-4F43-90FA-FA9D66ED39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AFF4874B-F32B-40A0-AE3C-13E619C48F1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9038D07E-0F40-42AC-B5F6-BEF7226DED8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00BD98DE-2E18-4EB4-BB0D-38002756E9E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2D7A3497-FE4A-443E-BE7B-CD9BCF631F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Обычный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AEF9B299-604B-4B96-BB53-8DF89F9F13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Обычный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3CB4DD66-044C-4810-BD1F-4822DF1ED0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BF071B36-6DFF-470E-B94F-2D79733854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D5842A55-76DA-4EFB-899C-93C75FFB569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A5F7C103-4545-4ABC-BC42-FE0BE15594A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6C0F2578-BF63-4D8F-B91D-0F2EF7CEE99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Обычный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1"/>
          </p:nvPr>
        </p:nvSpPr>
        <p:spPr/>
        <p:txBody>
          <a:bodyPr/>
          <a:p>
            <a:fld id="{7DDA81C1-162D-46EF-B8B4-F18E0023C25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C53E1969-00CB-40EC-93C6-3156CA6F2A8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7"/>
          </p:nvPr>
        </p:nvSpPr>
        <p:spPr/>
        <p:txBody>
          <a:bodyPr/>
          <a:p>
            <a:fld id="{2D2301B2-8583-45FD-8E82-C757CD7F9EF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0"/>
          </p:nvPr>
        </p:nvSpPr>
        <p:spPr/>
        <p:txBody>
          <a:bodyPr/>
          <a:p>
            <a:fld id="{996EA704-ECF4-4A99-B31B-11F7D595D0D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3"/>
          </p:nvPr>
        </p:nvSpPr>
        <p:spPr/>
        <p:txBody>
          <a:bodyPr/>
          <a:p>
            <a:fld id="{81A24E8E-0372-4914-88EE-F7F285CB65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Обычный 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6"/>
          </p:nvPr>
        </p:nvSpPr>
        <p:spPr/>
        <p:txBody>
          <a:bodyPr/>
          <a:p>
            <a:fld id="{F5AFF0E3-597B-491F-93D5-B42560B32A7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Обычный 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9"/>
          </p:nvPr>
        </p:nvSpPr>
        <p:spPr/>
        <p:txBody>
          <a:bodyPr/>
          <a:p>
            <a:fld id="{2897F9B3-5912-4EF8-873D-A32FADA73F0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 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2"/>
          </p:nvPr>
        </p:nvSpPr>
        <p:spPr/>
        <p:txBody>
          <a:bodyPr/>
          <a:p>
            <a:fld id="{FF0A40E5-540A-4073-8268-D2AD6EDBD8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5"/>
          </p:nvPr>
        </p:nvSpPr>
        <p:spPr/>
        <p:txBody>
          <a:bodyPr/>
          <a:p>
            <a:fld id="{7C5F5955-016F-434C-8E1B-1EA95BCDAEC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 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8"/>
          </p:nvPr>
        </p:nvSpPr>
        <p:spPr/>
        <p:txBody>
          <a:bodyPr/>
          <a:p>
            <a:fld id="{165E14E5-C182-40C4-912C-A2FD3637996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1"/>
          </p:nvPr>
        </p:nvSpPr>
        <p:spPr/>
        <p:txBody>
          <a:bodyPr/>
          <a:p>
            <a:fld id="{C29CBEEB-3C8A-46E8-984E-9DDAB4C9339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Обычный 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34"/>
          </p:nvPr>
        </p:nvSpPr>
        <p:spPr/>
        <p:txBody>
          <a:bodyPr/>
          <a:p>
            <a:fld id="{9E48DC72-51A5-4E89-9B7C-E9F93F5478B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7"/>
          </p:nvPr>
        </p:nvSpPr>
        <p:spPr/>
        <p:txBody>
          <a:bodyPr/>
          <a:p>
            <a:fld id="{88B299AD-0BF0-43C3-94E0-4926BAF9D6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0"/>
          </p:nvPr>
        </p:nvSpPr>
        <p:spPr/>
        <p:txBody>
          <a:bodyPr/>
          <a:p>
            <a:fld id="{651A3130-0523-4F4C-8614-92AB3793E8E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3"/>
          </p:nvPr>
        </p:nvSpPr>
        <p:spPr/>
        <p:txBody>
          <a:bodyPr/>
          <a:p>
            <a:fld id="{80D6738B-13AC-453B-89B6-AEB0AF2800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6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7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8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9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0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1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2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3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4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5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6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8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9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0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1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2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43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44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45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46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47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48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49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50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51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52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53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54.xml"/>
</Relationships>
</file>

<file path=ppt/slideMasters/_rels/slideMaster49.xml.rels><?xml version="1.0" encoding="UTF-8"?>
<Relationships xmlns="http://schemas.openxmlformats.org/package/2006/relationships"><Relationship Id="rId1" Type="http://schemas.openxmlformats.org/officeDocument/2006/relationships/theme" Target="../theme/theme49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5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50.xml.rels><?xml version="1.0" encoding="UTF-8"?>
<Relationships xmlns="http://schemas.openxmlformats.org/package/2006/relationships"><Relationship Id="rId1" Type="http://schemas.openxmlformats.org/officeDocument/2006/relationships/theme" Target="../theme/theme50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56.xml"/>
</Relationships>
</file>

<file path=ppt/slideMasters/_rels/slideMaster51.xml.rels><?xml version="1.0" encoding="UTF-8"?>
<Relationships xmlns="http://schemas.openxmlformats.org/package/2006/relationships"><Relationship Id="rId1" Type="http://schemas.openxmlformats.org/officeDocument/2006/relationships/theme" Target="../theme/theme51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57.xml"/>
</Relationships>
</file>

<file path=ppt/slideMasters/_rels/slideMaster52.xml.rels><?xml version="1.0" encoding="UTF-8"?>
<Relationships xmlns="http://schemas.openxmlformats.org/package/2006/relationships"><Relationship Id="rId1" Type="http://schemas.openxmlformats.org/officeDocument/2006/relationships/theme" Target="../theme/theme5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58.xml"/>
</Relationships>
</file>

<file path=ppt/slideMasters/_rels/slideMaster53.xml.rels><?xml version="1.0" encoding="UTF-8"?>
<Relationships xmlns="http://schemas.openxmlformats.org/package/2006/relationships"><Relationship Id="rId1" Type="http://schemas.openxmlformats.org/officeDocument/2006/relationships/theme" Target="../theme/theme5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59.xml"/>
</Relationships>
</file>

<file path=ppt/slideMasters/_rels/slideMaster54.xml.rels><?xml version="1.0" encoding="UTF-8"?>
<Relationships xmlns="http://schemas.openxmlformats.org/package/2006/relationships"><Relationship Id="rId1" Type="http://schemas.openxmlformats.org/officeDocument/2006/relationships/theme" Target="../theme/theme5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60.xml"/>
</Relationships>
</file>

<file path=ppt/slideMasters/_rels/slideMaster55.xml.rels><?xml version="1.0" encoding="UTF-8"?>
<Relationships xmlns="http://schemas.openxmlformats.org/package/2006/relationships"><Relationship Id="rId1" Type="http://schemas.openxmlformats.org/officeDocument/2006/relationships/theme" Target="../theme/theme55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61.xml"/>
</Relationships>
</file>

<file path=ppt/slideMasters/_rels/slideMaster56.xml.rels><?xml version="1.0" encoding="UTF-8"?>
<Relationships xmlns="http://schemas.openxmlformats.org/package/2006/relationships"><Relationship Id="rId1" Type="http://schemas.openxmlformats.org/officeDocument/2006/relationships/theme" Target="../theme/theme56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62.xml"/>
</Relationships>
</file>

<file path=ppt/slideMasters/_rels/slideMaster57.xml.rels><?xml version="1.0" encoding="UTF-8"?>
<Relationships xmlns="http://schemas.openxmlformats.org/package/2006/relationships"><Relationship Id="rId1" Type="http://schemas.openxmlformats.org/officeDocument/2006/relationships/theme" Target="../theme/theme57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63.xml"/>
</Relationships>
</file>

<file path=ppt/slideMasters/_rels/slideMaster58.xml.rels><?xml version="1.0" encoding="UTF-8"?>
<Relationships xmlns="http://schemas.openxmlformats.org/package/2006/relationships"><Relationship Id="rId1" Type="http://schemas.openxmlformats.org/officeDocument/2006/relationships/theme" Target="../theme/theme58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64.xml"/>
</Relationships>
</file>

<file path=ppt/slideMasters/_rels/slideMaster59.xml.rels><?xml version="1.0" encoding="UTF-8"?>
<Relationships xmlns="http://schemas.openxmlformats.org/package/2006/relationships"><Relationship Id="rId1" Type="http://schemas.openxmlformats.org/officeDocument/2006/relationships/theme" Target="../theme/theme59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6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60.xml.rels><?xml version="1.0" encoding="UTF-8"?>
<Relationships xmlns="http://schemas.openxmlformats.org/package/2006/relationships"><Relationship Id="rId1" Type="http://schemas.openxmlformats.org/officeDocument/2006/relationships/theme" Target="../theme/theme60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66.xml"/>
</Relationships>
</file>

<file path=ppt/slideMasters/_rels/slideMaster61.xml.rels><?xml version="1.0" encoding="UTF-8"?>
<Relationships xmlns="http://schemas.openxmlformats.org/package/2006/relationships"><Relationship Id="rId1" Type="http://schemas.openxmlformats.org/officeDocument/2006/relationships/theme" Target="../theme/theme61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67.xml"/>
</Relationships>
</file>

<file path=ppt/slideMasters/_rels/slideMaster62.xml.rels><?xml version="1.0" encoding="UTF-8"?>
<Relationships xmlns="http://schemas.openxmlformats.org/package/2006/relationships"><Relationship Id="rId1" Type="http://schemas.openxmlformats.org/officeDocument/2006/relationships/theme" Target="../theme/theme62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68.xml"/>
</Relationships>
</file>

<file path=ppt/slideMasters/_rels/slideMaster63.xml.rels><?xml version="1.0" encoding="UTF-8"?>
<Relationships xmlns="http://schemas.openxmlformats.org/package/2006/relationships"><Relationship Id="rId1" Type="http://schemas.openxmlformats.org/officeDocument/2006/relationships/theme" Target="../theme/theme6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69.xml"/>
</Relationships>
</file>

<file path=ppt/slideMasters/_rels/slideMaster64.xml.rels><?xml version="1.0" encoding="UTF-8"?>
<Relationships xmlns="http://schemas.openxmlformats.org/package/2006/relationships"><Relationship Id="rId1" Type="http://schemas.openxmlformats.org/officeDocument/2006/relationships/theme" Target="../theme/theme64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70.xml"/>
</Relationships>
</file>

<file path=ppt/slideMasters/_rels/slideMaster65.xml.rels><?xml version="1.0" encoding="UTF-8"?>
<Relationships xmlns="http://schemas.openxmlformats.org/package/2006/relationships"><Relationship Id="rId1" Type="http://schemas.openxmlformats.org/officeDocument/2006/relationships/theme" Target="../theme/theme6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71.xml"/>
</Relationships>
</file>

<file path=ppt/slideMasters/_rels/slideMaster66.xml.rels><?xml version="1.0" encoding="UTF-8"?>
<Relationships xmlns="http://schemas.openxmlformats.org/package/2006/relationships"><Relationship Id="rId1" Type="http://schemas.openxmlformats.org/officeDocument/2006/relationships/theme" Target="../theme/theme66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72.xml"/>
</Relationships>
</file>

<file path=ppt/slideMasters/_rels/slideMaster67.xml.rels><?xml version="1.0" encoding="UTF-8"?>
<Relationships xmlns="http://schemas.openxmlformats.org/package/2006/relationships"><Relationship Id="rId1" Type="http://schemas.openxmlformats.org/officeDocument/2006/relationships/theme" Target="../theme/theme67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73.xml"/>
</Relationships>
</file>

<file path=ppt/slideMasters/_rels/slideMaster68.xml.rels><?xml version="1.0" encoding="UTF-8"?>
<Relationships xmlns="http://schemas.openxmlformats.org/package/2006/relationships"><Relationship Id="rId1" Type="http://schemas.openxmlformats.org/officeDocument/2006/relationships/theme" Target="../theme/theme68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74.xml"/>
</Relationships>
</file>

<file path=ppt/slideMasters/_rels/slideMaster69.xml.rels><?xml version="1.0" encoding="UTF-8"?>
<Relationships xmlns="http://schemas.openxmlformats.org/package/2006/relationships"><Relationship Id="rId1" Type="http://schemas.openxmlformats.org/officeDocument/2006/relationships/theme" Target="../theme/theme69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75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70.xml.rels><?xml version="1.0" encoding="UTF-8"?>
<Relationships xmlns="http://schemas.openxmlformats.org/package/2006/relationships"><Relationship Id="rId1" Type="http://schemas.openxmlformats.org/officeDocument/2006/relationships/theme" Target="../theme/theme70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76.xml"/>
</Relationships>
</file>

<file path=ppt/slideMasters/_rels/slideMaster71.xml.rels><?xml version="1.0" encoding="UTF-8"?>
<Relationships xmlns="http://schemas.openxmlformats.org/package/2006/relationships"><Relationship Id="rId1" Type="http://schemas.openxmlformats.org/officeDocument/2006/relationships/theme" Target="../theme/theme71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77.xml"/>
</Relationships>
</file>

<file path=ppt/slideMasters/_rels/slideMaster72.xml.rels><?xml version="1.0" encoding="UTF-8"?>
<Relationships xmlns="http://schemas.openxmlformats.org/package/2006/relationships"><Relationship Id="rId1" Type="http://schemas.openxmlformats.org/officeDocument/2006/relationships/theme" Target="../theme/theme7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78.xml"/>
</Relationships>
</file>

<file path=ppt/slideMasters/_rels/slideMaster73.xml.rels><?xml version="1.0" encoding="UTF-8"?>
<Relationships xmlns="http://schemas.openxmlformats.org/package/2006/relationships"><Relationship Id="rId1" Type="http://schemas.openxmlformats.org/officeDocument/2006/relationships/theme" Target="../theme/theme73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79.xml"/>
</Relationships>
</file>

<file path=ppt/slideMasters/_rels/slideMaster74.xml.rels><?xml version="1.0" encoding="UTF-8"?>
<Relationships xmlns="http://schemas.openxmlformats.org/package/2006/relationships"><Relationship Id="rId1" Type="http://schemas.openxmlformats.org/officeDocument/2006/relationships/theme" Target="../theme/theme74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80.xml"/>
</Relationships>
</file>

<file path=ppt/slideMasters/_rels/slideMaster75.xml.rels><?xml version="1.0" encoding="UTF-8"?>
<Relationships xmlns="http://schemas.openxmlformats.org/package/2006/relationships"><Relationship Id="rId1" Type="http://schemas.openxmlformats.org/officeDocument/2006/relationships/theme" Target="../theme/theme75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81.xml"/>
</Relationships>
</file>

<file path=ppt/slideMasters/_rels/slideMaster76.xml.rels><?xml version="1.0" encoding="UTF-8"?>
<Relationships xmlns="http://schemas.openxmlformats.org/package/2006/relationships"><Relationship Id="rId1" Type="http://schemas.openxmlformats.org/officeDocument/2006/relationships/theme" Target="../theme/theme7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82.xml"/>
</Relationships>
</file>

<file path=ppt/slideMasters/_rels/slideMaster77.xml.rels><?xml version="1.0" encoding="UTF-8"?>
<Relationships xmlns="http://schemas.openxmlformats.org/package/2006/relationships"><Relationship Id="rId1" Type="http://schemas.openxmlformats.org/officeDocument/2006/relationships/theme" Target="../theme/theme77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83.xml"/>
</Relationships>
</file>

<file path=ppt/slideMasters/_rels/slideMaster78.xml.rels><?xml version="1.0" encoding="UTF-8"?>
<Relationships xmlns="http://schemas.openxmlformats.org/package/2006/relationships"><Relationship Id="rId1" Type="http://schemas.openxmlformats.org/officeDocument/2006/relationships/theme" Target="../theme/theme78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84.xml"/>
</Relationships>
</file>

<file path=ppt/slideMasters/_rels/slideMaster79.xml.rels><?xml version="1.0" encoding="UTF-8"?>
<Relationships xmlns="http://schemas.openxmlformats.org/package/2006/relationships"><Relationship Id="rId1" Type="http://schemas.openxmlformats.org/officeDocument/2006/relationships/theme" Target="../theme/theme79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85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80.xml.rels><?xml version="1.0" encoding="UTF-8"?>
<Relationships xmlns="http://schemas.openxmlformats.org/package/2006/relationships"><Relationship Id="rId1" Type="http://schemas.openxmlformats.org/officeDocument/2006/relationships/theme" Target="../theme/theme80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8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360" cy="513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" name="Прямоугольник 4"/>
          <p:cNvSpPr/>
          <p:nvPr/>
        </p:nvSpPr>
        <p:spPr>
          <a:xfrm>
            <a:off x="0" y="0"/>
            <a:ext cx="8866080" cy="1507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2" name="Прямоугольник: скругленные углы 6"/>
          <p:cNvSpPr/>
          <p:nvPr/>
        </p:nvSpPr>
        <p:spPr>
          <a:xfrm>
            <a:off x="204120" y="1661040"/>
            <a:ext cx="8661960" cy="847440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a22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360" cy="513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5" name="Прямоугольник 5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46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3600" cy="524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360" cy="513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1" name="Прямоугольник 5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52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3600" cy="524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360" cy="513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0" name="Прямоугольник 5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61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3600" cy="524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360" cy="513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6" name="Прямоугольник 5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67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3600" cy="524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360" cy="513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5" name="Прямоугольник 5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76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3600" cy="524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360" cy="513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1" name="Прямоугольник 5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82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3600" cy="524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360" cy="513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0" name="Прямоугольник 5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91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3600" cy="524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360" cy="513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6" name="Прямоугольник 5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97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3600" cy="524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360" cy="513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5" name="Прямоугольник 5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106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3600" cy="524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360" cy="513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8" name="Прямоугольник 5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119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3600" cy="52488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360" cy="513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94C6FD1-DEDE-4AFC-8558-C86E0BEACC5E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360" cy="513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1" name="Прямоугольник 5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122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3600" cy="52488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4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360" cy="513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4" name="Прямоугольник 5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125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3600" cy="52488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4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360" cy="513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7" name="Прямоугольник 5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128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3600" cy="524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4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360" cy="513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4" name="Прямоугольник 5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135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3600" cy="52488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4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360" cy="513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7" name="Прямоугольник 5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138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3600" cy="52488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4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360" cy="513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0" name="Прямоугольник 5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141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3600" cy="52488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4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360" cy="513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3" name="Прямоугольник 5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144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3600" cy="524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4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360" cy="513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0" name="Прямоугольник 5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151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3600" cy="52488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4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360" cy="513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3" name="Прямоугольник 5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154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3600" cy="52488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4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360" cy="513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6" name="Прямоугольник 5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157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3600" cy="52488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360" cy="513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F6345CE-F0C6-4594-9A6B-9FB4412DCBFE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360" cy="513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9" name="Прямоугольник 5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160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3600" cy="524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4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360" cy="513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6" name="Прямоугольник 5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167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3600" cy="52488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4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360" cy="513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9" name="Прямоугольник 5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170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3600" cy="52488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4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360" cy="513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2" name="Прямоугольник 5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173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3600" cy="52488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4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360" cy="513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5" name="Прямоугольник 5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176" name="Рисунок 7" descr=""/>
          <p:cNvPicPr/>
          <p:nvPr/>
        </p:nvPicPr>
        <p:blipFill>
          <a:blip r:embed="rId3"/>
          <a:stretch/>
        </p:blipFill>
        <p:spPr>
          <a:xfrm>
            <a:off x="9694800" y="301680"/>
            <a:ext cx="2163600" cy="524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4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360" cy="51300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3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360" cy="513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3" name="PlaceHolder 1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E428F99-121B-465C-8FC0-5F1A8B4CE4D7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3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190320" cy="6856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4A8577F-397B-4683-B705-1C8B8BDA6683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3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190320" cy="6856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5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84B84EC-394F-4BBF-A7D3-40C71CD226DB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3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190320" cy="6856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9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D21B626-A684-41E5-AF4B-7E5FA0DA1A78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360" cy="513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84D927D-01E2-4076-9E88-6188F11F0715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190320" cy="6856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FD74291-539B-478F-8DAF-0AD2620DED29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3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190320" cy="6856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1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DAEDF07-CB80-4E08-AF38-324F8BDD5879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3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190320" cy="6856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EF2F8FD-C0A7-441F-A349-6D5B5077AAFA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0" name="PlaceHolder 6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3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190320" cy="6856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5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9FA7240-0C98-41CB-B915-51E788198BE8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3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190320" cy="6856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C28D9F6-8CC5-4478-B9CE-BBB547B5F75D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3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190320" cy="6856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5" name="PlaceHolder 1"/>
          <p:cNvSpPr>
            <a:spLocks noGrp="1"/>
          </p:cNvSpPr>
          <p:nvPr>
            <p:ph type="ftr" idx="37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ldNum" idx="38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5953D0D-A36A-41FA-8370-0E053D9AF7DD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dt" idx="39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3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190320" cy="6856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9" name="PlaceHolder 1"/>
          <p:cNvSpPr>
            <a:spLocks noGrp="1"/>
          </p:cNvSpPr>
          <p:nvPr>
            <p:ph type="ftr" idx="40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sldNum" idx="41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2ABC3E7-7503-4F33-AA96-0EDAEE12C2D4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dt" idx="42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3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Рисунок 7" descr=""/>
          <p:cNvPicPr/>
          <p:nvPr/>
        </p:nvPicPr>
        <p:blipFill>
          <a:blip r:embed="rId2"/>
          <a:stretch/>
        </p:blipFill>
        <p:spPr>
          <a:xfrm>
            <a:off x="0" y="0"/>
            <a:ext cx="12190320" cy="6856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3" name="PlaceHolder 1"/>
          <p:cNvSpPr>
            <a:spLocks noGrp="1"/>
          </p:cNvSpPr>
          <p:nvPr>
            <p:ph type="ftr" idx="43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sldNum" idx="44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BDDB13C-0442-41D4-BA58-08CEFA997471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dt" idx="45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3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Рисунок 7" descr=""/>
          <p:cNvPicPr/>
          <p:nvPr/>
        </p:nvPicPr>
        <p:blipFill>
          <a:blip r:embed="rId2"/>
          <a:stretch/>
        </p:blipFill>
        <p:spPr>
          <a:xfrm>
            <a:off x="117000" y="136440"/>
            <a:ext cx="2518560" cy="610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ftr" idx="46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 type="sldNum" idx="47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5492A62-C538-4EEE-835A-62D238E6CF61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 type="dt" idx="48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3"/>
  </p:sldLayoutIdLst>
</p:sldMaster>
</file>

<file path=ppt/slideMasters/slideMaster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Рисунок 7" descr=""/>
          <p:cNvPicPr/>
          <p:nvPr/>
        </p:nvPicPr>
        <p:blipFill>
          <a:blip r:embed="rId2"/>
          <a:stretch/>
        </p:blipFill>
        <p:spPr>
          <a:xfrm>
            <a:off x="117000" y="136440"/>
            <a:ext cx="2518560" cy="610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4" name="PlaceHolder 1"/>
          <p:cNvSpPr>
            <a:spLocks noGrp="1"/>
          </p:cNvSpPr>
          <p:nvPr>
            <p:ph type="ftr" idx="49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ldNum" idx="50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0631F76-FCEB-4396-A636-8F0550AAD301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dt" idx="51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360" cy="513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" name="Прямоугольник 4"/>
          <p:cNvSpPr/>
          <p:nvPr/>
        </p:nvSpPr>
        <p:spPr>
          <a:xfrm>
            <a:off x="0" y="0"/>
            <a:ext cx="8866080" cy="15076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5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Рисунок 7" descr=""/>
          <p:cNvPicPr/>
          <p:nvPr/>
        </p:nvPicPr>
        <p:blipFill>
          <a:blip r:embed="rId2"/>
          <a:stretch/>
        </p:blipFill>
        <p:spPr>
          <a:xfrm>
            <a:off x="117000" y="136440"/>
            <a:ext cx="2518560" cy="610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8" name="PlaceHolder 1"/>
          <p:cNvSpPr>
            <a:spLocks noGrp="1"/>
          </p:cNvSpPr>
          <p:nvPr>
            <p:ph type="ftr" idx="52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ldNum" idx="53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EE4403B-4ABE-4C0A-A45E-A1EFF69ED093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dt" idx="54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3"/>
  </p:sldLayoutIdLst>
</p:sldMaster>
</file>

<file path=ppt/slideMasters/slideMaster5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Рисунок 7" descr=""/>
          <p:cNvPicPr/>
          <p:nvPr/>
        </p:nvPicPr>
        <p:blipFill>
          <a:blip r:embed="rId2"/>
          <a:stretch/>
        </p:blipFill>
        <p:spPr>
          <a:xfrm>
            <a:off x="117000" y="136440"/>
            <a:ext cx="2518560" cy="610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ftr" idx="55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sldNum" idx="56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6228B6F-1C09-4333-BCB6-255BF7F44394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dt" idx="57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3"/>
  </p:sldLayoutIdLst>
</p:sldMaster>
</file>

<file path=ppt/slideMasters/slideMaster5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Рисунок 7" descr=""/>
          <p:cNvPicPr/>
          <p:nvPr/>
        </p:nvPicPr>
        <p:blipFill>
          <a:blip r:embed="rId2"/>
          <a:stretch/>
        </p:blipFill>
        <p:spPr>
          <a:xfrm>
            <a:off x="117000" y="136440"/>
            <a:ext cx="2518560" cy="610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0" name="PlaceHolder 1"/>
          <p:cNvSpPr>
            <a:spLocks noGrp="1"/>
          </p:cNvSpPr>
          <p:nvPr>
            <p:ph type="ftr" idx="58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ldNum" idx="59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45FF281-D9D3-4954-93BF-F0B2C6CD46E1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dt" idx="60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3"/>
  </p:sldLayoutIdLst>
</p:sldMaster>
</file>

<file path=ppt/slideMasters/slideMaster5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Рисунок 7" descr=""/>
          <p:cNvPicPr/>
          <p:nvPr/>
        </p:nvPicPr>
        <p:blipFill>
          <a:blip r:embed="rId2"/>
          <a:stretch/>
        </p:blipFill>
        <p:spPr>
          <a:xfrm>
            <a:off x="117000" y="136440"/>
            <a:ext cx="2518560" cy="610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ftr" idx="61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8" name="PlaceHolder 5"/>
          <p:cNvSpPr>
            <a:spLocks noGrp="1"/>
          </p:cNvSpPr>
          <p:nvPr>
            <p:ph type="sldNum" idx="62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74A2F87-342E-4146-AD85-3F448019947B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9" name="PlaceHolder 6"/>
          <p:cNvSpPr>
            <a:spLocks noGrp="1"/>
          </p:cNvSpPr>
          <p:nvPr>
            <p:ph type="dt" idx="63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3"/>
  </p:sldLayoutIdLst>
</p:sldMaster>
</file>

<file path=ppt/slideMasters/slideMaster5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Рисунок 7" descr=""/>
          <p:cNvPicPr/>
          <p:nvPr/>
        </p:nvPicPr>
        <p:blipFill>
          <a:blip r:embed="rId2"/>
          <a:stretch/>
        </p:blipFill>
        <p:spPr>
          <a:xfrm>
            <a:off x="117000" y="136440"/>
            <a:ext cx="2518560" cy="610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4" name="PlaceHolder 1"/>
          <p:cNvSpPr>
            <a:spLocks noGrp="1"/>
          </p:cNvSpPr>
          <p:nvPr>
            <p:ph type="ftr" idx="64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sldNum" idx="65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EC383C7-5021-439F-A9CE-EA321080153E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dt" idx="66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3"/>
  </p:sldLayoutIdLst>
</p:sldMaster>
</file>

<file path=ppt/slideMasters/slideMaster5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Рисунок 7" descr=""/>
          <p:cNvPicPr/>
          <p:nvPr/>
        </p:nvPicPr>
        <p:blipFill>
          <a:blip r:embed="rId2"/>
          <a:stretch/>
        </p:blipFill>
        <p:spPr>
          <a:xfrm>
            <a:off x="117000" y="136440"/>
            <a:ext cx="2518560" cy="610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ftr" idx="67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sldNum" idx="68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653DAC4-1A22-4E7F-985B-CC78E8F4F605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dt" idx="69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3"/>
  </p:sldLayoutIdLst>
</p:sldMaster>
</file>

<file path=ppt/slideMasters/slideMaster5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Рисунок 7" descr=""/>
          <p:cNvPicPr/>
          <p:nvPr/>
        </p:nvPicPr>
        <p:blipFill>
          <a:blip r:embed="rId2"/>
          <a:stretch/>
        </p:blipFill>
        <p:spPr>
          <a:xfrm>
            <a:off x="117000" y="136440"/>
            <a:ext cx="2518560" cy="610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4" name="PlaceHolder 1"/>
          <p:cNvSpPr>
            <a:spLocks noGrp="1"/>
          </p:cNvSpPr>
          <p:nvPr>
            <p:ph type="ftr" idx="70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ldNum" idx="71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1CF6577-2E79-4A74-9DB1-6B94DEB62619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dt" idx="72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3"/>
  </p:sldLayoutIdLst>
</p:sldMaster>
</file>

<file path=ppt/slideMasters/slideMaster5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Рисунок 7" descr=""/>
          <p:cNvPicPr/>
          <p:nvPr/>
        </p:nvPicPr>
        <p:blipFill>
          <a:blip r:embed="rId2"/>
          <a:stretch/>
        </p:blipFill>
        <p:spPr>
          <a:xfrm>
            <a:off x="117000" y="136440"/>
            <a:ext cx="2518560" cy="610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8" name="PlaceHolder 1"/>
          <p:cNvSpPr>
            <a:spLocks noGrp="1"/>
          </p:cNvSpPr>
          <p:nvPr>
            <p:ph type="ftr" idx="73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ldNum" idx="74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7D8BEB2-9E4E-422F-A4DD-B054C1590BBE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dt" idx="75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3"/>
  </p:sldLayoutIdLst>
</p:sldMaster>
</file>

<file path=ppt/slideMasters/slideMaster5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Рисунок 7" descr=""/>
          <p:cNvPicPr/>
          <p:nvPr/>
        </p:nvPicPr>
        <p:blipFill>
          <a:blip r:embed="rId2"/>
          <a:stretch/>
        </p:blipFill>
        <p:spPr>
          <a:xfrm>
            <a:off x="117000" y="136440"/>
            <a:ext cx="2518560" cy="610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2" name="PlaceHolder 1"/>
          <p:cNvSpPr>
            <a:spLocks noGrp="1"/>
          </p:cNvSpPr>
          <p:nvPr>
            <p:ph type="ftr" idx="76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sldNum" idx="77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EB84DEB-F914-499A-AC13-CD81829D5E2F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dt" idx="78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3"/>
  </p:sldLayoutIdLst>
</p:sldMaster>
</file>

<file path=ppt/slideMasters/slideMaster5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Прямоугольник 6"/>
          <p:cNvSpPr/>
          <p:nvPr/>
        </p:nvSpPr>
        <p:spPr>
          <a:xfrm>
            <a:off x="0" y="0"/>
            <a:ext cx="1033200" cy="685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306" name="Рисунок 8" descr=""/>
          <p:cNvPicPr/>
          <p:nvPr/>
        </p:nvPicPr>
        <p:blipFill>
          <a:blip r:embed="rId2"/>
          <a:stretch/>
        </p:blipFill>
        <p:spPr>
          <a:xfrm>
            <a:off x="32400" y="300240"/>
            <a:ext cx="968760" cy="726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ftr" idx="79"/>
          </p:nvPr>
        </p:nvSpPr>
        <p:spPr>
          <a:xfrm>
            <a:off x="4442760" y="6356520"/>
            <a:ext cx="37090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sldNum" idx="80"/>
          </p:nvPr>
        </p:nvSpPr>
        <p:spPr>
          <a:xfrm>
            <a:off x="8880120" y="6356520"/>
            <a:ext cx="2472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AB0F2C5-0400-4EC9-BDF5-E91C5B296468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dt" idx="81"/>
          </p:nvPr>
        </p:nvSpPr>
        <p:spPr>
          <a:xfrm>
            <a:off x="1190520" y="6356520"/>
            <a:ext cx="2389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360" cy="513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" name="Прямоугольник 13"/>
          <p:cNvSpPr/>
          <p:nvPr/>
        </p:nvSpPr>
        <p:spPr>
          <a:xfrm>
            <a:off x="0" y="0"/>
            <a:ext cx="3742200" cy="685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21" name="Прямоугольник: скругленные углы 12"/>
          <p:cNvSpPr/>
          <p:nvPr/>
        </p:nvSpPr>
        <p:spPr>
          <a:xfrm>
            <a:off x="509040" y="1043640"/>
            <a:ext cx="11095920" cy="513144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solidFill>
              <a:srgbClr val="a22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6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6"/>
          <p:cNvSpPr/>
          <p:nvPr/>
        </p:nvSpPr>
        <p:spPr>
          <a:xfrm>
            <a:off x="0" y="0"/>
            <a:ext cx="1033200" cy="685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315" name="Рисунок 8" descr=""/>
          <p:cNvPicPr/>
          <p:nvPr/>
        </p:nvPicPr>
        <p:blipFill>
          <a:blip r:embed="rId2"/>
          <a:stretch/>
        </p:blipFill>
        <p:spPr>
          <a:xfrm>
            <a:off x="32400" y="300240"/>
            <a:ext cx="968760" cy="726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6" name="PlaceHolder 1"/>
          <p:cNvSpPr>
            <a:spLocks noGrp="1"/>
          </p:cNvSpPr>
          <p:nvPr>
            <p:ph type="ftr" idx="82"/>
          </p:nvPr>
        </p:nvSpPr>
        <p:spPr>
          <a:xfrm>
            <a:off x="4442760" y="6356520"/>
            <a:ext cx="37090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sldNum" idx="83"/>
          </p:nvPr>
        </p:nvSpPr>
        <p:spPr>
          <a:xfrm>
            <a:off x="8880120" y="6356520"/>
            <a:ext cx="2472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E5C25E2-03D3-416E-9521-25B02606B14F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dt" idx="84"/>
          </p:nvPr>
        </p:nvSpPr>
        <p:spPr>
          <a:xfrm>
            <a:off x="1190520" y="6356520"/>
            <a:ext cx="2389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3"/>
  </p:sldLayoutIdLst>
</p:sldMaster>
</file>

<file path=ppt/slideMasters/slideMaster6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Прямоугольник 6"/>
          <p:cNvSpPr/>
          <p:nvPr/>
        </p:nvSpPr>
        <p:spPr>
          <a:xfrm>
            <a:off x="0" y="0"/>
            <a:ext cx="1033200" cy="685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320" name="Рисунок 8" descr=""/>
          <p:cNvPicPr/>
          <p:nvPr/>
        </p:nvPicPr>
        <p:blipFill>
          <a:blip r:embed="rId2"/>
          <a:stretch/>
        </p:blipFill>
        <p:spPr>
          <a:xfrm>
            <a:off x="32400" y="300240"/>
            <a:ext cx="968760" cy="726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1" name="PlaceHolder 1"/>
          <p:cNvSpPr>
            <a:spLocks noGrp="1"/>
          </p:cNvSpPr>
          <p:nvPr>
            <p:ph type="ftr" idx="85"/>
          </p:nvPr>
        </p:nvSpPr>
        <p:spPr>
          <a:xfrm>
            <a:off x="4442760" y="6356520"/>
            <a:ext cx="37090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sldNum" idx="86"/>
          </p:nvPr>
        </p:nvSpPr>
        <p:spPr>
          <a:xfrm>
            <a:off x="8880120" y="6356520"/>
            <a:ext cx="2472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19236B9-17F3-4766-8A23-2E6E4938AD4B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 type="dt" idx="87"/>
          </p:nvPr>
        </p:nvSpPr>
        <p:spPr>
          <a:xfrm>
            <a:off x="1190520" y="6356520"/>
            <a:ext cx="2389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3"/>
  </p:sldLayoutIdLst>
</p:sldMaster>
</file>

<file path=ppt/slideMasters/slideMaster6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Прямоугольник 6"/>
          <p:cNvSpPr/>
          <p:nvPr/>
        </p:nvSpPr>
        <p:spPr>
          <a:xfrm>
            <a:off x="0" y="0"/>
            <a:ext cx="1033200" cy="685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325" name="Рисунок 8" descr=""/>
          <p:cNvPicPr/>
          <p:nvPr/>
        </p:nvPicPr>
        <p:blipFill>
          <a:blip r:embed="rId2"/>
          <a:stretch/>
        </p:blipFill>
        <p:spPr>
          <a:xfrm>
            <a:off x="32400" y="300240"/>
            <a:ext cx="968760" cy="726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ftr" idx="88"/>
          </p:nvPr>
        </p:nvSpPr>
        <p:spPr>
          <a:xfrm>
            <a:off x="4442760" y="6356520"/>
            <a:ext cx="37090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 type="sldNum" idx="89"/>
          </p:nvPr>
        </p:nvSpPr>
        <p:spPr>
          <a:xfrm>
            <a:off x="8880120" y="6356520"/>
            <a:ext cx="2472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ED200B9-6960-4A62-9D4E-3F8CE86F6C5F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0" name="PlaceHolder 5"/>
          <p:cNvSpPr>
            <a:spLocks noGrp="1"/>
          </p:cNvSpPr>
          <p:nvPr>
            <p:ph type="dt" idx="90"/>
          </p:nvPr>
        </p:nvSpPr>
        <p:spPr>
          <a:xfrm>
            <a:off x="1190520" y="6356520"/>
            <a:ext cx="2389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3"/>
  </p:sldLayoutIdLst>
</p:sldMaster>
</file>

<file path=ppt/slideMasters/slideMaster6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Прямоугольник 6"/>
          <p:cNvSpPr/>
          <p:nvPr/>
        </p:nvSpPr>
        <p:spPr>
          <a:xfrm>
            <a:off x="0" y="0"/>
            <a:ext cx="1033200" cy="685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334" name="Рисунок 8" descr=""/>
          <p:cNvPicPr/>
          <p:nvPr/>
        </p:nvPicPr>
        <p:blipFill>
          <a:blip r:embed="rId2"/>
          <a:stretch/>
        </p:blipFill>
        <p:spPr>
          <a:xfrm>
            <a:off x="32400" y="300240"/>
            <a:ext cx="968760" cy="726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5" name="PlaceHolder 1"/>
          <p:cNvSpPr>
            <a:spLocks noGrp="1"/>
          </p:cNvSpPr>
          <p:nvPr>
            <p:ph type="ftr" idx="91"/>
          </p:nvPr>
        </p:nvSpPr>
        <p:spPr>
          <a:xfrm>
            <a:off x="4442760" y="6356520"/>
            <a:ext cx="37090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sldNum" idx="92"/>
          </p:nvPr>
        </p:nvSpPr>
        <p:spPr>
          <a:xfrm>
            <a:off x="8880120" y="6356520"/>
            <a:ext cx="2472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7E2AAB6-345A-4768-83AE-0E87E45F1B03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dt" idx="93"/>
          </p:nvPr>
        </p:nvSpPr>
        <p:spPr>
          <a:xfrm>
            <a:off x="1190520" y="6356520"/>
            <a:ext cx="2389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3"/>
  </p:sldLayoutIdLst>
</p:sldMaster>
</file>

<file path=ppt/slideMasters/slideMaster6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Прямоугольник 6"/>
          <p:cNvSpPr/>
          <p:nvPr/>
        </p:nvSpPr>
        <p:spPr>
          <a:xfrm>
            <a:off x="0" y="0"/>
            <a:ext cx="1033200" cy="685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339" name="Рисунок 8" descr=""/>
          <p:cNvPicPr/>
          <p:nvPr/>
        </p:nvPicPr>
        <p:blipFill>
          <a:blip r:embed="rId2"/>
          <a:stretch/>
        </p:blipFill>
        <p:spPr>
          <a:xfrm>
            <a:off x="32400" y="300240"/>
            <a:ext cx="968760" cy="726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 type="ftr" idx="94"/>
          </p:nvPr>
        </p:nvSpPr>
        <p:spPr>
          <a:xfrm>
            <a:off x="4442760" y="6356520"/>
            <a:ext cx="37090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4" name="PlaceHolder 5"/>
          <p:cNvSpPr>
            <a:spLocks noGrp="1"/>
          </p:cNvSpPr>
          <p:nvPr>
            <p:ph type="sldNum" idx="95"/>
          </p:nvPr>
        </p:nvSpPr>
        <p:spPr>
          <a:xfrm>
            <a:off x="8880120" y="6356520"/>
            <a:ext cx="2472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05E5FCD-7B84-4ABF-A529-09584788079F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5" name="PlaceHolder 6"/>
          <p:cNvSpPr>
            <a:spLocks noGrp="1"/>
          </p:cNvSpPr>
          <p:nvPr>
            <p:ph type="dt" idx="96"/>
          </p:nvPr>
        </p:nvSpPr>
        <p:spPr>
          <a:xfrm>
            <a:off x="1190520" y="6356520"/>
            <a:ext cx="2389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3"/>
  </p:sldLayoutIdLst>
</p:sldMaster>
</file>

<file path=ppt/slideMasters/slideMaster6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Прямоугольник 6"/>
          <p:cNvSpPr/>
          <p:nvPr/>
        </p:nvSpPr>
        <p:spPr>
          <a:xfrm>
            <a:off x="0" y="0"/>
            <a:ext cx="1033200" cy="685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350" name="Рисунок 8" descr=""/>
          <p:cNvPicPr/>
          <p:nvPr/>
        </p:nvPicPr>
        <p:blipFill>
          <a:blip r:embed="rId2"/>
          <a:stretch/>
        </p:blipFill>
        <p:spPr>
          <a:xfrm>
            <a:off x="32400" y="300240"/>
            <a:ext cx="968760" cy="726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1" name="PlaceHolder 1"/>
          <p:cNvSpPr>
            <a:spLocks noGrp="1"/>
          </p:cNvSpPr>
          <p:nvPr>
            <p:ph type="ftr" idx="97"/>
          </p:nvPr>
        </p:nvSpPr>
        <p:spPr>
          <a:xfrm>
            <a:off x="4442760" y="6356520"/>
            <a:ext cx="37090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sldNum" idx="98"/>
          </p:nvPr>
        </p:nvSpPr>
        <p:spPr>
          <a:xfrm>
            <a:off x="8880120" y="6356520"/>
            <a:ext cx="2472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7C16DDF-6A49-494C-88EE-95FA68161F7D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dt" idx="99"/>
          </p:nvPr>
        </p:nvSpPr>
        <p:spPr>
          <a:xfrm>
            <a:off x="1190520" y="6356520"/>
            <a:ext cx="2389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3"/>
  </p:sldLayoutIdLst>
</p:sldMaster>
</file>

<file path=ppt/slideMasters/slideMaster6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Прямоугольник 6"/>
          <p:cNvSpPr/>
          <p:nvPr/>
        </p:nvSpPr>
        <p:spPr>
          <a:xfrm>
            <a:off x="0" y="0"/>
            <a:ext cx="1033200" cy="685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355" name="Рисунок 8" descr=""/>
          <p:cNvPicPr/>
          <p:nvPr/>
        </p:nvPicPr>
        <p:blipFill>
          <a:blip r:embed="rId2"/>
          <a:stretch/>
        </p:blipFill>
        <p:spPr>
          <a:xfrm>
            <a:off x="32400" y="300240"/>
            <a:ext cx="968760" cy="726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ftr" idx="100"/>
          </p:nvPr>
        </p:nvSpPr>
        <p:spPr>
          <a:xfrm>
            <a:off x="4442760" y="6356520"/>
            <a:ext cx="37090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sldNum" idx="101"/>
          </p:nvPr>
        </p:nvSpPr>
        <p:spPr>
          <a:xfrm>
            <a:off x="8880120" y="6356520"/>
            <a:ext cx="2472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8B4D144-7638-42C8-9B25-453EB9FC5435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 type="dt" idx="102"/>
          </p:nvPr>
        </p:nvSpPr>
        <p:spPr>
          <a:xfrm>
            <a:off x="1190520" y="6356520"/>
            <a:ext cx="2389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3"/>
  </p:sldLayoutIdLst>
</p:sldMaster>
</file>

<file path=ppt/slideMasters/slideMaster6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Прямоугольник 6"/>
          <p:cNvSpPr/>
          <p:nvPr/>
        </p:nvSpPr>
        <p:spPr>
          <a:xfrm>
            <a:off x="0" y="0"/>
            <a:ext cx="1033200" cy="685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362" name="Рисунок 8" descr=""/>
          <p:cNvPicPr/>
          <p:nvPr/>
        </p:nvPicPr>
        <p:blipFill>
          <a:blip r:embed="rId2"/>
          <a:stretch/>
        </p:blipFill>
        <p:spPr>
          <a:xfrm>
            <a:off x="32400" y="300240"/>
            <a:ext cx="968760" cy="726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3" name="PlaceHolder 1"/>
          <p:cNvSpPr>
            <a:spLocks noGrp="1"/>
          </p:cNvSpPr>
          <p:nvPr>
            <p:ph type="ftr" idx="103"/>
          </p:nvPr>
        </p:nvSpPr>
        <p:spPr>
          <a:xfrm>
            <a:off x="4442760" y="6356520"/>
            <a:ext cx="37090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sldNum" idx="104"/>
          </p:nvPr>
        </p:nvSpPr>
        <p:spPr>
          <a:xfrm>
            <a:off x="8880120" y="6356520"/>
            <a:ext cx="2472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83F1EE4-931E-4E21-AB1D-9BCD32015123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dt" idx="105"/>
          </p:nvPr>
        </p:nvSpPr>
        <p:spPr>
          <a:xfrm>
            <a:off x="1190520" y="6356520"/>
            <a:ext cx="2389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3"/>
  </p:sldLayoutIdLst>
</p:sldMaster>
</file>

<file path=ppt/slideMasters/slideMaster6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Прямоугольник 6"/>
          <p:cNvSpPr/>
          <p:nvPr/>
        </p:nvSpPr>
        <p:spPr>
          <a:xfrm>
            <a:off x="0" y="0"/>
            <a:ext cx="1033200" cy="685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367" name="Рисунок 8" descr=""/>
          <p:cNvPicPr/>
          <p:nvPr/>
        </p:nvPicPr>
        <p:blipFill>
          <a:blip r:embed="rId2"/>
          <a:stretch/>
        </p:blipFill>
        <p:spPr>
          <a:xfrm>
            <a:off x="32400" y="300240"/>
            <a:ext cx="968760" cy="726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8" name="PlaceHolder 1"/>
          <p:cNvSpPr>
            <a:spLocks noGrp="1"/>
          </p:cNvSpPr>
          <p:nvPr>
            <p:ph type="ftr" idx="106"/>
          </p:nvPr>
        </p:nvSpPr>
        <p:spPr>
          <a:xfrm>
            <a:off x="4442760" y="6356520"/>
            <a:ext cx="37090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sldNum" idx="107"/>
          </p:nvPr>
        </p:nvSpPr>
        <p:spPr>
          <a:xfrm>
            <a:off x="8880120" y="6356520"/>
            <a:ext cx="2472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DB322D2-F83C-4464-9EFF-B27DA1D6F315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dt" idx="108"/>
          </p:nvPr>
        </p:nvSpPr>
        <p:spPr>
          <a:xfrm>
            <a:off x="1190520" y="6356520"/>
            <a:ext cx="2389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3"/>
  </p:sldLayoutIdLst>
</p:sldMaster>
</file>

<file path=ppt/slideMasters/slideMaster6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Прямоугольник 6"/>
          <p:cNvSpPr/>
          <p:nvPr/>
        </p:nvSpPr>
        <p:spPr>
          <a:xfrm>
            <a:off x="0" y="0"/>
            <a:ext cx="1033200" cy="685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pic>
        <p:nvPicPr>
          <p:cNvPr id="372" name="Рисунок 8" descr=""/>
          <p:cNvPicPr/>
          <p:nvPr/>
        </p:nvPicPr>
        <p:blipFill>
          <a:blip r:embed="rId2"/>
          <a:stretch/>
        </p:blipFill>
        <p:spPr>
          <a:xfrm>
            <a:off x="32400" y="300240"/>
            <a:ext cx="968760" cy="726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3" name="PlaceHolder 1"/>
          <p:cNvSpPr>
            <a:spLocks noGrp="1"/>
          </p:cNvSpPr>
          <p:nvPr>
            <p:ph type="ftr" idx="109"/>
          </p:nvPr>
        </p:nvSpPr>
        <p:spPr>
          <a:xfrm>
            <a:off x="4442760" y="6356520"/>
            <a:ext cx="370908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sldNum" idx="110"/>
          </p:nvPr>
        </p:nvSpPr>
        <p:spPr>
          <a:xfrm>
            <a:off x="8880120" y="6356520"/>
            <a:ext cx="24721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AF798AF-5A70-42A6-ABD1-A4F26741542F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dt" idx="111"/>
          </p:nvPr>
        </p:nvSpPr>
        <p:spPr>
          <a:xfrm>
            <a:off x="1190520" y="6356520"/>
            <a:ext cx="238932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360" cy="513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" name="Прямоугольник: скругленные углы 7"/>
          <p:cNvSpPr/>
          <p:nvPr/>
        </p:nvSpPr>
        <p:spPr>
          <a:xfrm>
            <a:off x="431280" y="1095480"/>
            <a:ext cx="11117520" cy="2068560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7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Рисунок 9" descr=""/>
          <p:cNvPicPr/>
          <p:nvPr/>
        </p:nvPicPr>
        <p:blipFill>
          <a:blip r:embed="rId2"/>
          <a:stretch/>
        </p:blipFill>
        <p:spPr>
          <a:xfrm>
            <a:off x="118800" y="331920"/>
            <a:ext cx="925920" cy="69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 type="ftr" idx="112"/>
          </p:nvPr>
        </p:nvSpPr>
        <p:spPr>
          <a:xfrm>
            <a:off x="4351680" y="6356520"/>
            <a:ext cx="380016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sldNum" idx="113"/>
          </p:nvPr>
        </p:nvSpPr>
        <p:spPr>
          <a:xfrm>
            <a:off x="8819280" y="6356520"/>
            <a:ext cx="25326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48D31D8-A2F1-426F-8B44-3B4F6183A19F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0" name="PlaceHolder 4"/>
          <p:cNvSpPr>
            <a:spLocks noGrp="1"/>
          </p:cNvSpPr>
          <p:nvPr>
            <p:ph type="dt" idx="114"/>
          </p:nvPr>
        </p:nvSpPr>
        <p:spPr>
          <a:xfrm>
            <a:off x="1046880" y="6356520"/>
            <a:ext cx="25326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3"/>
  </p:sldLayoutIdLst>
</p:sldMaster>
</file>

<file path=ppt/slideMasters/slideMaster7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Рисунок 9" descr=""/>
          <p:cNvPicPr/>
          <p:nvPr/>
        </p:nvPicPr>
        <p:blipFill>
          <a:blip r:embed="rId2"/>
          <a:stretch/>
        </p:blipFill>
        <p:spPr>
          <a:xfrm>
            <a:off x="118800" y="331920"/>
            <a:ext cx="925920" cy="69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4" name="PlaceHolder 1"/>
          <p:cNvSpPr>
            <a:spLocks noGrp="1"/>
          </p:cNvSpPr>
          <p:nvPr>
            <p:ph type="ftr" idx="115"/>
          </p:nvPr>
        </p:nvSpPr>
        <p:spPr>
          <a:xfrm>
            <a:off x="4351680" y="6356520"/>
            <a:ext cx="380016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sldNum" idx="116"/>
          </p:nvPr>
        </p:nvSpPr>
        <p:spPr>
          <a:xfrm>
            <a:off x="8819280" y="6356520"/>
            <a:ext cx="25326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21822F9-10F7-4C42-82E9-C7AE96CEF63E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dt" idx="117"/>
          </p:nvPr>
        </p:nvSpPr>
        <p:spPr>
          <a:xfrm>
            <a:off x="1046880" y="6356520"/>
            <a:ext cx="25326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3"/>
  </p:sldLayoutIdLst>
</p:sldMaster>
</file>

<file path=ppt/slideMasters/slideMaster7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Рисунок 9" descr=""/>
          <p:cNvPicPr/>
          <p:nvPr/>
        </p:nvPicPr>
        <p:blipFill>
          <a:blip r:embed="rId2"/>
          <a:stretch/>
        </p:blipFill>
        <p:spPr>
          <a:xfrm>
            <a:off x="118800" y="331920"/>
            <a:ext cx="925920" cy="69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8" name="PlaceHolder 1"/>
          <p:cNvSpPr>
            <a:spLocks noGrp="1"/>
          </p:cNvSpPr>
          <p:nvPr>
            <p:ph type="ftr" idx="118"/>
          </p:nvPr>
        </p:nvSpPr>
        <p:spPr>
          <a:xfrm>
            <a:off x="4351680" y="6356520"/>
            <a:ext cx="380016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sldNum" idx="119"/>
          </p:nvPr>
        </p:nvSpPr>
        <p:spPr>
          <a:xfrm>
            <a:off x="8819280" y="6356520"/>
            <a:ext cx="25326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A5549AE-730E-41C9-9EEC-1B7B64592A97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dt" idx="120"/>
          </p:nvPr>
        </p:nvSpPr>
        <p:spPr>
          <a:xfrm>
            <a:off x="1046880" y="6356520"/>
            <a:ext cx="25326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3"/>
  </p:sldLayoutIdLst>
</p:sldMaster>
</file>

<file path=ppt/slideMasters/slideMaster7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Рисунок 9" descr=""/>
          <p:cNvPicPr/>
          <p:nvPr/>
        </p:nvPicPr>
        <p:blipFill>
          <a:blip r:embed="rId2"/>
          <a:stretch/>
        </p:blipFill>
        <p:spPr>
          <a:xfrm>
            <a:off x="118800" y="331920"/>
            <a:ext cx="925920" cy="69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ftr" idx="121"/>
          </p:nvPr>
        </p:nvSpPr>
        <p:spPr>
          <a:xfrm>
            <a:off x="4351680" y="6356520"/>
            <a:ext cx="380016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 type="sldNum" idx="122"/>
          </p:nvPr>
        </p:nvSpPr>
        <p:spPr>
          <a:xfrm>
            <a:off x="8819280" y="6356520"/>
            <a:ext cx="25326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3738950-5175-4FCA-8F19-13639D45244E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6" name="PlaceHolder 5"/>
          <p:cNvSpPr>
            <a:spLocks noGrp="1"/>
          </p:cNvSpPr>
          <p:nvPr>
            <p:ph type="dt" idx="123"/>
          </p:nvPr>
        </p:nvSpPr>
        <p:spPr>
          <a:xfrm>
            <a:off x="1046880" y="6356520"/>
            <a:ext cx="25326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3"/>
  </p:sldLayoutIdLst>
</p:sldMaster>
</file>

<file path=ppt/slideMasters/slideMaster7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Рисунок 9" descr=""/>
          <p:cNvPicPr/>
          <p:nvPr/>
        </p:nvPicPr>
        <p:blipFill>
          <a:blip r:embed="rId2"/>
          <a:stretch/>
        </p:blipFill>
        <p:spPr>
          <a:xfrm>
            <a:off x="118800" y="331920"/>
            <a:ext cx="925920" cy="69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0" name="PlaceHolder 1"/>
          <p:cNvSpPr>
            <a:spLocks noGrp="1"/>
          </p:cNvSpPr>
          <p:nvPr>
            <p:ph type="ftr" idx="124"/>
          </p:nvPr>
        </p:nvSpPr>
        <p:spPr>
          <a:xfrm>
            <a:off x="4351680" y="6356520"/>
            <a:ext cx="380016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sldNum" idx="125"/>
          </p:nvPr>
        </p:nvSpPr>
        <p:spPr>
          <a:xfrm>
            <a:off x="8819280" y="6356520"/>
            <a:ext cx="25326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65E04C5-3350-4118-B31D-95AA147AA2CC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dt" idx="126"/>
          </p:nvPr>
        </p:nvSpPr>
        <p:spPr>
          <a:xfrm>
            <a:off x="1046880" y="6356520"/>
            <a:ext cx="25326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3"/>
  </p:sldLayoutIdLst>
</p:sldMaster>
</file>

<file path=ppt/slideMasters/slideMaster7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Рисунок 9" descr=""/>
          <p:cNvPicPr/>
          <p:nvPr/>
        </p:nvPicPr>
        <p:blipFill>
          <a:blip r:embed="rId2"/>
          <a:stretch/>
        </p:blipFill>
        <p:spPr>
          <a:xfrm>
            <a:off x="118800" y="331920"/>
            <a:ext cx="925920" cy="69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 type="ftr" idx="127"/>
          </p:nvPr>
        </p:nvSpPr>
        <p:spPr>
          <a:xfrm>
            <a:off x="4351680" y="6356520"/>
            <a:ext cx="380016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8" name="PlaceHolder 5"/>
          <p:cNvSpPr>
            <a:spLocks noGrp="1"/>
          </p:cNvSpPr>
          <p:nvPr>
            <p:ph type="sldNum" idx="128"/>
          </p:nvPr>
        </p:nvSpPr>
        <p:spPr>
          <a:xfrm>
            <a:off x="8819280" y="6356520"/>
            <a:ext cx="25326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D63AA89-7A31-4E28-B807-D80FAEDE893F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9" name="PlaceHolder 6"/>
          <p:cNvSpPr>
            <a:spLocks noGrp="1"/>
          </p:cNvSpPr>
          <p:nvPr>
            <p:ph type="dt" idx="129"/>
          </p:nvPr>
        </p:nvSpPr>
        <p:spPr>
          <a:xfrm>
            <a:off x="1046880" y="6356520"/>
            <a:ext cx="25326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3"/>
  </p:sldLayoutIdLst>
</p:sldMaster>
</file>

<file path=ppt/slideMasters/slideMaster7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Рисунок 9" descr=""/>
          <p:cNvPicPr/>
          <p:nvPr/>
        </p:nvPicPr>
        <p:blipFill>
          <a:blip r:embed="rId2"/>
          <a:stretch/>
        </p:blipFill>
        <p:spPr>
          <a:xfrm>
            <a:off x="118800" y="331920"/>
            <a:ext cx="925920" cy="69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4" name="PlaceHolder 1"/>
          <p:cNvSpPr>
            <a:spLocks noGrp="1"/>
          </p:cNvSpPr>
          <p:nvPr>
            <p:ph type="ftr" idx="130"/>
          </p:nvPr>
        </p:nvSpPr>
        <p:spPr>
          <a:xfrm>
            <a:off x="4351680" y="6356520"/>
            <a:ext cx="380016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sldNum" idx="131"/>
          </p:nvPr>
        </p:nvSpPr>
        <p:spPr>
          <a:xfrm>
            <a:off x="8819280" y="6356520"/>
            <a:ext cx="25326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ADA9A6C-40B7-48AB-89A1-E55AB51CBF33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dt" idx="132"/>
          </p:nvPr>
        </p:nvSpPr>
        <p:spPr>
          <a:xfrm>
            <a:off x="1046880" y="6356520"/>
            <a:ext cx="25326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3"/>
  </p:sldLayoutIdLst>
</p:sldMaster>
</file>

<file path=ppt/slideMasters/slideMaster7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Рисунок 9" descr=""/>
          <p:cNvPicPr/>
          <p:nvPr/>
        </p:nvPicPr>
        <p:blipFill>
          <a:blip r:embed="rId2"/>
          <a:stretch/>
        </p:blipFill>
        <p:spPr>
          <a:xfrm>
            <a:off x="118800" y="331920"/>
            <a:ext cx="925920" cy="69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ftr" idx="133"/>
          </p:nvPr>
        </p:nvSpPr>
        <p:spPr>
          <a:xfrm>
            <a:off x="4351680" y="6356520"/>
            <a:ext cx="380016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sldNum" idx="134"/>
          </p:nvPr>
        </p:nvSpPr>
        <p:spPr>
          <a:xfrm>
            <a:off x="8819280" y="6356520"/>
            <a:ext cx="25326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48FE07C-C941-4C52-9C92-CA787F03DC9F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dt" idx="135"/>
          </p:nvPr>
        </p:nvSpPr>
        <p:spPr>
          <a:xfrm>
            <a:off x="1046880" y="6356520"/>
            <a:ext cx="25326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3"/>
  </p:sldLayoutIdLst>
</p:sldMaster>
</file>

<file path=ppt/slideMasters/slideMaster7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Рисунок 9" descr=""/>
          <p:cNvPicPr/>
          <p:nvPr/>
        </p:nvPicPr>
        <p:blipFill>
          <a:blip r:embed="rId2"/>
          <a:stretch/>
        </p:blipFill>
        <p:spPr>
          <a:xfrm>
            <a:off x="118800" y="331920"/>
            <a:ext cx="925920" cy="69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24" name="PlaceHolder 1"/>
          <p:cNvSpPr>
            <a:spLocks noGrp="1"/>
          </p:cNvSpPr>
          <p:nvPr>
            <p:ph type="ftr" idx="136"/>
          </p:nvPr>
        </p:nvSpPr>
        <p:spPr>
          <a:xfrm>
            <a:off x="4351680" y="6356520"/>
            <a:ext cx="380016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sldNum" idx="137"/>
          </p:nvPr>
        </p:nvSpPr>
        <p:spPr>
          <a:xfrm>
            <a:off x="8819280" y="6356520"/>
            <a:ext cx="25326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7500D06-F959-4FCE-AFF1-78DE31B3E34E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dt" idx="138"/>
          </p:nvPr>
        </p:nvSpPr>
        <p:spPr>
          <a:xfrm>
            <a:off x="1046880" y="6356520"/>
            <a:ext cx="25326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3"/>
  </p:sldLayoutIdLst>
</p:sldMaster>
</file>

<file path=ppt/slideMasters/slideMaster7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Рисунок 9" descr=""/>
          <p:cNvPicPr/>
          <p:nvPr/>
        </p:nvPicPr>
        <p:blipFill>
          <a:blip r:embed="rId2"/>
          <a:stretch/>
        </p:blipFill>
        <p:spPr>
          <a:xfrm>
            <a:off x="118800" y="331920"/>
            <a:ext cx="925920" cy="69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28" name="PlaceHolder 1"/>
          <p:cNvSpPr>
            <a:spLocks noGrp="1"/>
          </p:cNvSpPr>
          <p:nvPr>
            <p:ph type="ftr" idx="139"/>
          </p:nvPr>
        </p:nvSpPr>
        <p:spPr>
          <a:xfrm>
            <a:off x="4351680" y="6356520"/>
            <a:ext cx="380016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sldNum" idx="140"/>
          </p:nvPr>
        </p:nvSpPr>
        <p:spPr>
          <a:xfrm>
            <a:off x="8819280" y="6356520"/>
            <a:ext cx="25326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8CE0975-5674-44FE-9F7D-CADFAEBF32DE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dt" idx="141"/>
          </p:nvPr>
        </p:nvSpPr>
        <p:spPr>
          <a:xfrm>
            <a:off x="1046880" y="6356520"/>
            <a:ext cx="25326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360" cy="513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" name="Прямоугольник 9"/>
          <p:cNvSpPr/>
          <p:nvPr/>
        </p:nvSpPr>
        <p:spPr>
          <a:xfrm>
            <a:off x="0" y="0"/>
            <a:ext cx="9217080" cy="1206000"/>
          </a:xfrm>
          <a:prstGeom prst="rect">
            <a:avLst/>
          </a:prstGeom>
          <a:solidFill>
            <a:srgbClr val="d7d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32" name="Прямоугольник 7"/>
          <p:cNvSpPr/>
          <p:nvPr/>
        </p:nvSpPr>
        <p:spPr>
          <a:xfrm>
            <a:off x="232920" y="232920"/>
            <a:ext cx="43920" cy="6407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33" name="Прямоугольник 8"/>
          <p:cNvSpPr/>
          <p:nvPr/>
        </p:nvSpPr>
        <p:spPr>
          <a:xfrm>
            <a:off x="5714640" y="1494360"/>
            <a:ext cx="43920" cy="514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1613160"/>
            <a:ext cx="10513800" cy="362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8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Рисунок 9" descr=""/>
          <p:cNvPicPr/>
          <p:nvPr/>
        </p:nvPicPr>
        <p:blipFill>
          <a:blip r:embed="rId2"/>
          <a:stretch/>
        </p:blipFill>
        <p:spPr>
          <a:xfrm>
            <a:off x="118800" y="331920"/>
            <a:ext cx="925920" cy="69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2" name="PlaceHolder 1"/>
          <p:cNvSpPr>
            <a:spLocks noGrp="1"/>
          </p:cNvSpPr>
          <p:nvPr>
            <p:ph type="ftr" idx="142"/>
          </p:nvPr>
        </p:nvSpPr>
        <p:spPr>
          <a:xfrm>
            <a:off x="4351680" y="6356520"/>
            <a:ext cx="380016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 type="sldNum" idx="143"/>
          </p:nvPr>
        </p:nvSpPr>
        <p:spPr>
          <a:xfrm>
            <a:off x="8819280" y="6356520"/>
            <a:ext cx="25326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C6A4816-487E-4868-BDD2-93E26F676FDA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Manrope Light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dt" idx="144"/>
          </p:nvPr>
        </p:nvSpPr>
        <p:spPr>
          <a:xfrm>
            <a:off x="1046880" y="6356520"/>
            <a:ext cx="25326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Рисунок 8" descr=""/>
          <p:cNvPicPr/>
          <p:nvPr/>
        </p:nvPicPr>
        <p:blipFill>
          <a:blip r:embed="rId2"/>
          <a:stretch/>
        </p:blipFill>
        <p:spPr>
          <a:xfrm>
            <a:off x="9492840" y="365040"/>
            <a:ext cx="2115360" cy="513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" name="Прямоугольник 11"/>
          <p:cNvSpPr/>
          <p:nvPr/>
        </p:nvSpPr>
        <p:spPr>
          <a:xfrm>
            <a:off x="0" y="0"/>
            <a:ext cx="9142200" cy="1343880"/>
          </a:xfrm>
          <a:prstGeom prst="rect">
            <a:avLst/>
          </a:prstGeom>
          <a:solidFill>
            <a:srgbClr val="d7da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42" name="Прямоугольник: скругленные углы 13"/>
          <p:cNvSpPr/>
          <p:nvPr/>
        </p:nvSpPr>
        <p:spPr>
          <a:xfrm>
            <a:off x="874440" y="1578600"/>
            <a:ext cx="5181480" cy="92448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a22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  <p:sp>
        <p:nvSpPr>
          <p:cNvPr id="43" name="Прямоугольник: скругленные углы 15"/>
          <p:cNvSpPr/>
          <p:nvPr/>
        </p:nvSpPr>
        <p:spPr>
          <a:xfrm>
            <a:off x="6206760" y="1567080"/>
            <a:ext cx="5181480" cy="924480"/>
          </a:xfrm>
          <a:prstGeom prst="roundRect">
            <a:avLst>
              <a:gd name="adj" fmla="val 0"/>
            </a:avLst>
          </a:prstGeom>
          <a:noFill/>
          <a:ln w="28575">
            <a:solidFill>
              <a:srgbClr val="a222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Manrope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6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6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6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6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6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863640" y="1584720"/>
            <a:ext cx="10513800" cy="144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85000" lnSpcReduction="19999"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6000" strike="noStrike" u="none">
                <a:solidFill>
                  <a:schemeClr val="lt1"/>
                </a:solidFill>
                <a:uFillTx/>
                <a:latin typeface="Russo One"/>
              </a:rPr>
              <a:t>Преддипломная практика</a:t>
            </a:r>
            <a:br>
              <a:rPr sz="6000"/>
            </a:br>
            <a:endParaRPr b="0" lang="ru-RU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6" name="TextBox 2"/>
          <p:cNvSpPr/>
          <p:nvPr/>
        </p:nvSpPr>
        <p:spPr>
          <a:xfrm>
            <a:off x="1063800" y="3420360"/>
            <a:ext cx="1012680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ru-RU" sz="3200" strike="noStrike" u="none" cap="all">
                <a:solidFill>
                  <a:schemeClr val="dk1"/>
                </a:solidFill>
                <a:uFillTx/>
                <a:latin typeface="Microsoft Sans Serif"/>
                <a:ea typeface="Microsoft Sans Serif"/>
              </a:rPr>
              <a:t>Разработка </a:t>
            </a:r>
            <a:r>
              <a:rPr b="1" lang="en-US" sz="3200" strike="noStrike" u="none" cap="all">
                <a:solidFill>
                  <a:schemeClr val="dk1"/>
                </a:solidFill>
                <a:uFillTx/>
                <a:latin typeface="Microsoft Sans Serif"/>
                <a:ea typeface="Microsoft Sans Serif"/>
              </a:rPr>
              <a:t>QA</a:t>
            </a:r>
            <a:r>
              <a:rPr b="1" lang="ru-RU" sz="3200" strike="noStrike" u="none" cap="all">
                <a:solidFill>
                  <a:schemeClr val="dk1"/>
                </a:solidFill>
                <a:uFillTx/>
                <a:latin typeface="Microsoft Sans Serif"/>
                <a:ea typeface="Microsoft Sans Serif"/>
              </a:rPr>
              <a:t> системы с семантическим поиском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7" name="TextBox 4"/>
          <p:cNvSpPr/>
          <p:nvPr/>
        </p:nvSpPr>
        <p:spPr>
          <a:xfrm>
            <a:off x="1222200" y="4739040"/>
            <a:ext cx="10265760" cy="17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Microsoft Sans Serif"/>
                <a:ea typeface="Microsoft Sans Serif"/>
              </a:rPr>
              <a:t>Забавин Алексей Сергеевич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Microsoft Sans Serif"/>
                <a:ea typeface="Microsoft Sans Serif"/>
              </a:rPr>
              <a:t>Тихоокеанский Государственный Университет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Microsoft Sans Serif"/>
                <a:ea typeface="Microsoft Sans Serif"/>
              </a:rPr>
              <a:t>Г. Хабаровск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Microsoft Sans Serif"/>
                <a:ea typeface="Microsoft Sans Serif"/>
              </a:rPr>
              <a:t>2025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subTitle"/>
          </p:nvPr>
        </p:nvSpPr>
        <p:spPr>
          <a:xfrm>
            <a:off x="1441800" y="4976280"/>
            <a:ext cx="10206000" cy="135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Программа использует комплекс из двух алгоритмов: «Алгоритм синтаксического анализа запроса, выявление основной части запроса» и «Алгоритм оптимизации по семантической близости и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anrope Light"/>
              </a:rPr>
              <a:t>TF</a:t>
            </a:r>
            <a:r>
              <a:rPr b="0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-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anrope Light"/>
              </a:rPr>
              <a:t>IDF</a:t>
            </a:r>
            <a:r>
              <a:rPr b="0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» для модификации пользовательского запроса к базе данных. 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В работе алгоритма используется как уже обученные модели из пакета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anrope Light"/>
              </a:rPr>
              <a:t>gensim </a:t>
            </a:r>
            <a:r>
              <a:rPr b="0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и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anrope Light"/>
              </a:rPr>
              <a:t>natasha</a:t>
            </a:r>
            <a:r>
              <a:rPr b="0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, так и полностью самостоятельно обученная фразовая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Manrope Light"/>
              </a:rPr>
              <a:t>Word2Vec </a:t>
            </a:r>
            <a:r>
              <a:rPr b="0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модель словосочетаний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6" name="TextBox 5"/>
          <p:cNvSpPr/>
          <p:nvPr/>
        </p:nvSpPr>
        <p:spPr>
          <a:xfrm rot="16200000">
            <a:off x="-2977560" y="3237120"/>
            <a:ext cx="6834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Преддипломная практика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7" name="TextBox 3"/>
          <p:cNvSpPr/>
          <p:nvPr/>
        </p:nvSpPr>
        <p:spPr>
          <a:xfrm>
            <a:off x="1441800" y="175680"/>
            <a:ext cx="10197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ru-RU" sz="1800" strike="noStrike" u="none">
                <a:solidFill>
                  <a:schemeClr val="dk1"/>
                </a:solidFill>
                <a:uFillTx/>
                <a:latin typeface="Manrope Light"/>
              </a:rPr>
              <a:t>Разработанная программа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68" name="Изображение13" descr=""/>
          <p:cNvPicPr/>
          <p:nvPr/>
        </p:nvPicPr>
        <p:blipFill>
          <a:blip r:embed="rId1"/>
          <a:stretch/>
        </p:blipFill>
        <p:spPr>
          <a:xfrm>
            <a:off x="3560760" y="545040"/>
            <a:ext cx="5595480" cy="4310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subTitle"/>
          </p:nvPr>
        </p:nvSpPr>
        <p:spPr>
          <a:xfrm>
            <a:off x="1260000" y="5760000"/>
            <a:ext cx="10798560" cy="1096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algn="just">
              <a:lnSpc>
                <a:spcPct val="100000"/>
              </a:lnSpc>
            </a:pPr>
            <a:r>
              <a:rPr b="0" lang="ru-RU" sz="1500" strike="noStrike" u="none">
                <a:solidFill>
                  <a:schemeClr val="dk1"/>
                </a:solidFill>
                <a:uFillTx/>
                <a:latin typeface="Manrope Light"/>
                <a:ea typeface="Microsoft YaHei"/>
              </a:rPr>
              <a:t>Как видно из пузырьковой диаграммы, лучше всего улавливает семантическую близость модель 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Manrope Light"/>
                <a:ea typeface="Microsoft YaHei"/>
              </a:rPr>
              <a:t>navec</a:t>
            </a:r>
            <a:r>
              <a:rPr b="0" lang="ru-RU" sz="1500" strike="noStrike" u="none">
                <a:solidFill>
                  <a:schemeClr val="dk1"/>
                </a:solidFill>
                <a:uFillTx/>
                <a:latin typeface="Manrope Light"/>
                <a:ea typeface="Microsoft YaHei"/>
              </a:rPr>
              <a:t> обученная на корпусах из 12 миллиардов слов художественной литературы. Обученная мной модель 4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Manrope Light"/>
                <a:ea typeface="Microsoft YaHei"/>
              </a:rPr>
              <a:t>corpora</a:t>
            </a:r>
            <a:r>
              <a:rPr b="0" lang="ru-RU" sz="1500" strike="noStrike" u="none">
                <a:solidFill>
                  <a:schemeClr val="dk1"/>
                </a:solidFill>
                <a:uFillTx/>
                <a:latin typeface="Manrope Light"/>
                <a:ea typeface="Microsoft YaHei"/>
              </a:rPr>
              <a:t>_3,5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Manrope Light"/>
                <a:ea typeface="Microsoft YaHei"/>
              </a:rPr>
              <a:t>Msentences</a:t>
            </a:r>
            <a:r>
              <a:rPr b="0" lang="ru-RU" sz="1500" strike="noStrike" u="none">
                <a:solidFill>
                  <a:schemeClr val="dk1"/>
                </a:solidFill>
                <a:uFillTx/>
                <a:latin typeface="Manrope Light"/>
                <a:ea typeface="Microsoft YaHei"/>
              </a:rPr>
              <a:t> иногда и давала результат порядка 0.75, что считается хорошим качеством, однако в данном наборе слов модели удалось найти векторное представление пар слов в лучшем случае в 50% случаев.</a:t>
            </a:r>
            <a:endParaRPr b="0" lang="ru-RU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0" name="TextBox 1"/>
          <p:cNvSpPr/>
          <p:nvPr/>
        </p:nvSpPr>
        <p:spPr>
          <a:xfrm rot="16200000">
            <a:off x="-2977560" y="3237120"/>
            <a:ext cx="6834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Преддипломная практика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1" name="TextBox 7"/>
          <p:cNvSpPr/>
          <p:nvPr/>
        </p:nvSpPr>
        <p:spPr>
          <a:xfrm>
            <a:off x="1441800" y="-4320"/>
            <a:ext cx="10197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ru-RU" sz="1800" strike="noStrike" u="none">
                <a:solidFill>
                  <a:schemeClr val="dk1"/>
                </a:solidFill>
                <a:uFillTx/>
                <a:latin typeface="Manrope Light"/>
              </a:rPr>
              <a:t>Семантическая модель языка используемая в программе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72" name="" descr=""/>
          <p:cNvPicPr/>
          <p:nvPr/>
        </p:nvPicPr>
        <p:blipFill>
          <a:blip r:embed="rId1"/>
          <a:srcRect l="0" t="0" r="0" b="3264"/>
          <a:stretch/>
        </p:blipFill>
        <p:spPr>
          <a:xfrm>
            <a:off x="1465560" y="349200"/>
            <a:ext cx="10089000" cy="5337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Box 5"/>
          <p:cNvSpPr/>
          <p:nvPr/>
        </p:nvSpPr>
        <p:spPr>
          <a:xfrm rot="16200000">
            <a:off x="-2977560" y="3237120"/>
            <a:ext cx="6834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Преддипломная практика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4" name="TextBox 3"/>
          <p:cNvSpPr/>
          <p:nvPr/>
        </p:nvSpPr>
        <p:spPr>
          <a:xfrm>
            <a:off x="1441800" y="175680"/>
            <a:ext cx="10197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Manrope Light"/>
              </a:rPr>
              <a:t>«Алгоритм синтаксического анализа запроса, выявление основной части запроса»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5" name="PlaceHolder 1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200" cy="165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algn="ctr"/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76" name="Изображение6" descr=""/>
          <p:cNvPicPr/>
          <p:nvPr/>
        </p:nvPicPr>
        <p:blipFill>
          <a:blip r:embed="rId1"/>
          <a:stretch/>
        </p:blipFill>
        <p:spPr>
          <a:xfrm>
            <a:off x="2207520" y="735840"/>
            <a:ext cx="8033760" cy="5665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TextBox 5"/>
          <p:cNvSpPr/>
          <p:nvPr/>
        </p:nvSpPr>
        <p:spPr>
          <a:xfrm rot="16200000">
            <a:off x="-2977560" y="3237120"/>
            <a:ext cx="6834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Преддипломная практика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8" name="TextBox 3"/>
          <p:cNvSpPr/>
          <p:nvPr/>
        </p:nvSpPr>
        <p:spPr>
          <a:xfrm>
            <a:off x="1441800" y="175680"/>
            <a:ext cx="10197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Manrope Light"/>
              </a:rPr>
              <a:t>«Алгоритм оптимизации по семантической близости и 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Manrope Light"/>
              </a:rPr>
              <a:t>TF</a:t>
            </a:r>
            <a:r>
              <a:rPr b="0" lang="ru-RU" sz="1800" strike="noStrike" u="none">
                <a:solidFill>
                  <a:schemeClr val="dk1"/>
                </a:solidFill>
                <a:uFillTx/>
                <a:latin typeface="Manrope Light"/>
              </a:rPr>
              <a:t>-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Manrope Light"/>
              </a:rPr>
              <a:t>IDF</a:t>
            </a:r>
            <a:r>
              <a:rPr b="0" lang="ru-RU" sz="1800" strike="noStrike" u="none">
                <a:solidFill>
                  <a:schemeClr val="dk1"/>
                </a:solidFill>
                <a:uFillTx/>
                <a:latin typeface="Manrope Light"/>
              </a:rPr>
              <a:t>»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9" name="PlaceHolder 1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200" cy="165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algn="ctr"/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80" name="Изображение8" descr=""/>
          <p:cNvPicPr/>
          <p:nvPr/>
        </p:nvPicPr>
        <p:blipFill>
          <a:blip r:embed="rId1"/>
          <a:stretch/>
        </p:blipFill>
        <p:spPr>
          <a:xfrm>
            <a:off x="3025080" y="658440"/>
            <a:ext cx="7180920" cy="5885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subTitle"/>
          </p:nvPr>
        </p:nvSpPr>
        <p:spPr>
          <a:xfrm>
            <a:off x="1248480" y="896760"/>
            <a:ext cx="10065240" cy="361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Полученные результаты эффективности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Ранжирование — задача сортировки набора элементов из соображения их релевантности. Чаще всего релевантность понимается по отношению к некому объекту. В задаче информационного поиска объект — это запрос, элементы — всевозможные документы (ссылки на них), а релевантность — соответствие документа запросу. 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Для релевантности существует метрика: Средняя точность на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Manrope Light"/>
              </a:rPr>
              <a:t> k-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элементах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Manrope Light"/>
              </a:rPr>
              <a:t>(map@K)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Были проведены расчеты для 10 поисковых запросов с размеченной релевантностью на базе из 100 вопросов: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482" name="Таблица 4"/>
          <p:cNvGraphicFramePr/>
          <p:nvPr/>
        </p:nvGraphicFramePr>
        <p:xfrm>
          <a:off x="3411000" y="4607280"/>
          <a:ext cx="5228640" cy="2106000"/>
        </p:xfrm>
        <a:graphic>
          <a:graphicData uri="http://schemas.openxmlformats.org/drawingml/2006/table">
            <a:tbl>
              <a:tblPr/>
              <a:tblGrid>
                <a:gridCol w="3976200"/>
                <a:gridCol w="1252800"/>
              </a:tblGrid>
              <a:tr h="0"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3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Тип поиска</a:t>
                      </a:r>
                      <a:endParaRPr b="0" lang="ru-RU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3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map@K</a:t>
                      </a:r>
                      <a:endParaRPr b="0" lang="ru-RU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0"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3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Поиск по вхождению строки</a:t>
                      </a:r>
                      <a:endParaRPr b="0" lang="ru-RU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3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0,2</a:t>
                      </a:r>
                      <a:endParaRPr b="0" lang="ru-RU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0"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3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Полнотекстовый поиск Postgres</a:t>
                      </a:r>
                      <a:endParaRPr b="0" lang="ru-RU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3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0,4</a:t>
                      </a:r>
                      <a:endParaRPr b="0" lang="ru-RU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0"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1" lang="ru-RU" sz="13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Полнотекстовый поиск с NLP оптимизацией</a:t>
                      </a:r>
                      <a:endParaRPr b="0" lang="ru-RU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68400" rIns="68400" anchor="ctr">
                      <a:noAutofit/>
                    </a:bodyPr>
                    <a:p>
                      <a:pPr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ru-RU" sz="13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0,861</a:t>
                      </a:r>
                      <a:endParaRPr b="0" lang="ru-RU" sz="1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68400" marR="6840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laceHolder 1"/>
          <p:cNvSpPr>
            <a:spLocks noGrp="1"/>
          </p:cNvSpPr>
          <p:nvPr>
            <p:ph type="title"/>
          </p:nvPr>
        </p:nvSpPr>
        <p:spPr>
          <a:xfrm>
            <a:off x="136440" y="464760"/>
            <a:ext cx="8016840" cy="1181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200" strike="noStrike" u="none">
                <a:solidFill>
                  <a:schemeClr val="lt1"/>
                </a:solidFill>
                <a:uFillTx/>
                <a:latin typeface="Russo One"/>
              </a:rPr>
              <a:t>Преддипломная практика </a:t>
            </a:r>
            <a:endParaRPr b="0" lang="ru-RU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4" name="TextBox 3"/>
          <p:cNvSpPr/>
          <p:nvPr/>
        </p:nvSpPr>
        <p:spPr>
          <a:xfrm>
            <a:off x="797400" y="2572920"/>
            <a:ext cx="10588320" cy="124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ru-RU" sz="4000" strike="noStrike" u="none">
                <a:solidFill>
                  <a:schemeClr val="lt1"/>
                </a:solidFill>
                <a:uFillTx/>
                <a:latin typeface="Manrope Light"/>
              </a:rPr>
              <a:t>СПАСИБО ЗА ВНИМАНИЕ!</a:t>
            </a:r>
            <a:endParaRPr b="0" lang="ru-RU" sz="4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5" name="TextBox 5"/>
          <p:cNvSpPr/>
          <p:nvPr/>
        </p:nvSpPr>
        <p:spPr>
          <a:xfrm>
            <a:off x="1467360" y="3721320"/>
            <a:ext cx="9610200" cy="13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Manrope Light"/>
              </a:rPr>
              <a:t>Забавин Алексей Сергеевич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Manrope Light"/>
              </a:rPr>
              <a:t>Тихоокеанский Государственный Университет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ru-RU" sz="2800" strike="noStrike" u="none">
                <a:solidFill>
                  <a:schemeClr val="lt1"/>
                </a:solidFill>
                <a:uFillTx/>
                <a:latin typeface="Manrope Light"/>
              </a:rPr>
              <a:t>Г. Хабаровск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6" name="TextBox 6"/>
          <p:cNvSpPr/>
          <p:nvPr/>
        </p:nvSpPr>
        <p:spPr>
          <a:xfrm>
            <a:off x="5305680" y="6049800"/>
            <a:ext cx="1933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1800" strike="noStrike" u="none">
                <a:solidFill>
                  <a:schemeClr val="lt1"/>
                </a:solidFill>
                <a:uFillTx/>
                <a:latin typeface="Manrope Light"/>
              </a:rPr>
              <a:t>2025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subTitle"/>
          </p:nvPr>
        </p:nvSpPr>
        <p:spPr>
          <a:xfrm>
            <a:off x="1529280" y="1452600"/>
            <a:ext cx="9142200" cy="362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Предмет работы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Предметом исследования является разработка вопросно-ответной системы базы знаний ТОГУ. Изучение качества поиска — при простом поиске по вхождению текста, при индексировании на основе «частотной важности» слов в документе и полнотекстовом поиске по нему. 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А также использование оптимизаций поискового запроса на основе семантической близости и синтаксической важности членов предложения в тексте документа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subTitle"/>
          </p:nvPr>
        </p:nvSpPr>
        <p:spPr>
          <a:xfrm>
            <a:off x="1555560" y="1602000"/>
            <a:ext cx="9142200" cy="362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Задача полнотекстового поиска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Полнотекстовый поиск предназначен для поиска и ранжирования текстовых данных на основе ключевых слов или фраз, встречающихся в текстовых полях базы данных где стандартные механизмы вроде оператора 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Manrope Light"/>
              </a:rPr>
              <a:t>LIKE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 недостаточны. Поиск должен учитывать различные формы слов.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 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Важным аспектом является не только нахождение документов, но и их сортировка по релевантности. Стандартные SQL-запросы не обладают встроенной поддержкой ранжирования результатов на основе того, насколько близки слова запроса к друг другу в документе или как часто они встречаются.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454320" y="463320"/>
            <a:ext cx="8601480" cy="68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Russo One"/>
              </a:rPr>
              <a:t>Основы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Russo One"/>
              </a:rPr>
              <a:t>NLP</a:t>
            </a:r>
            <a:r>
              <a:rPr b="0" lang="ru-RU" sz="3200" strike="noStrike" u="none">
                <a:solidFill>
                  <a:schemeClr val="dk1"/>
                </a:solidFill>
                <a:uFillTx/>
                <a:latin typeface="Russo One"/>
              </a:rPr>
              <a:t> анализа текста. Обратная частота встречаемости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Russo One"/>
              </a:rPr>
              <a:t>TF-IDF</a:t>
            </a:r>
            <a:br>
              <a:rPr sz="3200"/>
            </a:b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/>
          </p:nvPr>
        </p:nvSpPr>
        <p:spPr>
          <a:xfrm>
            <a:off x="454320" y="1751040"/>
            <a:ext cx="506232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Manrope Light"/>
              </a:rPr>
              <a:t>В работе используется движок полнотекстового поиска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Manrope Light"/>
              </a:rPr>
              <a:t>Postgres. </a:t>
            </a:r>
            <a:r>
              <a:rPr b="0" lang="ru-RU" sz="2000" strike="noStrike" u="none">
                <a:solidFill>
                  <a:schemeClr val="dk1"/>
                </a:solidFill>
                <a:uFillTx/>
                <a:latin typeface="Manrope Light"/>
              </a:rPr>
              <a:t>Документы с помощью него индексируются по «лексемам» – базовым синтаксическим единицам представляющим неизменяемые части слов.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Manrope Light"/>
              </a:rPr>
              <a:t>Результаты поиска ранжируются в соответствии с статистикой встречаемости слов во всей базе и в документе: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Manrope Light"/>
              </a:rPr>
              <a:t>Это можно назвать «важностью слова»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2" name="Rectangle 1"/>
          <p:cNvSpPr/>
          <p:nvPr/>
        </p:nvSpPr>
        <p:spPr>
          <a:xfrm>
            <a:off x="-4920120" y="-164880"/>
            <a:ext cx="2341800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ru-RU" sz="1200" strike="noStrike" u="none">
                <a:solidFill>
                  <a:srgbClr val="333333"/>
                </a:solidFill>
                <a:uFillTx/>
                <a:latin typeface="Arial"/>
                <a:ea typeface="Times New Roman"/>
              </a:rPr>
              <a:t>Эмбеддинги делятся на: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43" name="Изображение12" descr=""/>
          <p:cNvPicPr/>
          <p:nvPr/>
        </p:nvPicPr>
        <p:blipFill>
          <a:blip r:embed="rId1"/>
          <a:srcRect l="0" t="0" r="45314" b="35255"/>
          <a:stretch/>
        </p:blipFill>
        <p:spPr>
          <a:xfrm>
            <a:off x="5975280" y="1584000"/>
            <a:ext cx="5363280" cy="4215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44" name="PlaceHolder 3"/>
          <p:cNvSpPr>
            <a:spLocks noGrp="1"/>
          </p:cNvSpPr>
          <p:nvPr>
            <p:ph/>
          </p:nvPr>
        </p:nvSpPr>
        <p:spPr>
          <a:xfrm>
            <a:off x="5832000" y="1332000"/>
            <a:ext cx="6226560" cy="5596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Пример разбиения в базе данных: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При добавлении данных автоматически 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применяется операция «стемминг» к документу, и строится подобный индекс с подсчетом вхождения лексемы.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45" name="Рисунок 7" descr=""/>
          <p:cNvPicPr/>
          <p:nvPr/>
        </p:nvPicPr>
        <p:blipFill>
          <a:blip r:embed="rId2"/>
          <a:stretch/>
        </p:blipFill>
        <p:spPr>
          <a:xfrm>
            <a:off x="576720" y="5041800"/>
            <a:ext cx="3936600" cy="5194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subTitle"/>
          </p:nvPr>
        </p:nvSpPr>
        <p:spPr>
          <a:xfrm>
            <a:off x="1292400" y="1608840"/>
            <a:ext cx="9608040" cy="412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Обработка естественного языка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Базовая машина полнотекстового поиска работает лучше стандартного поиска, однако не всегда достаточна для пользовательских запросов на естественном языке.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Чтобы повысить качество поиска нам необходимо углубится в теорию работы с естественным языком (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Manrope Light"/>
              </a:rPr>
              <a:t>NLP – Natural Langueage Processing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)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454320" y="463320"/>
            <a:ext cx="8601480" cy="68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Russo One"/>
              </a:rPr>
              <a:t>Основы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Russo One"/>
              </a:rPr>
              <a:t>NLP</a:t>
            </a:r>
            <a:r>
              <a:rPr b="0" lang="ru-RU" sz="3200" strike="noStrike" u="none">
                <a:solidFill>
                  <a:schemeClr val="dk1"/>
                </a:solidFill>
                <a:uFillTx/>
                <a:latin typeface="Russo One"/>
              </a:rPr>
              <a:t> анализа текста. Эмбеддинги</a:t>
            </a:r>
            <a:br>
              <a:rPr sz="3200"/>
            </a:b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/>
          </p:nvPr>
        </p:nvSpPr>
        <p:spPr>
          <a:xfrm>
            <a:off x="454320" y="1751040"/>
            <a:ext cx="506232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200" strike="noStrike" u="none">
                <a:solidFill>
                  <a:schemeClr val="dk1"/>
                </a:solidFill>
                <a:uFillTx/>
                <a:latin typeface="Manrope Light"/>
              </a:rPr>
              <a:t>В широком смысле, </a:t>
            </a:r>
            <a:r>
              <a:rPr b="1" lang="ru-RU" sz="2200" strike="noStrike" u="none">
                <a:solidFill>
                  <a:schemeClr val="dk1"/>
                </a:solidFill>
                <a:uFillTx/>
                <a:latin typeface="Manrope Light"/>
              </a:rPr>
              <a:t>эмбеддинг</a:t>
            </a:r>
            <a:r>
              <a:rPr b="0" lang="ru-RU" sz="2200" strike="noStrike" u="none">
                <a:solidFill>
                  <a:schemeClr val="dk1"/>
                </a:solidFill>
                <a:uFillTx/>
                <a:latin typeface="Manrope Light"/>
              </a:rPr>
              <a:t> - это процесс преобразования каких-либо данных (чаще всего текста, но могут быть и изображения, звуки и т.д.) в набор чисел, </a:t>
            </a:r>
            <a:r>
              <a:rPr b="1" lang="ru-RU" sz="2200" strike="noStrike" u="none">
                <a:solidFill>
                  <a:schemeClr val="dk1"/>
                </a:solidFill>
                <a:uFillTx/>
                <a:latin typeface="Manrope Light"/>
              </a:rPr>
              <a:t>векторы</a:t>
            </a:r>
            <a:r>
              <a:rPr b="0" lang="ru-RU" sz="2200" strike="noStrike" u="none">
                <a:solidFill>
                  <a:schemeClr val="dk1"/>
                </a:solidFill>
                <a:uFillTx/>
                <a:latin typeface="Manrope Light"/>
              </a:rPr>
              <a:t>, которые машина может не только хранить, но и с которыми она может работать. </a:t>
            </a:r>
            <a:endParaRPr b="0" lang="ru-RU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200" strike="noStrike" u="none">
                <a:solidFill>
                  <a:schemeClr val="dk1"/>
                </a:solidFill>
                <a:uFillTx/>
                <a:latin typeface="Manrope Light"/>
              </a:rPr>
              <a:t>Именно преобразовав слово в числовой вид можно применить аппарат математики и вычислительной техники к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Manrope Light"/>
              </a:rPr>
              <a:t>NLP-</a:t>
            </a:r>
            <a:r>
              <a:rPr b="0" lang="ru-RU" sz="2200" strike="noStrike" u="none">
                <a:solidFill>
                  <a:schemeClr val="dk1"/>
                </a:solidFill>
                <a:uFillTx/>
                <a:latin typeface="Manrope Light"/>
              </a:rPr>
              <a:t> анализу текста</a:t>
            </a:r>
            <a:endParaRPr b="0" lang="ru-RU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449" name="Объект 4"/>
          <p:cNvGraphicFramePr/>
          <p:nvPr/>
        </p:nvGraphicFramePr>
        <p:xfrm>
          <a:off x="5907600" y="1608120"/>
          <a:ext cx="5915880" cy="4916880"/>
        </p:xfrm>
        <a:graphic>
          <a:graphicData uri="http://schemas.openxmlformats.org/drawingml/2006/table">
            <a:tbl>
              <a:tblPr/>
              <a:tblGrid>
                <a:gridCol w="986040"/>
                <a:gridCol w="1211760"/>
                <a:gridCol w="3718440"/>
              </a:tblGrid>
              <a:tr h="393120"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ru-RU" sz="10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Категория</a:t>
                      </a:r>
                      <a:endParaRPr b="0" lang="ru-RU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тип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описание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585720">
                <a:tc rowSpan="2"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ru-RU" sz="10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Текстовые </a:t>
                      </a:r>
                      <a:endParaRPr b="0" lang="ru-RU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ru-RU" sz="10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эмбеддинги</a:t>
                      </a:r>
                      <a:endParaRPr b="0" lang="ru-RU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Word Embeddings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Эти эмбеддинги преобразуют слова в векторы, так что слова с похожим значением имеют похожие векторные представления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89928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Sentence Embeddings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Здесь уже идет дело о целых предложениях. Подобные модели создают векторные представления для целых предложений или даже абзацев, улавливая гораздо более тонкие нюансы языка.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899280">
                <a:tc rowSpan="2"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ru-RU" sz="10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Эмбеддинги</a:t>
                      </a:r>
                      <a:endParaRPr b="0" lang="ru-RU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ru-RU" sz="10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изображений</a:t>
                      </a:r>
                      <a:endParaRPr b="0" lang="ru-RU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CNN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CNN позволяет преобразовать изображения в векторы, которые затем используются для различных задач, например, классификации изображений или даже генерации новых изображений.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89928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Autoencoders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Автоэнкодеры могут сжимать изображения в более мелкие, плотные векторные представления, которые затем могут быть использованы для различных целей, включая декомпрессию или даже обнаружение аномалий.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730440">
                <a:tc rowSpan="2"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ru-RU" sz="10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Эмбеддинги для </a:t>
                      </a:r>
                      <a:endParaRPr b="0" lang="ru-RU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1" lang="ru-RU" sz="10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других типов данных</a:t>
                      </a:r>
                      <a:endParaRPr b="0" lang="ru-RU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Graph Embeddings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Применяются для работы с графовыми структурами (к примеру рекомендательные системы). Это способ представить узлы и связи графа в виде векторов.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50976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Sequence Embeddings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54360" rIns="54360" anchor="ctr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</a:pPr>
                      <a:r>
                        <a:rPr b="0" lang="ru-RU" sz="11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Используются для анализа последовательностей, например, во временных рядах или в музыке.</a:t>
                      </a:r>
                      <a:endParaRPr b="0" lang="ru-RU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54360" marR="543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0" name="Rectangle 1"/>
          <p:cNvSpPr/>
          <p:nvPr/>
        </p:nvSpPr>
        <p:spPr>
          <a:xfrm>
            <a:off x="-4920120" y="-164880"/>
            <a:ext cx="2341800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ru-RU" sz="1200" strike="noStrike" u="none">
                <a:solidFill>
                  <a:srgbClr val="333333"/>
                </a:solidFill>
                <a:uFillTx/>
                <a:latin typeface="Arial"/>
                <a:ea typeface="Times New Roman"/>
              </a:rPr>
              <a:t>Эмбеддинги делятся на: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subTitle"/>
          </p:nvPr>
        </p:nvSpPr>
        <p:spPr>
          <a:xfrm>
            <a:off x="1292400" y="1608840"/>
            <a:ext cx="9608040" cy="412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7500" lnSpcReduction="1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Векторные пространства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 — это математические структуры, состоящие из векторов. Векторы можно понимать как точки в некотором пространстве, которые обладают направлением и величиной. В эмбеддингах, каждый вектор представляет собой уникальное представление объекта, преобразованное в числовую форму.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Размерность вектора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 определяет, сколько координат используется для описания каждого вектора в пространстве. В эмбеддингах высокая размерность может означать более детализированное представление данных. Векторное пространство для текстовых эмбеддингов может иметь тысячи измерений.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Расстояние между векторами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 в эмбеддингах измеряется с помощью метрик, таких как </a:t>
            </a:r>
            <a:r>
              <a:rPr b="0" i="1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Евклидово расстояние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 или </a:t>
            </a:r>
            <a:r>
              <a:rPr b="0" i="1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косинусное сходство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. Метрики позволяют оценить, насколько близко или далеко друг от друга находятся различные объекты в векторном пространстве, что является основой для многих алгоритмов машинного обучения, таких как классификация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409320" y="125280"/>
            <a:ext cx="8769240" cy="111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Russo One"/>
              </a:rPr>
              <a:t>Используемые технологии.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Russo One"/>
              </a:rPr>
              <a:t>Word2Vec</a:t>
            </a:r>
            <a:br>
              <a:rPr sz="3200"/>
            </a:b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53" name="" descr=""/>
          <p:cNvPicPr/>
          <p:nvPr/>
        </p:nvPicPr>
        <p:blipFill>
          <a:blip r:embed="rId1">
            <a:alphaModFix amt="40000"/>
          </a:blip>
          <a:stretch/>
        </p:blipFill>
        <p:spPr>
          <a:xfrm>
            <a:off x="2112480" y="3420000"/>
            <a:ext cx="1486440" cy="1855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409320" y="1041840"/>
            <a:ext cx="3461400" cy="545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19999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Word2Vec использует нейронные сети для обучения векторных представлений слов из больших наборов текстовых данных. Существуют две основные архитектуры Word2Vec: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CBOW</a:t>
            </a:r>
            <a:r>
              <a:rPr b="0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: предсказывает текущее слово на основе контекста (окружающих слов). Например, в предложении "Собака лает на ___", CBOW попытается угадать недостающее слово (например, "почтальона") на основе окружающих слов.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Skip-gram</a:t>
            </a:r>
            <a:r>
              <a:rPr b="0" lang="ru-RU" sz="1600" strike="noStrike" u="none">
                <a:solidFill>
                  <a:schemeClr val="dk1"/>
                </a:solidFill>
                <a:uFillTx/>
                <a:latin typeface="Manrope Light"/>
              </a:rPr>
              <a:t>: работает наоборот по сравнению с CBOW. Использует текущее слово для предсказания окружающих его слов в предложении. Например, если взять слово "кошка", модель попытается предсказать слова, которые часто встречаются в окружении слова "кошка", такие как "мышь", "мяукает" и т.д.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5" name="Rectangle 1"/>
          <p:cNvSpPr/>
          <p:nvPr/>
        </p:nvSpPr>
        <p:spPr>
          <a:xfrm>
            <a:off x="-4920120" y="-164880"/>
            <a:ext cx="2341800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ru-RU" sz="1200" strike="noStrike" u="none">
                <a:solidFill>
                  <a:srgbClr val="333333"/>
                </a:solidFill>
                <a:uFillTx/>
                <a:latin typeface="Arial"/>
                <a:ea typeface="Times New Roman"/>
              </a:rPr>
              <a:t>Эмбеддинги делятся на: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56" name="Рисунок 11" descr=""/>
          <p:cNvPicPr/>
          <p:nvPr/>
        </p:nvPicPr>
        <p:blipFill>
          <a:blip r:embed="rId2"/>
          <a:stretch/>
        </p:blipFill>
        <p:spPr>
          <a:xfrm>
            <a:off x="3935520" y="1041840"/>
            <a:ext cx="4032360" cy="2481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57" name="Рисунок 12" descr=""/>
          <p:cNvPicPr/>
          <p:nvPr/>
        </p:nvPicPr>
        <p:blipFill>
          <a:blip r:embed="rId3"/>
          <a:stretch/>
        </p:blipFill>
        <p:spPr>
          <a:xfrm>
            <a:off x="4034160" y="4360680"/>
            <a:ext cx="3728520" cy="2136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58" name="Изображение1" descr=""/>
          <p:cNvPicPr/>
          <p:nvPr/>
        </p:nvPicPr>
        <p:blipFill>
          <a:blip r:embed="rId4"/>
          <a:srcRect l="0" t="0" r="0" b="3641"/>
          <a:stretch/>
        </p:blipFill>
        <p:spPr>
          <a:xfrm>
            <a:off x="8161920" y="1102320"/>
            <a:ext cx="3746880" cy="1584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59" name="Изображение10" descr=""/>
          <p:cNvPicPr/>
          <p:nvPr/>
        </p:nvPicPr>
        <p:blipFill>
          <a:blip r:embed="rId5"/>
          <a:stretch/>
        </p:blipFill>
        <p:spPr>
          <a:xfrm>
            <a:off x="7912440" y="5415120"/>
            <a:ext cx="3934800" cy="1135080"/>
          </a:xfrm>
          <a:prstGeom prst="rect">
            <a:avLst/>
          </a:prstGeom>
          <a:noFill/>
          <a:ln w="0">
            <a:noFill/>
          </a:ln>
        </p:spPr>
      </p:pic>
      <p:graphicFrame>
        <p:nvGraphicFramePr>
          <p:cNvPr id="460" name="Таблица 15"/>
          <p:cNvGraphicFramePr/>
          <p:nvPr/>
        </p:nvGraphicFramePr>
        <p:xfrm>
          <a:off x="8100000" y="2808000"/>
          <a:ext cx="3700440" cy="2471040"/>
        </p:xfrm>
        <a:graphic>
          <a:graphicData uri="http://schemas.openxmlformats.org/drawingml/2006/table">
            <a:tbl>
              <a:tblPr/>
              <a:tblGrid>
                <a:gridCol w="994320"/>
                <a:gridCol w="994320"/>
                <a:gridCol w="805680"/>
                <a:gridCol w="906480"/>
              </a:tblGrid>
              <a:tr h="405360">
                <a:tc rowSpan="2"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ru-RU" sz="8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Архитектура модели</a:t>
                      </a:r>
                      <a:endParaRPr b="0" lang="ru-RU" sz="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ru-RU" sz="8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Набор тестов на семантико-синтаксическую взаимосвязь слов</a:t>
                      </a:r>
                      <a:endParaRPr b="0" lang="ru-RU" sz="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rowSpan="2"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ru-RU" sz="8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Связанность слов </a:t>
                      </a:r>
                      <a:r>
                        <a:rPr b="0" lang="en-US" sz="8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MSR</a:t>
                      </a:r>
                      <a:endParaRPr b="0" lang="ru-RU" sz="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ru-RU" sz="8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(тестовый набор[20])</a:t>
                      </a:r>
                      <a:endParaRPr b="0" lang="ru-RU" sz="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71748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ru-RU" sz="8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Семантическая точность, %</a:t>
                      </a:r>
                      <a:endParaRPr b="0" lang="ru-RU" sz="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ru-RU" sz="8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Синтаксическая точность,%</a:t>
                      </a:r>
                      <a:endParaRPr b="0" lang="ru-RU" sz="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67840"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RNNLM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9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36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35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267840"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NNLM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23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53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47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267840"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CBOW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24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64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61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269640"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Skip-gram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55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59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27000" rIns="27000"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  <a:tabLst>
                          <a:tab algn="l" pos="0"/>
                        </a:tabLst>
                      </a:pPr>
                      <a:r>
                        <a:rPr b="0" lang="en-US" sz="900" strike="noStrike" u="non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56</a:t>
                      </a:r>
                      <a:endParaRPr b="0" lang="ru-RU" sz="9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27000" marR="27000">
                    <a:lnL w="12240">
                      <a:solidFill>
                        <a:srgbClr val="bfbfbf"/>
                      </a:solidFill>
                      <a:prstDash val="solid"/>
                    </a:lnL>
                    <a:lnR w="12240">
                      <a:solidFill>
                        <a:srgbClr val="bfbfbf"/>
                      </a:solidFill>
                      <a:prstDash val="solid"/>
                    </a:lnR>
                    <a:lnT w="12240">
                      <a:solidFill>
                        <a:srgbClr val="bfbfbf"/>
                      </a:solidFill>
                      <a:prstDash val="solid"/>
                    </a:lnT>
                    <a:lnB w="12240">
                      <a:solidFill>
                        <a:srgbClr val="bfbfbf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subTitle"/>
          </p:nvPr>
        </p:nvSpPr>
        <p:spPr>
          <a:xfrm>
            <a:off x="1521000" y="5275440"/>
            <a:ext cx="10357560" cy="138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7500" lnSpcReduction="19999"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Manrope Light"/>
              </a:rPr>
              <a:t>V - количество слов в словаре после обучения, каждое слово в словаре описывается как вектор с однократным кодированием (двоичный вектор, в котором только позиция соответствующего слова имеет значение 1),  N - количество нейронов (размерность векторного пространства слов). Весовая матрица VxN хранит обученный вектор и моделью предсказываются векторы которые соответствуют словам близким по контексту входному — то есть при обучении находившихся слева и с права в тексте (окно w=1).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2" name="TextBox 5"/>
          <p:cNvSpPr/>
          <p:nvPr/>
        </p:nvSpPr>
        <p:spPr>
          <a:xfrm rot="16200000">
            <a:off x="-2977560" y="3237120"/>
            <a:ext cx="6834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Преддипломная практика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63" name="Изображение7" descr=""/>
          <p:cNvPicPr/>
          <p:nvPr/>
        </p:nvPicPr>
        <p:blipFill>
          <a:blip r:embed="rId1"/>
          <a:stretch/>
        </p:blipFill>
        <p:spPr>
          <a:xfrm>
            <a:off x="3789000" y="677160"/>
            <a:ext cx="5664600" cy="4338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64" name="TextBox 3"/>
          <p:cNvSpPr/>
          <p:nvPr/>
        </p:nvSpPr>
        <p:spPr>
          <a:xfrm>
            <a:off x="1441800" y="175680"/>
            <a:ext cx="10197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ru-RU" sz="1800" strike="noStrike" u="none">
                <a:solidFill>
                  <a:schemeClr val="dk1"/>
                </a:solidFill>
                <a:uFillTx/>
                <a:latin typeface="Manrope Light"/>
              </a:rPr>
              <a:t>Пример архитектуры Word2vec ИНС (</a:t>
            </a:r>
            <a:r>
              <a:rPr b="1" lang="en-US" sz="1800" strike="noStrike" u="none">
                <a:solidFill>
                  <a:schemeClr val="dk1"/>
                </a:solidFill>
                <a:uFillTx/>
                <a:latin typeface="Manrope Light"/>
              </a:rPr>
              <a:t>skip</a:t>
            </a:r>
            <a:r>
              <a:rPr b="1" lang="ru-RU" sz="1800" strike="noStrike" u="none">
                <a:solidFill>
                  <a:schemeClr val="dk1"/>
                </a:solidFill>
                <a:uFillTx/>
                <a:latin typeface="Manrope Light"/>
              </a:rPr>
              <a:t>-</a:t>
            </a:r>
            <a:r>
              <a:rPr b="1" lang="en-US" sz="1800" strike="noStrike" u="none">
                <a:solidFill>
                  <a:schemeClr val="dk1"/>
                </a:solidFill>
                <a:uFillTx/>
                <a:latin typeface="Manrope Light"/>
              </a:rPr>
              <a:t>gram</a:t>
            </a:r>
            <a:r>
              <a:rPr b="1" lang="ru-RU" sz="1800" strike="noStrike" u="none">
                <a:solidFill>
                  <a:schemeClr val="dk1"/>
                </a:solidFill>
                <a:uFillTx/>
                <a:latin typeface="Manrope Light"/>
              </a:rPr>
              <a:t>), 1 скрытый слой, окно = 1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9.xml><?xml version="1.0" encoding="utf-8"?>
<a:theme xmlns:a="http://schemas.openxmlformats.org/drawingml/2006/main" xmlns:r="http://schemas.openxmlformats.org/officeDocument/2006/relationships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0.xml><?xml version="1.0" encoding="utf-8"?>
<a:theme xmlns:a="http://schemas.openxmlformats.org/drawingml/2006/main" xmlns:r="http://schemas.openxmlformats.org/officeDocument/2006/relationships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1.xml><?xml version="1.0" encoding="utf-8"?>
<a:theme xmlns:a="http://schemas.openxmlformats.org/drawingml/2006/main" xmlns:r="http://schemas.openxmlformats.org/officeDocument/2006/relationships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2.xml><?xml version="1.0" encoding="utf-8"?>
<a:theme xmlns:a="http://schemas.openxmlformats.org/drawingml/2006/main" xmlns:r="http://schemas.openxmlformats.org/officeDocument/2006/relationships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3.xml><?xml version="1.0" encoding="utf-8"?>
<a:theme xmlns:a="http://schemas.openxmlformats.org/drawingml/2006/main" xmlns:r="http://schemas.openxmlformats.org/officeDocument/2006/relationships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4.xml><?xml version="1.0" encoding="utf-8"?>
<a:theme xmlns:a="http://schemas.openxmlformats.org/drawingml/2006/main" xmlns:r="http://schemas.openxmlformats.org/officeDocument/2006/relationships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5.xml><?xml version="1.0" encoding="utf-8"?>
<a:theme xmlns:a="http://schemas.openxmlformats.org/drawingml/2006/main" xmlns:r="http://schemas.openxmlformats.org/officeDocument/2006/relationships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6.xml><?xml version="1.0" encoding="utf-8"?>
<a:theme xmlns:a="http://schemas.openxmlformats.org/drawingml/2006/main" xmlns:r="http://schemas.openxmlformats.org/officeDocument/2006/relationships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7.xml><?xml version="1.0" encoding="utf-8"?>
<a:theme xmlns:a="http://schemas.openxmlformats.org/drawingml/2006/main" xmlns:r="http://schemas.openxmlformats.org/officeDocument/2006/relationships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8.xml><?xml version="1.0" encoding="utf-8"?>
<a:theme xmlns:a="http://schemas.openxmlformats.org/drawingml/2006/main" xmlns:r="http://schemas.openxmlformats.org/officeDocument/2006/relationships" name="1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9.xml><?xml version="1.0" encoding="utf-8"?>
<a:theme xmlns:a="http://schemas.openxmlformats.org/drawingml/2006/main" xmlns:r="http://schemas.openxmlformats.org/officeDocument/2006/relationships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0.xml><?xml version="1.0" encoding="utf-8"?>
<a:theme xmlns:a="http://schemas.openxmlformats.org/drawingml/2006/main" xmlns:r="http://schemas.openxmlformats.org/officeDocument/2006/relationships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1.xml><?xml version="1.0" encoding="utf-8"?>
<a:theme xmlns:a="http://schemas.openxmlformats.org/drawingml/2006/main" xmlns:r="http://schemas.openxmlformats.org/officeDocument/2006/relationships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2.xml><?xml version="1.0" encoding="utf-8"?>
<a:theme xmlns:a="http://schemas.openxmlformats.org/drawingml/2006/main" xmlns:r="http://schemas.openxmlformats.org/officeDocument/2006/relationships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3.xml><?xml version="1.0" encoding="utf-8"?>
<a:theme xmlns:a="http://schemas.openxmlformats.org/drawingml/2006/main" xmlns:r="http://schemas.openxmlformats.org/officeDocument/2006/relationships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4.xml><?xml version="1.0" encoding="utf-8"?>
<a:theme xmlns:a="http://schemas.openxmlformats.org/drawingml/2006/main" xmlns:r="http://schemas.openxmlformats.org/officeDocument/2006/relationships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5.xml><?xml version="1.0" encoding="utf-8"?>
<a:theme xmlns:a="http://schemas.openxmlformats.org/drawingml/2006/main" xmlns:r="http://schemas.openxmlformats.org/officeDocument/2006/relationships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6.xml><?xml version="1.0" encoding="utf-8"?>
<a:theme xmlns:a="http://schemas.openxmlformats.org/drawingml/2006/main" xmlns:r="http://schemas.openxmlformats.org/officeDocument/2006/relationships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7.xml><?xml version="1.0" encoding="utf-8"?>
<a:theme xmlns:a="http://schemas.openxmlformats.org/drawingml/2006/main" xmlns:r="http://schemas.openxmlformats.org/officeDocument/2006/relationships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8.xml><?xml version="1.0" encoding="utf-8"?>
<a:theme xmlns:a="http://schemas.openxmlformats.org/drawingml/2006/main" xmlns:r="http://schemas.openxmlformats.org/officeDocument/2006/relationships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9.xml><?xml version="1.0" encoding="utf-8"?>
<a:theme xmlns:a="http://schemas.openxmlformats.org/drawingml/2006/main" xmlns:r="http://schemas.openxmlformats.org/officeDocument/2006/relationships" name="2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0.xml><?xml version="1.0" encoding="utf-8"?>
<a:theme xmlns:a="http://schemas.openxmlformats.org/drawingml/2006/main" xmlns:r="http://schemas.openxmlformats.org/officeDocument/2006/relationships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1.xml><?xml version="1.0" encoding="utf-8"?>
<a:theme xmlns:a="http://schemas.openxmlformats.org/drawingml/2006/main" xmlns:r="http://schemas.openxmlformats.org/officeDocument/2006/relationships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2.xml><?xml version="1.0" encoding="utf-8"?>
<a:theme xmlns:a="http://schemas.openxmlformats.org/drawingml/2006/main" xmlns:r="http://schemas.openxmlformats.org/officeDocument/2006/relationships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3.xml><?xml version="1.0" encoding="utf-8"?>
<a:theme xmlns:a="http://schemas.openxmlformats.org/drawingml/2006/main" xmlns:r="http://schemas.openxmlformats.org/officeDocument/2006/relationships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4.xml><?xml version="1.0" encoding="utf-8"?>
<a:theme xmlns:a="http://schemas.openxmlformats.org/drawingml/2006/main" xmlns:r="http://schemas.openxmlformats.org/officeDocument/2006/relationships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5.xml><?xml version="1.0" encoding="utf-8"?>
<a:theme xmlns:a="http://schemas.openxmlformats.org/drawingml/2006/main" xmlns:r="http://schemas.openxmlformats.org/officeDocument/2006/relationships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6.xml><?xml version="1.0" encoding="utf-8"?>
<a:theme xmlns:a="http://schemas.openxmlformats.org/drawingml/2006/main" xmlns:r="http://schemas.openxmlformats.org/officeDocument/2006/relationships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7.xml><?xml version="1.0" encoding="utf-8"?>
<a:theme xmlns:a="http://schemas.openxmlformats.org/drawingml/2006/main" xmlns:r="http://schemas.openxmlformats.org/officeDocument/2006/relationships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8.xml><?xml version="1.0" encoding="utf-8"?>
<a:theme xmlns:a="http://schemas.openxmlformats.org/drawingml/2006/main" xmlns:r="http://schemas.openxmlformats.org/officeDocument/2006/relationships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9.xml><?xml version="1.0" encoding="utf-8"?>
<a:theme xmlns:a="http://schemas.openxmlformats.org/drawingml/2006/main" xmlns:r="http://schemas.openxmlformats.org/officeDocument/2006/relationships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0.xml><?xml version="1.0" encoding="utf-8"?>
<a:theme xmlns:a="http://schemas.openxmlformats.org/drawingml/2006/main" xmlns:r="http://schemas.openxmlformats.org/officeDocument/2006/relationships" name="3_Специальное оформление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 Office">
  <a:themeElements>
    <a:clrScheme name="Цвета ТОГУ">
      <a:dk1>
        <a:srgbClr val="000000"/>
      </a:dk1>
      <a:lt1>
        <a:srgbClr val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 pitchFamily="0" charset="1"/>
        <a:ea typeface=""/>
        <a:cs typeface=""/>
      </a:majorFont>
      <a:minorFont>
        <a:latin typeface="Manrope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</TotalTime>
  <Application>LibreOffice/24.8.6.2$Windows_X86_64 LibreOffice_project/6d98ba145e9a8a39fc57bcc76981d1fb1316c60c</Application>
  <AppVersion>15.0000</AppVersion>
  <Words>988</Words>
  <Paragraphs>130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2024-01-23T08:11:47Z</dcterms:created>
  <dc:creator>Стельмакова Татьяна Олеговна [012862]</dc:creator>
  <dc:description/>
  <dc:language>ru-RU</dc:language>
  <cp:lastModifiedBy/>
  <dcterms:modified xsi:type="dcterms:W3CDTF">2025-05-20T21:51:14Z</dcterms:modified>
  <cp:revision>33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14</vt:i4>
  </property>
</Properties>
</file>