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21963063" cy="30964188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1pPr>
    <a:lvl2pPr marL="468177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2pPr>
    <a:lvl3pPr marL="936353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3pPr>
    <a:lvl4pPr marL="1404527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4pPr>
    <a:lvl5pPr marL="1872703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+mn-ea"/>
        <a:cs typeface="+mn-cs"/>
      </a:defRPr>
    </a:lvl5pPr>
    <a:lvl6pPr marL="2340883" algn="l" defTabSz="936353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6pPr>
    <a:lvl7pPr marL="2809060" algn="l" defTabSz="936353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7pPr>
    <a:lvl8pPr marL="3277236" algn="l" defTabSz="936353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8pPr>
    <a:lvl9pPr marL="3745410" algn="l" defTabSz="936353" rtl="0" eaLnBrk="1" latinLnBrk="0" hangingPunct="1">
      <a:defRPr sz="17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53">
          <p15:clr>
            <a:srgbClr val="A4A3A4"/>
          </p15:clr>
        </p15:guide>
        <p15:guide id="2" pos="69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8D"/>
    <a:srgbClr val="FD7400"/>
    <a:srgbClr val="0036A6"/>
    <a:srgbClr val="0000FF"/>
    <a:srgbClr val="FFFFFF"/>
    <a:srgbClr val="1A4236"/>
    <a:srgbClr val="800080"/>
    <a:srgbClr val="000066"/>
    <a:srgbClr val="003300"/>
    <a:srgbClr val="FC0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5275" autoAdjust="0"/>
    <p:restoredTop sz="95872" autoAdjust="0"/>
  </p:normalViewPr>
  <p:slideViewPr>
    <p:cSldViewPr>
      <p:cViewPr>
        <p:scale>
          <a:sx n="33" d="100"/>
          <a:sy n="33" d="100"/>
        </p:scale>
        <p:origin x="3198" y="-1278"/>
      </p:cViewPr>
      <p:guideLst>
        <p:guide orient="horz" pos="9753"/>
        <p:guide pos="691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1" d="100"/>
          <a:sy n="41" d="100"/>
        </p:scale>
        <p:origin x="-2405" y="-8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0E2E19-2679-4504-8FD2-A57EE41C19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861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D65510C-8C2F-4215-B00A-702B23CFB400}" type="datetimeFigureOut">
              <a:rPr lang="ru-RU"/>
              <a:pPr>
                <a:defRPr/>
              </a:pPr>
              <a:t>02.04.2025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079625" y="744538"/>
            <a:ext cx="26384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B182954-F64F-499A-87CE-1C4CB0B95B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401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68177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36353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04527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72703" algn="l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40883" algn="l" defTabSz="9363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09060" algn="l" defTabSz="9363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277236" algn="l" defTabSz="9363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745410" algn="l" defTabSz="93635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078038" y="744538"/>
            <a:ext cx="26416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D8B51A5-B61C-476D-89F2-DC57EB439509}" type="slidenum">
              <a:rPr lang="ru-RU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49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6405893" y="0"/>
            <a:ext cx="15557170" cy="30964188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02438" tIns="151219" rIns="302438" bIns="15121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9076201" y="15482094"/>
            <a:ext cx="30964188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302438" tIns="151219" rIns="302438" bIns="151219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8086913" y="2408325"/>
            <a:ext cx="12262710" cy="12949912"/>
          </a:xfrm>
        </p:spPr>
        <p:txBody>
          <a:bodyPr lIns="151219" tIns="0" rIns="151219">
            <a:noAutofit/>
          </a:bodyPr>
          <a:lstStyle>
            <a:lvl1pPr algn="r">
              <a:defRPr sz="139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8057067" y="15982650"/>
            <a:ext cx="12285235" cy="4972186"/>
          </a:xfrm>
        </p:spPr>
        <p:txBody>
          <a:bodyPr lIns="151219" tIns="0" rIns="151219" bIns="0"/>
          <a:lstStyle>
            <a:lvl1pPr marL="0" indent="0" algn="r">
              <a:buNone/>
              <a:defRPr sz="7300">
                <a:solidFill>
                  <a:srgbClr val="FFFFFF"/>
                </a:solidFill>
                <a:effectLst/>
              </a:defRPr>
            </a:lvl1pPr>
            <a:lvl2pPr marL="1512189" indent="0" algn="ctr">
              <a:buNone/>
            </a:lvl2pPr>
            <a:lvl3pPr marL="3024378" indent="0" algn="ctr">
              <a:buNone/>
            </a:lvl3pPr>
            <a:lvl4pPr marL="4536567" indent="0" algn="ctr">
              <a:buNone/>
            </a:lvl4pPr>
            <a:lvl5pPr marL="6048756" indent="0" algn="ctr">
              <a:buNone/>
            </a:lvl5pPr>
            <a:lvl6pPr marL="7560945" indent="0" algn="ctr">
              <a:buNone/>
            </a:lvl6pPr>
            <a:lvl7pPr marL="9073134" indent="0" algn="ctr">
              <a:buNone/>
            </a:lvl7pPr>
            <a:lvl8pPr marL="10585323" indent="0" algn="ctr">
              <a:buNone/>
            </a:lvl8pPr>
            <a:lvl9pPr marL="12097512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14102150" y="29609430"/>
            <a:ext cx="4809738" cy="1024473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6771944" y="29609430"/>
            <a:ext cx="7032124" cy="103214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8929172" y="29601764"/>
            <a:ext cx="1413130" cy="103214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22C8D25-A99F-43DE-98AA-065D67E15C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7C9EF-42C2-4D5B-A5C0-C7BEBF4B44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5740195" y="1241437"/>
            <a:ext cx="3660511" cy="26419907"/>
          </a:xfrm>
        </p:spPr>
        <p:txBody>
          <a:bodyPr vert="eaVert" anchor="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98153" y="1240023"/>
            <a:ext cx="14459016" cy="26419907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190861" y="29609430"/>
            <a:ext cx="4809738" cy="1024473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098153" y="29601764"/>
            <a:ext cx="8785225" cy="10321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5022735" y="29588002"/>
            <a:ext cx="1413130" cy="10321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41CBD97-7D28-473E-9D54-96FCC47FB7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1098806" y="1240256"/>
            <a:ext cx="19765452" cy="264203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1DF1A-02C0-47E1-B1AF-595B2C7EFA1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9F83-27DB-4DB1-A186-17F697B2F0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2357" y="12740727"/>
            <a:ext cx="15025118" cy="6149832"/>
          </a:xfrm>
        </p:spPr>
        <p:txBody>
          <a:bodyPr tIns="0" anchor="t"/>
          <a:lstStyle>
            <a:lvl1pPr algn="r">
              <a:buNone/>
              <a:defRPr sz="139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62357" y="8601165"/>
            <a:ext cx="15025118" cy="3356969"/>
          </a:xfrm>
        </p:spPr>
        <p:txBody>
          <a:bodyPr anchor="b"/>
          <a:lstStyle>
            <a:lvl1pPr marL="0" indent="0" algn="r">
              <a:buNone/>
              <a:defRPr sz="6600">
                <a:solidFill>
                  <a:schemeClr val="tx1"/>
                </a:solidFill>
                <a:effectLst/>
              </a:defRPr>
            </a:lvl1pPr>
            <a:lvl2pPr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1347193" y="29604301"/>
            <a:ext cx="4809738" cy="1024473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8173" y="29604301"/>
            <a:ext cx="6954970" cy="103214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6174345" y="29596634"/>
            <a:ext cx="1413130" cy="1032140"/>
          </a:xfrm>
        </p:spPr>
        <p:txBody>
          <a:bodyPr/>
          <a:lstStyle/>
          <a:p>
            <a:fld id="{C32BE365-61EA-40B5-A27F-277FCE993D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8153" y="1444995"/>
            <a:ext cx="17394746" cy="516069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8153" y="7224979"/>
            <a:ext cx="8455779" cy="20434933"/>
          </a:xfrm>
        </p:spPr>
        <p:txBody>
          <a:bodyPr anchor="t"/>
          <a:lstStyle>
            <a:lvl1pPr>
              <a:defRPr sz="9300"/>
            </a:lvl1pPr>
            <a:lvl2pPr>
              <a:defRPr sz="7900"/>
            </a:lvl2pPr>
            <a:lvl3pPr>
              <a:defRPr sz="6600"/>
            </a:lvl3pPr>
            <a:lvl4pPr>
              <a:defRPr sz="6000"/>
            </a:lvl4pPr>
            <a:lvl5pPr>
              <a:defRPr sz="6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037120" y="7224979"/>
            <a:ext cx="8455779" cy="20434933"/>
          </a:xfrm>
        </p:spPr>
        <p:txBody>
          <a:bodyPr anchor="t"/>
          <a:lstStyle>
            <a:lvl1pPr>
              <a:defRPr sz="9300"/>
            </a:lvl1pPr>
            <a:lvl2pPr>
              <a:defRPr sz="7900"/>
            </a:lvl2pPr>
            <a:lvl3pPr>
              <a:defRPr sz="6600"/>
            </a:lvl3pPr>
            <a:lvl4pPr>
              <a:defRPr sz="6000"/>
            </a:lvl4pPr>
            <a:lvl5pPr>
              <a:defRPr sz="6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8617-DFD2-4938-9EEF-04CD59A1CA8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8153" y="1444995"/>
            <a:ext cx="17394746" cy="5160698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8153" y="26491583"/>
            <a:ext cx="8455779" cy="2064279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6000" b="1">
                <a:solidFill>
                  <a:schemeClr val="tx2"/>
                </a:solidFill>
                <a:effectLst/>
              </a:defRPr>
            </a:lvl1pPr>
            <a:lvl2pPr>
              <a:buNone/>
              <a:defRPr sz="6600" b="1"/>
            </a:lvl2pPr>
            <a:lvl3pPr>
              <a:buNone/>
              <a:defRPr sz="6000" b="1"/>
            </a:lvl3pPr>
            <a:lvl4pPr>
              <a:buNone/>
              <a:defRPr sz="5300" b="1"/>
            </a:lvl4pPr>
            <a:lvl5pPr>
              <a:buNone/>
              <a:defRPr sz="53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0037120" y="26491583"/>
            <a:ext cx="8455779" cy="2064279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6000" b="1">
                <a:solidFill>
                  <a:schemeClr val="tx2"/>
                </a:solidFill>
                <a:effectLst/>
              </a:defRPr>
            </a:lvl1pPr>
            <a:lvl2pPr>
              <a:buNone/>
              <a:defRPr sz="6600" b="1"/>
            </a:lvl2pPr>
            <a:lvl3pPr>
              <a:buNone/>
              <a:defRPr sz="6000" b="1"/>
            </a:lvl3pPr>
            <a:lvl4pPr>
              <a:buNone/>
              <a:defRPr sz="5300" b="1"/>
            </a:lvl4pPr>
            <a:lvl5pPr>
              <a:buNone/>
              <a:defRPr sz="53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1098153" y="7729037"/>
            <a:ext cx="8455779" cy="18578513"/>
          </a:xfrm>
        </p:spPr>
        <p:txBody>
          <a:bodyPr/>
          <a:lstStyle>
            <a:lvl1pPr>
              <a:defRPr sz="7900"/>
            </a:lvl1pPr>
            <a:lvl2pPr>
              <a:defRPr sz="6600"/>
            </a:lvl2pPr>
            <a:lvl3pPr>
              <a:defRPr sz="6000"/>
            </a:lvl3pPr>
            <a:lvl4pPr>
              <a:defRPr sz="5300"/>
            </a:lvl4pPr>
            <a:lvl5pPr>
              <a:defRPr sz="53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0037120" y="7729037"/>
            <a:ext cx="8455779" cy="18578513"/>
          </a:xfrm>
        </p:spPr>
        <p:txBody>
          <a:bodyPr/>
          <a:lstStyle>
            <a:lvl1pPr>
              <a:defRPr sz="7900"/>
            </a:lvl1pPr>
            <a:lvl2pPr>
              <a:defRPr sz="6600"/>
            </a:lvl2pPr>
            <a:lvl3pPr>
              <a:defRPr sz="6000"/>
            </a:lvl3pPr>
            <a:lvl4pPr>
              <a:defRPr sz="5300"/>
            </a:lvl4pPr>
            <a:lvl5pPr>
              <a:defRPr sz="53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E5FB-4B76-4320-A3C2-3D6490A46CC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8153" y="1444995"/>
            <a:ext cx="17394746" cy="516069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31E8-F8FD-480C-9365-28EF1E5EE2D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E79FB-B2CF-4FC9-8FB1-B6DDAD441E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8153" y="1032139"/>
            <a:ext cx="14166176" cy="5298317"/>
          </a:xfrm>
        </p:spPr>
        <p:txBody>
          <a:bodyPr wrap="square" anchor="b"/>
          <a:lstStyle>
            <a:lvl1pPr algn="l">
              <a:buNone/>
              <a:defRPr lang="en-US" sz="7900" baseline="0" smtClean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098153" y="6760902"/>
            <a:ext cx="14166176" cy="2720370"/>
          </a:xfrm>
        </p:spPr>
        <p:txBody>
          <a:bodyPr rot="0" spcFirstLastPara="0" vertOverflow="overflow" horzOverflow="overflow" vert="horz" wrap="square" lIns="151219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4600"/>
            </a:lvl1pPr>
            <a:lvl2pPr>
              <a:buNone/>
              <a:defRPr sz="4000"/>
            </a:lvl2pPr>
            <a:lvl3pPr>
              <a:buNone/>
              <a:defRPr sz="3300"/>
            </a:lvl3pPr>
            <a:lvl4pPr>
              <a:buNone/>
              <a:defRPr sz="3000"/>
            </a:lvl4pPr>
            <a:lvl5pPr>
              <a:buNone/>
              <a:defRPr sz="30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098153" y="9633303"/>
            <a:ext cx="17387425" cy="19738663"/>
          </a:xfrm>
        </p:spPr>
        <p:txBody>
          <a:bodyPr/>
          <a:lstStyle>
            <a:lvl1pPr>
              <a:defRPr sz="10600"/>
            </a:lvl1pPr>
            <a:lvl2pPr>
              <a:defRPr sz="9300"/>
            </a:lvl2pPr>
            <a:lvl3pPr>
              <a:defRPr sz="7900"/>
            </a:lvl3pPr>
            <a:lvl4pPr>
              <a:defRPr sz="6600"/>
            </a:lvl4pPr>
            <a:lvl5pPr>
              <a:defRPr sz="6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6A23-52B8-45B0-AB01-D0F7C2787CE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1436266" y="4536125"/>
            <a:ext cx="10375114" cy="1947146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2438" tIns="151219" rIns="302438" bIns="151219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1433235" y="4509703"/>
            <a:ext cx="10375114" cy="1947146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2438" tIns="151219" rIns="302438" bIns="151219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44127" y="5160698"/>
            <a:ext cx="8236149" cy="9289256"/>
          </a:xfrm>
        </p:spPr>
        <p:txBody>
          <a:bodyPr vert="horz" anchor="b"/>
          <a:lstStyle>
            <a:lvl1pPr algn="l">
              <a:buNone/>
              <a:defRPr sz="99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944127" y="14825760"/>
            <a:ext cx="8236149" cy="8669973"/>
          </a:xfrm>
        </p:spPr>
        <p:txBody>
          <a:bodyPr rot="0" spcFirstLastPara="0" vertOverflow="overflow" horzOverflow="overflow" vert="horz" wrap="square" lIns="272194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600" baseline="0">
                <a:solidFill>
                  <a:schemeClr val="tx1"/>
                </a:solidFill>
              </a:defRPr>
            </a:lvl1pPr>
            <a:lvl2pPr>
              <a:defRPr sz="4000"/>
            </a:lvl2pPr>
            <a:lvl3pPr>
              <a:defRPr sz="3300"/>
            </a:lvl3pPr>
            <a:lvl4pPr>
              <a:defRPr sz="3000"/>
            </a:lvl4pPr>
            <a:lvl5pPr>
              <a:defRPr sz="30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96E8-A9E2-4577-8EF0-B5AD523A0CE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1594104" y="4700172"/>
            <a:ext cx="10103009" cy="18991369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106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19583731" y="0"/>
            <a:ext cx="2379332" cy="30964188"/>
          </a:xfrm>
          <a:prstGeom prst="rect">
            <a:avLst/>
          </a:prstGeom>
          <a:blipFill>
            <a:blip r:embed="rId14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02438" tIns="151219" rIns="302438" bIns="151219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98153" y="1444995"/>
            <a:ext cx="17387425" cy="5160698"/>
          </a:xfrm>
          <a:prstGeom prst="rect">
            <a:avLst/>
          </a:prstGeom>
        </p:spPr>
        <p:txBody>
          <a:bodyPr vert="horz" lIns="151219" tIns="0" rIns="151219" bIns="0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1098153" y="7266588"/>
            <a:ext cx="17387425" cy="21881360"/>
          </a:xfrm>
          <a:prstGeom prst="rect">
            <a:avLst/>
          </a:prstGeom>
        </p:spPr>
        <p:txBody>
          <a:bodyPr vert="horz" lIns="302438" tIns="151219" rIns="302438" bIns="151219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10198355" y="29609430"/>
            <a:ext cx="4809738" cy="1024473"/>
          </a:xfrm>
          <a:prstGeom prst="rect">
            <a:avLst/>
          </a:prstGeom>
        </p:spPr>
        <p:txBody>
          <a:bodyPr vert="horz" lIns="302438" tIns="0" rIns="302438" bIns="0" anchor="b"/>
          <a:lstStyle>
            <a:lvl1pPr algn="l" eaLnBrk="1" latinLnBrk="0" hangingPunct="1">
              <a:defRPr kumimoji="0" sz="33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1098153" y="29609430"/>
            <a:ext cx="8785225" cy="1032140"/>
          </a:xfrm>
          <a:prstGeom prst="rect">
            <a:avLst/>
          </a:prstGeom>
        </p:spPr>
        <p:txBody>
          <a:bodyPr vert="horz" lIns="302438" tIns="0" rIns="302438" bIns="0" anchor="b"/>
          <a:lstStyle>
            <a:lvl1pPr algn="r" eaLnBrk="1" latinLnBrk="0" hangingPunct="1">
              <a:defRPr kumimoji="0" sz="33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15015414" y="29601764"/>
            <a:ext cx="1413130" cy="103214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3600">
                <a:solidFill>
                  <a:schemeClr val="tx2"/>
                </a:solidFill>
              </a:defRPr>
            </a:lvl1pPr>
            <a:extLst/>
          </a:lstStyle>
          <a:p>
            <a:fld id="{3955C8C2-A588-4851-B060-D43088BEF50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rtl="0" eaLnBrk="1" latinLnBrk="0" hangingPunct="1">
        <a:spcBef>
          <a:spcPct val="0"/>
        </a:spcBef>
        <a:buNone/>
        <a:defRPr kumimoji="0" sz="126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907313" indent="-907313" algn="l" rtl="0" eaLnBrk="1" latinLnBrk="0" hangingPunct="1">
        <a:spcBef>
          <a:spcPts val="1985"/>
        </a:spcBef>
        <a:buClr>
          <a:schemeClr val="tx2"/>
        </a:buClr>
        <a:buSzPct val="73000"/>
        <a:buFont typeface="Wingdings 2"/>
        <a:buChar char=""/>
        <a:defRPr kumimoji="0" sz="8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23895" indent="-756095" algn="l" rtl="0" eaLnBrk="1" latinLnBrk="0" hangingPunct="1">
        <a:spcBef>
          <a:spcPts val="1654"/>
        </a:spcBef>
        <a:buClr>
          <a:schemeClr val="accent4"/>
        </a:buClr>
        <a:buSzPct val="80000"/>
        <a:buFont typeface="Wingdings 2"/>
        <a:buChar char=""/>
        <a:defRPr kumimoji="0" sz="76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2510234" indent="-756095" algn="l" rtl="0" eaLnBrk="1" latinLnBrk="0" hangingPunct="1">
        <a:spcBef>
          <a:spcPts val="1323"/>
        </a:spcBef>
        <a:buClr>
          <a:schemeClr val="accent4"/>
        </a:buClr>
        <a:buSzPct val="60000"/>
        <a:buFont typeface="Wingdings"/>
        <a:buChar char=""/>
        <a:defRPr kumimoji="0"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3326816" indent="-756095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66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4234129" indent="-756095" algn="l" rtl="0" eaLnBrk="1" latinLnBrk="0" hangingPunct="1">
        <a:spcBef>
          <a:spcPts val="1323"/>
        </a:spcBef>
        <a:buClr>
          <a:schemeClr val="accent4"/>
        </a:buClr>
        <a:buSzPct val="70000"/>
        <a:buFont typeface="Wingdings"/>
        <a:buChar char=""/>
        <a:defRPr kumimoji="0"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4869249" indent="-604876" algn="l" rtl="0" eaLnBrk="1" latinLnBrk="0" hangingPunct="1">
        <a:spcBef>
          <a:spcPts val="1323"/>
        </a:spcBef>
        <a:buClr>
          <a:schemeClr val="accent4"/>
        </a:buClr>
        <a:buSzPct val="80000"/>
        <a:buFont typeface="Wingdings 2"/>
        <a:buChar char=""/>
        <a:defRPr kumimoji="0" sz="6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5534612" indent="-604876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5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6109244" indent="-604876" algn="l" rtl="0" eaLnBrk="1" latinLnBrk="0" hangingPunct="1">
        <a:spcBef>
          <a:spcPts val="992"/>
        </a:spcBef>
        <a:buClr>
          <a:schemeClr val="accent4"/>
        </a:buClr>
        <a:buSzPct val="100000"/>
        <a:buChar char="•"/>
        <a:defRPr kumimoji="0" sz="53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6804851" indent="-604876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4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512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30243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5365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6048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5609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90731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5853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20975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Прямоугольник 52"/>
          <p:cNvSpPr/>
          <p:nvPr/>
        </p:nvSpPr>
        <p:spPr bwMode="auto">
          <a:xfrm>
            <a:off x="19118435" y="0"/>
            <a:ext cx="2488045" cy="33330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3" tIns="45706" rIns="91413" bIns="45706" numCol="1" rtlCol="0" anchor="t" anchorCtr="0" compatLnSpc="1">
            <a:prstTxWarp prst="textNoShape">
              <a:avLst/>
            </a:prstTxWarp>
          </a:bodyPr>
          <a:lstStyle/>
          <a:p>
            <a:pPr defTabSz="922075"/>
            <a:endParaRPr lang="en-US" sz="2800" dirty="0"/>
          </a:p>
        </p:txBody>
      </p:sp>
      <p:sp>
        <p:nvSpPr>
          <p:cNvPr id="73" name="Прямоугольник 72"/>
          <p:cNvSpPr/>
          <p:nvPr/>
        </p:nvSpPr>
        <p:spPr bwMode="auto">
          <a:xfrm>
            <a:off x="11470657" y="25923254"/>
            <a:ext cx="10168059" cy="50409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3" tIns="45706" rIns="91413" bIns="45706" numCol="1" rtlCol="0" anchor="t" anchorCtr="0" compatLnSpc="1">
            <a:prstTxWarp prst="textNoShape">
              <a:avLst/>
            </a:prstTxWarp>
          </a:bodyPr>
          <a:lstStyle/>
          <a:p>
            <a:pPr defTabSz="922075"/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 bwMode="auto">
          <a:xfrm>
            <a:off x="11470657" y="13393862"/>
            <a:ext cx="10143942" cy="803125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3" tIns="45706" rIns="91413" bIns="45706" numCol="1" rtlCol="0" anchor="t" anchorCtr="0" compatLnSpc="1">
            <a:prstTxWarp prst="textNoShape">
              <a:avLst/>
            </a:prstTxWarp>
          </a:bodyPr>
          <a:lstStyle/>
          <a:p>
            <a:pPr defTabSz="922075"/>
            <a:endParaRPr lang="ru-RU" dirty="0"/>
          </a:p>
        </p:txBody>
      </p:sp>
      <p:sp>
        <p:nvSpPr>
          <p:cNvPr id="70" name="Прямоугольник 69"/>
          <p:cNvSpPr/>
          <p:nvPr/>
        </p:nvSpPr>
        <p:spPr bwMode="auto">
          <a:xfrm>
            <a:off x="11452949" y="19730564"/>
            <a:ext cx="10172844" cy="684076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3" tIns="45706" rIns="91413" bIns="45706" numCol="1" rtlCol="0" anchor="t" anchorCtr="0" compatLnSpc="1">
            <a:prstTxWarp prst="textNoShape">
              <a:avLst/>
            </a:prstTxWarp>
          </a:bodyPr>
          <a:lstStyle/>
          <a:p>
            <a:pPr defTabSz="922075"/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 bwMode="auto">
          <a:xfrm>
            <a:off x="11517111" y="3051417"/>
            <a:ext cx="10089369" cy="96979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3" tIns="45706" rIns="91413" bIns="45706" numCol="1" rtlCol="0" anchor="t" anchorCtr="0" compatLnSpc="1">
            <a:prstTxWarp prst="textNoShape">
              <a:avLst/>
            </a:prstTxWarp>
          </a:bodyPr>
          <a:lstStyle/>
          <a:p>
            <a:pPr defTabSz="922075"/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33200" y="602747"/>
            <a:ext cx="11716911" cy="648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35" tIns="46818" rIns="93635" bIns="46818" numCol="1" anchor="ctr" anchorCtr="0" compatLnSpc="1">
            <a:prstTxWarp prst="textNoShape">
              <a:avLst/>
            </a:prstTxWarp>
            <a:spAutoFit/>
          </a:bodyPr>
          <a:lstStyle>
            <a:lvl1pPr indent="450850"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9" name="Прямоугольник 66"/>
          <p:cNvSpPr>
            <a:spLocks noChangeArrowheads="1"/>
          </p:cNvSpPr>
          <p:nvPr/>
        </p:nvSpPr>
        <p:spPr bwMode="auto">
          <a:xfrm>
            <a:off x="357707" y="3413224"/>
            <a:ext cx="10551816" cy="856709"/>
          </a:xfrm>
          <a:prstGeom prst="rect">
            <a:avLst/>
          </a:prstGeom>
          <a:solidFill>
            <a:srgbClr val="FD7400"/>
          </a:solidFill>
          <a:ln w="9525" algn="ctr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lIns="93635" tIns="46818" rIns="93635" bIns="46818"/>
          <a:lstStyle/>
          <a:p>
            <a:pPr lvl="0"/>
            <a:endParaRPr lang="ru-RU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18" name="Прямая соединительная линия 19"/>
          <p:cNvCxnSpPr>
            <a:cxnSpLocks noChangeShapeType="1"/>
          </p:cNvCxnSpPr>
          <p:nvPr/>
        </p:nvCxnSpPr>
        <p:spPr bwMode="auto">
          <a:xfrm flipV="1">
            <a:off x="0" y="3392029"/>
            <a:ext cx="22862851" cy="21195"/>
          </a:xfrm>
          <a:prstGeom prst="line">
            <a:avLst/>
          </a:prstGeom>
          <a:noFill/>
          <a:ln w="63500" cap="rnd" algn="ctr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 prst="angle"/>
          </a:sp3d>
        </p:spPr>
      </p:cxnSp>
      <p:sp>
        <p:nvSpPr>
          <p:cNvPr id="16402" name="Прямоугольник 74"/>
          <p:cNvSpPr>
            <a:spLocks noChangeArrowheads="1"/>
          </p:cNvSpPr>
          <p:nvPr/>
        </p:nvSpPr>
        <p:spPr bwMode="auto">
          <a:xfrm>
            <a:off x="281534" y="17025748"/>
            <a:ext cx="10752019" cy="1220987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3635" tIns="46818" rIns="93635" bIns="46818"/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Детальное описание методов исследования и происходящих процессов с использованием схем, зарисовок, фото приборов или установок.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шрифта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Roman,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кегель 20. </a:t>
            </a:r>
          </a:p>
        </p:txBody>
      </p:sp>
      <p:sp>
        <p:nvSpPr>
          <p:cNvPr id="16403" name="Прямоугольник 77"/>
          <p:cNvSpPr>
            <a:spLocks noChangeArrowheads="1"/>
          </p:cNvSpPr>
          <p:nvPr/>
        </p:nvSpPr>
        <p:spPr bwMode="auto">
          <a:xfrm>
            <a:off x="11508993" y="3409213"/>
            <a:ext cx="10069681" cy="856800"/>
          </a:xfrm>
          <a:prstGeom prst="rect">
            <a:avLst/>
          </a:prstGeom>
          <a:solidFill>
            <a:srgbClr val="FD7400"/>
          </a:solidFill>
          <a:ln w="9525" algn="ctr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lIns="93635" tIns="46818" rIns="93635" bIns="46818"/>
          <a:lstStyle/>
          <a:p>
            <a:pPr defTabSz="944480">
              <a:lnSpc>
                <a:spcPct val="150000"/>
              </a:lnSpc>
            </a:pPr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44480"/>
            <a:endParaRPr lang="ru-RU" sz="2600" dirty="0"/>
          </a:p>
        </p:txBody>
      </p:sp>
      <p:cxnSp>
        <p:nvCxnSpPr>
          <p:cNvPr id="51" name="Прямая соединительная линия 19"/>
          <p:cNvCxnSpPr>
            <a:cxnSpLocks noChangeShapeType="1"/>
          </p:cNvCxnSpPr>
          <p:nvPr/>
        </p:nvCxnSpPr>
        <p:spPr bwMode="auto">
          <a:xfrm>
            <a:off x="0" y="29595662"/>
            <a:ext cx="22091212" cy="0"/>
          </a:xfrm>
          <a:prstGeom prst="line">
            <a:avLst/>
          </a:prstGeom>
          <a:noFill/>
          <a:ln w="63500" cap="rnd" algn="ctr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 prstMaterial="plastic">
            <a:bevelT prst="angle"/>
          </a:sp3d>
        </p:spPr>
      </p:cxnSp>
      <p:sp>
        <p:nvSpPr>
          <p:cNvPr id="16919" name="Line 535"/>
          <p:cNvSpPr>
            <a:spLocks noChangeShapeType="1"/>
          </p:cNvSpPr>
          <p:nvPr/>
        </p:nvSpPr>
        <p:spPr bwMode="auto">
          <a:xfrm>
            <a:off x="9405055" y="13756448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</p:spPr>
        <p:txBody>
          <a:bodyPr lIns="93635" tIns="46818" rIns="93635" bIns="46818"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827378" y="24521210"/>
            <a:ext cx="2736085" cy="617771"/>
          </a:xfrm>
          <a:prstGeom prst="rect">
            <a:avLst/>
          </a:prstGeom>
          <a:noFill/>
        </p:spPr>
        <p:txBody>
          <a:bodyPr wrap="square" lIns="93635" tIns="46818" rIns="93635" bIns="46818" rtlCol="0">
            <a:spAutoFit/>
          </a:bodyPr>
          <a:lstStyle/>
          <a:p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213568" y="15555732"/>
            <a:ext cx="189163" cy="356160"/>
          </a:xfrm>
          <a:prstGeom prst="rect">
            <a:avLst/>
          </a:prstGeom>
          <a:noFill/>
        </p:spPr>
        <p:txBody>
          <a:bodyPr wrap="none" lIns="93635" tIns="46818" rIns="93635" bIns="46818" rtlCol="0">
            <a:spAutoFit/>
          </a:bodyPr>
          <a:lstStyle/>
          <a:p>
            <a:endParaRPr lang="ru-RU" dirty="0"/>
          </a:p>
        </p:txBody>
      </p:sp>
      <p:sp>
        <p:nvSpPr>
          <p:cNvPr id="50" name="Прямоугольник 74"/>
          <p:cNvSpPr>
            <a:spLocks noChangeArrowheads="1"/>
          </p:cNvSpPr>
          <p:nvPr/>
        </p:nvSpPr>
        <p:spPr bwMode="auto">
          <a:xfrm>
            <a:off x="310486" y="4549777"/>
            <a:ext cx="10646257" cy="241475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3635" tIns="46818" rIns="93635" bIns="46818"/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  до 300 слов.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шрифта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Roman,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кегель 20.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768682" y="14041934"/>
            <a:ext cx="373089" cy="353915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042357" y="1426049"/>
            <a:ext cx="1529859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И.И. Иванов</a:t>
            </a: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Тихоокеанский государственный университет, г. Хабаровск </a:t>
            </a: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ученая степень, ученое звание, должность – ФИО 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Прямоугольник 70"/>
          <p:cNvSpPr>
            <a:spLocks noChangeArrowheads="1"/>
          </p:cNvSpPr>
          <p:nvPr/>
        </p:nvSpPr>
        <p:spPr bwMode="auto">
          <a:xfrm>
            <a:off x="11594872" y="25407480"/>
            <a:ext cx="10094415" cy="856800"/>
          </a:xfrm>
          <a:prstGeom prst="rect">
            <a:avLst/>
          </a:prstGeom>
          <a:solidFill>
            <a:srgbClr val="FD7400"/>
          </a:solidFill>
          <a:ln w="9525" algn="ctr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lIns="93635" tIns="46818" rIns="93635" bIns="46818"/>
          <a:lstStyle/>
          <a:p>
            <a:pPr defTabSz="944480">
              <a:lnSpc>
                <a:spcPct val="150000"/>
              </a:lnSpc>
            </a:pPr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литературы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6" name="Прямоугольник 65"/>
          <p:cNvSpPr/>
          <p:nvPr/>
        </p:nvSpPr>
        <p:spPr bwMode="auto">
          <a:xfrm>
            <a:off x="16811658" y="10562652"/>
            <a:ext cx="4800419" cy="28083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13" tIns="45706" rIns="91413" bIns="45706" numCol="1" rtlCol="0" anchor="t" anchorCtr="0" compatLnSpc="1">
            <a:prstTxWarp prst="textNoShape">
              <a:avLst/>
            </a:prstTxWarp>
          </a:bodyPr>
          <a:lstStyle/>
          <a:p>
            <a:pPr algn="ctr" defTabSz="922075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5418A3-9439-194B-9682-0422BE24C7C0}"/>
              </a:ext>
            </a:extLst>
          </p:cNvPr>
          <p:cNvSpPr txBox="1"/>
          <p:nvPr/>
        </p:nvSpPr>
        <p:spPr>
          <a:xfrm>
            <a:off x="21793200" y="10302240"/>
            <a:ext cx="184731" cy="3539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97DC2-E241-8741-AB37-2279552667A9}"/>
              </a:ext>
            </a:extLst>
          </p:cNvPr>
          <p:cNvSpPr txBox="1"/>
          <p:nvPr/>
        </p:nvSpPr>
        <p:spPr>
          <a:xfrm>
            <a:off x="21606480" y="0"/>
            <a:ext cx="356583" cy="30964188"/>
          </a:xfrm>
          <a:prstGeom prst="rect">
            <a:avLst/>
          </a:prstGeom>
          <a:solidFill>
            <a:srgbClr val="FD74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83355-2A68-384C-9E69-5C5C8C63F1FB}"/>
              </a:ext>
            </a:extLst>
          </p:cNvPr>
          <p:cNvSpPr txBox="1"/>
          <p:nvPr/>
        </p:nvSpPr>
        <p:spPr>
          <a:xfrm>
            <a:off x="2253611" y="29548157"/>
            <a:ext cx="14227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III 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Региональная студенческая научно-практическая конференция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325D7F-677D-AC44-966C-91E05C341680}"/>
              </a:ext>
            </a:extLst>
          </p:cNvPr>
          <p:cNvSpPr txBox="1"/>
          <p:nvPr/>
        </p:nvSpPr>
        <p:spPr>
          <a:xfrm>
            <a:off x="16966579" y="8331149"/>
            <a:ext cx="4589330" cy="2123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F7AF69C1-86A0-4647-9518-92871DD74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3419" y="16364029"/>
            <a:ext cx="639919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D:\Users\012860\Desktop\Снимо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42"/>
            <a:ext cx="7381132" cy="23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\012860\Desktop\Снимок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60089" y="15395823"/>
            <a:ext cx="31251845" cy="46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Users\012860\Desktop\Снимок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701" y="3333054"/>
            <a:ext cx="22992076" cy="10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Users\012860\Desktop\Снимок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59" y="3414197"/>
            <a:ext cx="10646257" cy="86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0482" y="3414197"/>
            <a:ext cx="5256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Аннотация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Picture 5" descr="D:\Users\012860\Desktop\Снимок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86" y="7201174"/>
            <a:ext cx="10704160" cy="86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59364" y="7201174"/>
            <a:ext cx="7209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исследования</a:t>
            </a:r>
          </a:p>
        </p:txBody>
      </p:sp>
      <p:sp>
        <p:nvSpPr>
          <p:cNvPr id="60" name="Прямоугольник 74"/>
          <p:cNvSpPr>
            <a:spLocks noChangeArrowheads="1"/>
          </p:cNvSpPr>
          <p:nvPr/>
        </p:nvSpPr>
        <p:spPr bwMode="auto">
          <a:xfrm>
            <a:off x="339079" y="8313489"/>
            <a:ext cx="10732687" cy="26698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3635" tIns="46818" rIns="93635" bIns="46818"/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 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шрифта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Roman,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кегель 20. </a:t>
            </a:r>
          </a:p>
        </p:txBody>
      </p:sp>
      <p:pic>
        <p:nvPicPr>
          <p:cNvPr id="61" name="Picture 5" descr="D:\Users\012860\Desktop\Снимок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86" y="11305630"/>
            <a:ext cx="10704160" cy="86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81801" y="11385770"/>
            <a:ext cx="7209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</a:t>
            </a:r>
          </a:p>
        </p:txBody>
      </p:sp>
      <p:sp>
        <p:nvSpPr>
          <p:cNvPr id="65" name="Прямоугольник 74"/>
          <p:cNvSpPr>
            <a:spLocks noChangeArrowheads="1"/>
          </p:cNvSpPr>
          <p:nvPr/>
        </p:nvSpPr>
        <p:spPr bwMode="auto">
          <a:xfrm>
            <a:off x="300866" y="12386470"/>
            <a:ext cx="10732687" cy="32394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3635" tIns="46818" rIns="93635" bIns="46818"/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 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шрифта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Roman,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кегель 20. </a:t>
            </a:r>
          </a:p>
        </p:txBody>
      </p:sp>
      <p:pic>
        <p:nvPicPr>
          <p:cNvPr id="67" name="Picture 5" descr="D:\Users\012860\Desktop\Снимок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59" y="15929946"/>
            <a:ext cx="10790232" cy="86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/>
          <p:cNvSpPr txBox="1"/>
          <p:nvPr/>
        </p:nvSpPr>
        <p:spPr>
          <a:xfrm>
            <a:off x="459363" y="15911892"/>
            <a:ext cx="951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и методики исследования 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657" y="3426597"/>
            <a:ext cx="10085251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11543930" y="3496236"/>
            <a:ext cx="951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</a:t>
            </a:r>
          </a:p>
        </p:txBody>
      </p:sp>
      <p:sp>
        <p:nvSpPr>
          <p:cNvPr id="72" name="Прямоугольник 74"/>
          <p:cNvSpPr>
            <a:spLocks noChangeArrowheads="1"/>
          </p:cNvSpPr>
          <p:nvPr/>
        </p:nvSpPr>
        <p:spPr bwMode="auto">
          <a:xfrm>
            <a:off x="11470658" y="4588239"/>
            <a:ext cx="9880026" cy="2055074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3635" tIns="46818" rIns="93635" bIns="46818"/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результатов исследования в виде графиков и/или диаграмм, таблиц, схем, фото.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шрифта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Roman,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кегель 20. 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658" y="25392741"/>
            <a:ext cx="10185060" cy="87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11594872" y="25481937"/>
            <a:ext cx="951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литературы 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2763" y="29532039"/>
            <a:ext cx="22996526" cy="10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6973" y="29708384"/>
            <a:ext cx="4401653" cy="129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Прямоугольник 74"/>
          <p:cNvSpPr>
            <a:spLocks noChangeArrowheads="1"/>
          </p:cNvSpPr>
          <p:nvPr/>
        </p:nvSpPr>
        <p:spPr bwMode="auto">
          <a:xfrm>
            <a:off x="11452949" y="26502636"/>
            <a:ext cx="9897735" cy="266982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93635" tIns="46818" rIns="93635" bIns="46818"/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 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шрифта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Roman,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кегель 20.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12342</TotalTime>
  <Words>147</Words>
  <Application>Microsoft Office PowerPoint</Application>
  <PresentationFormat>Произвольный</PresentationFormat>
  <Paragraphs>37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Calibri</vt:lpstr>
      <vt:lpstr>Times New Roman</vt:lpstr>
      <vt:lpstr>Trebuchet MS</vt:lpstr>
      <vt:lpstr>Wingdings</vt:lpstr>
      <vt:lpstr>Wingdings 2</vt:lpstr>
      <vt:lpstr>Изящная</vt:lpstr>
      <vt:lpstr>Презентация PowerPoint</vt:lpstr>
    </vt:vector>
  </TitlesOfParts>
  <Company>K206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Irina V. Lukiyanchuk</dc:creator>
  <cp:lastModifiedBy>Канаева Виктория Михайловна [012601]</cp:lastModifiedBy>
  <cp:revision>326</cp:revision>
  <cp:lastPrinted>2024-04-04T23:47:45Z</cp:lastPrinted>
  <dcterms:created xsi:type="dcterms:W3CDTF">2010-05-11T01:47:09Z</dcterms:created>
  <dcterms:modified xsi:type="dcterms:W3CDTF">2025-04-02T00:54:04Z</dcterms:modified>
</cp:coreProperties>
</file>