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4.xml" ContentType="application/vnd.openxmlformats-officedocument.theme+xml"/>
  <Override PartName="/ppt/slideLayouts/slideLayout21.xml" ContentType="application/vnd.openxmlformats-officedocument.presentationml.slideLayout+xml"/>
  <Override PartName="/ppt/theme/theme15.xml" ContentType="application/vnd.openxmlformats-officedocument.theme+xml"/>
  <Override PartName="/ppt/slideLayouts/slideLayout22.xml" ContentType="application/vnd.openxmlformats-officedocument.presentationml.slideLayout+xml"/>
  <Override PartName="/ppt/theme/theme16.xml" ContentType="application/vnd.openxmlformats-officedocument.theme+xml"/>
  <Override PartName="/ppt/slideLayouts/slideLayout23.xml" ContentType="application/vnd.openxmlformats-officedocument.presentationml.slideLayout+xml"/>
  <Override PartName="/ppt/theme/theme17.xml" ContentType="application/vnd.openxmlformats-officedocument.theme+xml"/>
  <Override PartName="/ppt/slideLayouts/slideLayout24.xml" ContentType="application/vnd.openxmlformats-officedocument.presentationml.slideLayout+xml"/>
  <Override PartName="/ppt/theme/theme18.xml" ContentType="application/vnd.openxmlformats-officedocument.theme+xml"/>
  <Override PartName="/ppt/slideLayouts/slideLayout25.xml" ContentType="application/vnd.openxmlformats-officedocument.presentationml.slideLayout+xml"/>
  <Override PartName="/ppt/theme/theme19.xml" ContentType="application/vnd.openxmlformats-officedocument.theme+xml"/>
  <Override PartName="/ppt/slideLayouts/slideLayout26.xml" ContentType="application/vnd.openxmlformats-officedocument.presentationml.slideLayout+xml"/>
  <Override PartName="/ppt/theme/theme20.xml" ContentType="application/vnd.openxmlformats-officedocument.theme+xml"/>
  <Override PartName="/ppt/slideLayouts/slideLayout27.xml" ContentType="application/vnd.openxmlformats-officedocument.presentationml.slideLayout+xml"/>
  <Override PartName="/ppt/theme/theme21.xml" ContentType="application/vnd.openxmlformats-officedocument.theme+xml"/>
  <Override PartName="/ppt/slideLayouts/slideLayout28.xml" ContentType="application/vnd.openxmlformats-officedocument.presentationml.slideLayout+xml"/>
  <Override PartName="/ppt/theme/theme22.xml" ContentType="application/vnd.openxmlformats-officedocument.theme+xml"/>
  <Override PartName="/ppt/slideLayouts/slideLayout29.xml" ContentType="application/vnd.openxmlformats-officedocument.presentationml.slideLayout+xml"/>
  <Override PartName="/ppt/theme/theme23.xml" ContentType="application/vnd.openxmlformats-officedocument.theme+xml"/>
  <Override PartName="/ppt/slideLayouts/slideLayout30.xml" ContentType="application/vnd.openxmlformats-officedocument.presentationml.slideLayout+xml"/>
  <Override PartName="/ppt/theme/theme24.xml" ContentType="application/vnd.openxmlformats-officedocument.theme+xml"/>
  <Override PartName="/ppt/slideLayouts/slideLayout31.xml" ContentType="application/vnd.openxmlformats-officedocument.presentationml.slideLayout+xml"/>
  <Override PartName="/ppt/theme/theme25.xml" ContentType="application/vnd.openxmlformats-officedocument.theme+xml"/>
  <Override PartName="/ppt/slideLayouts/slideLayout32.xml" ContentType="application/vnd.openxmlformats-officedocument.presentationml.slideLayout+xml"/>
  <Override PartName="/ppt/theme/theme26.xml" ContentType="application/vnd.openxmlformats-officedocument.theme+xml"/>
  <Override PartName="/ppt/slideLayouts/slideLayout33.xml" ContentType="application/vnd.openxmlformats-officedocument.presentationml.slideLayout+xml"/>
  <Override PartName="/ppt/theme/theme27.xml" ContentType="application/vnd.openxmlformats-officedocument.theme+xml"/>
  <Override PartName="/ppt/slideLayouts/slideLayout34.xml" ContentType="application/vnd.openxmlformats-officedocument.presentationml.slideLayout+xml"/>
  <Override PartName="/ppt/theme/theme28.xml" ContentType="application/vnd.openxmlformats-officedocument.theme+xml"/>
  <Override PartName="/ppt/slideLayouts/slideLayout35.xml" ContentType="application/vnd.openxmlformats-officedocument.presentationml.slideLayout+xml"/>
  <Override PartName="/ppt/theme/theme29.xml" ContentType="application/vnd.openxmlformats-officedocument.theme+xml"/>
  <Override PartName="/ppt/slideLayouts/slideLayout36.xml" ContentType="application/vnd.openxmlformats-officedocument.presentationml.slideLayout+xml"/>
  <Override PartName="/ppt/theme/theme30.xml" ContentType="application/vnd.openxmlformats-officedocument.theme+xml"/>
  <Override PartName="/ppt/slideLayouts/slideLayout37.xml" ContentType="application/vnd.openxmlformats-officedocument.presentationml.slideLayout+xml"/>
  <Override PartName="/ppt/theme/theme31.xml" ContentType="application/vnd.openxmlformats-officedocument.theme+xml"/>
  <Override PartName="/ppt/slideLayouts/slideLayout38.xml" ContentType="application/vnd.openxmlformats-officedocument.presentationml.slideLayout+xml"/>
  <Override PartName="/ppt/theme/theme32.xml" ContentType="application/vnd.openxmlformats-officedocument.theme+xml"/>
  <Override PartName="/ppt/slideLayouts/slideLayout39.xml" ContentType="application/vnd.openxmlformats-officedocument.presentationml.slideLayout+xml"/>
  <Override PartName="/ppt/theme/theme33.xml" ContentType="application/vnd.openxmlformats-officedocument.theme+xml"/>
  <Override PartName="/ppt/slideLayouts/slideLayout40.xml" ContentType="application/vnd.openxmlformats-officedocument.presentationml.slideLayout+xml"/>
  <Override PartName="/ppt/theme/theme34.xml" ContentType="application/vnd.openxmlformats-officedocument.theme+xml"/>
  <Override PartName="/ppt/slideLayouts/slideLayout41.xml" ContentType="application/vnd.openxmlformats-officedocument.presentationml.slideLayout+xml"/>
  <Override PartName="/ppt/theme/theme35.xml" ContentType="application/vnd.openxmlformats-officedocument.theme+xml"/>
  <Override PartName="/ppt/slideLayouts/slideLayout42.xml" ContentType="application/vnd.openxmlformats-officedocument.presentationml.slideLayout+xml"/>
  <Override PartName="/ppt/theme/theme36.xml" ContentType="application/vnd.openxmlformats-officedocument.theme+xml"/>
  <Override PartName="/ppt/slideLayouts/slideLayout43.xml" ContentType="application/vnd.openxmlformats-officedocument.presentationml.slideLayout+xml"/>
  <Override PartName="/ppt/theme/theme37.xml" ContentType="application/vnd.openxmlformats-officedocument.theme+xml"/>
  <Override PartName="/ppt/slideLayouts/slideLayout44.xml" ContentType="application/vnd.openxmlformats-officedocument.presentationml.slideLayout+xml"/>
  <Override PartName="/ppt/theme/theme38.xml" ContentType="application/vnd.openxmlformats-officedocument.theme+xml"/>
  <Override PartName="/ppt/slideLayouts/slideLayout45.xml" ContentType="application/vnd.openxmlformats-officedocument.presentationml.slideLayout+xml"/>
  <Override PartName="/ppt/theme/theme39.xml" ContentType="application/vnd.openxmlformats-officedocument.theme+xml"/>
  <Override PartName="/ppt/slideLayouts/slideLayout46.xml" ContentType="application/vnd.openxmlformats-officedocument.presentationml.slideLayout+xml"/>
  <Override PartName="/ppt/theme/theme40.xml" ContentType="application/vnd.openxmlformats-officedocument.theme+xml"/>
  <Override PartName="/ppt/slideLayouts/slideLayout47.xml" ContentType="application/vnd.openxmlformats-officedocument.presentationml.slideLayout+xml"/>
  <Override PartName="/ppt/theme/theme41.xml" ContentType="application/vnd.openxmlformats-officedocument.theme+xml"/>
  <Override PartName="/ppt/slideLayouts/slideLayout48.xml" ContentType="application/vnd.openxmlformats-officedocument.presentationml.slideLayout+xml"/>
  <Override PartName="/ppt/theme/theme42.xml" ContentType="application/vnd.openxmlformats-officedocument.theme+xml"/>
  <Override PartName="/ppt/slideLayouts/slideLayout49.xml" ContentType="application/vnd.openxmlformats-officedocument.presentationml.slideLayout+xml"/>
  <Override PartName="/ppt/theme/theme43.xml" ContentType="application/vnd.openxmlformats-officedocument.theme+xml"/>
  <Override PartName="/ppt/slideLayouts/slideLayout50.xml" ContentType="application/vnd.openxmlformats-officedocument.presentationml.slideLayout+xml"/>
  <Override PartName="/ppt/theme/theme44.xml" ContentType="application/vnd.openxmlformats-officedocument.theme+xml"/>
  <Override PartName="/ppt/slideLayouts/slideLayout51.xml" ContentType="application/vnd.openxmlformats-officedocument.presentationml.slideLayout+xml"/>
  <Override PartName="/ppt/theme/theme45.xml" ContentType="application/vnd.openxmlformats-officedocument.theme+xml"/>
  <Override PartName="/ppt/slideLayouts/slideLayout52.xml" ContentType="application/vnd.openxmlformats-officedocument.presentationml.slideLayout+xml"/>
  <Override PartName="/ppt/theme/theme46.xml" ContentType="application/vnd.openxmlformats-officedocument.theme+xml"/>
  <Override PartName="/ppt/slideLayouts/slideLayout53.xml" ContentType="application/vnd.openxmlformats-officedocument.presentationml.slideLayout+xml"/>
  <Override PartName="/ppt/theme/theme47.xml" ContentType="application/vnd.openxmlformats-officedocument.theme+xml"/>
  <Override PartName="/ppt/slideLayouts/slideLayout54.xml" ContentType="application/vnd.openxmlformats-officedocument.presentationml.slideLayout+xml"/>
  <Override PartName="/ppt/theme/theme48.xml" ContentType="application/vnd.openxmlformats-officedocument.theme+xml"/>
  <Override PartName="/ppt/slideLayouts/slideLayout55.xml" ContentType="application/vnd.openxmlformats-officedocument.presentationml.slideLayout+xml"/>
  <Override PartName="/ppt/theme/theme49.xml" ContentType="application/vnd.openxmlformats-officedocument.theme+xml"/>
  <Override PartName="/ppt/slideLayouts/slideLayout56.xml" ContentType="application/vnd.openxmlformats-officedocument.presentationml.slideLayout+xml"/>
  <Override PartName="/ppt/theme/theme50.xml" ContentType="application/vnd.openxmlformats-officedocument.theme+xml"/>
  <Override PartName="/ppt/slideLayouts/slideLayout57.xml" ContentType="application/vnd.openxmlformats-officedocument.presentationml.slideLayout+xml"/>
  <Override PartName="/ppt/theme/theme51.xml" ContentType="application/vnd.openxmlformats-officedocument.theme+xml"/>
  <Override PartName="/ppt/slideLayouts/slideLayout58.xml" ContentType="application/vnd.openxmlformats-officedocument.presentationml.slideLayout+xml"/>
  <Override PartName="/ppt/theme/theme52.xml" ContentType="application/vnd.openxmlformats-officedocument.theme+xml"/>
  <Override PartName="/ppt/slideLayouts/slideLayout59.xml" ContentType="application/vnd.openxmlformats-officedocument.presentationml.slideLayout+xml"/>
  <Override PartName="/ppt/theme/theme53.xml" ContentType="application/vnd.openxmlformats-officedocument.theme+xml"/>
  <Override PartName="/ppt/slideLayouts/slideLayout60.xml" ContentType="application/vnd.openxmlformats-officedocument.presentationml.slideLayout+xml"/>
  <Override PartName="/ppt/theme/theme54.xml" ContentType="application/vnd.openxmlformats-officedocument.theme+xml"/>
  <Override PartName="/ppt/slideLayouts/slideLayout61.xml" ContentType="application/vnd.openxmlformats-officedocument.presentationml.slideLayout+xml"/>
  <Override PartName="/ppt/theme/theme55.xml" ContentType="application/vnd.openxmlformats-officedocument.theme+xml"/>
  <Override PartName="/ppt/slideLayouts/slideLayout62.xml" ContentType="application/vnd.openxmlformats-officedocument.presentationml.slideLayout+xml"/>
  <Override PartName="/ppt/theme/theme56.xml" ContentType="application/vnd.openxmlformats-officedocument.theme+xml"/>
  <Override PartName="/ppt/slideLayouts/slideLayout63.xml" ContentType="application/vnd.openxmlformats-officedocument.presentationml.slideLayout+xml"/>
  <Override PartName="/ppt/theme/theme57.xml" ContentType="application/vnd.openxmlformats-officedocument.theme+xml"/>
  <Override PartName="/ppt/slideLayouts/slideLayout64.xml" ContentType="application/vnd.openxmlformats-officedocument.presentationml.slideLayout+xml"/>
  <Override PartName="/ppt/theme/theme58.xml" ContentType="application/vnd.openxmlformats-officedocument.theme+xml"/>
  <Override PartName="/ppt/slideLayouts/slideLayout65.xml" ContentType="application/vnd.openxmlformats-officedocument.presentationml.slideLayout+xml"/>
  <Override PartName="/ppt/theme/theme59.xml" ContentType="application/vnd.openxmlformats-officedocument.theme+xml"/>
  <Override PartName="/ppt/slideLayouts/slideLayout66.xml" ContentType="application/vnd.openxmlformats-officedocument.presentationml.slideLayout+xml"/>
  <Override PartName="/ppt/theme/theme60.xml" ContentType="application/vnd.openxmlformats-officedocument.theme+xml"/>
  <Override PartName="/ppt/slideLayouts/slideLayout67.xml" ContentType="application/vnd.openxmlformats-officedocument.presentationml.slideLayout+xml"/>
  <Override PartName="/ppt/theme/theme61.xml" ContentType="application/vnd.openxmlformats-officedocument.theme+xml"/>
  <Override PartName="/ppt/slideLayouts/slideLayout68.xml" ContentType="application/vnd.openxmlformats-officedocument.presentationml.slideLayout+xml"/>
  <Override PartName="/ppt/theme/theme62.xml" ContentType="application/vnd.openxmlformats-officedocument.theme+xml"/>
  <Override PartName="/ppt/slideLayouts/slideLayout69.xml" ContentType="application/vnd.openxmlformats-officedocument.presentationml.slideLayout+xml"/>
  <Override PartName="/ppt/theme/theme63.xml" ContentType="application/vnd.openxmlformats-officedocument.theme+xml"/>
  <Override PartName="/ppt/slideLayouts/slideLayout70.xml" ContentType="application/vnd.openxmlformats-officedocument.presentationml.slideLayout+xml"/>
  <Override PartName="/ppt/theme/theme64.xml" ContentType="application/vnd.openxmlformats-officedocument.theme+xml"/>
  <Override PartName="/ppt/slideLayouts/slideLayout71.xml" ContentType="application/vnd.openxmlformats-officedocument.presentationml.slideLayout+xml"/>
  <Override PartName="/ppt/theme/theme65.xml" ContentType="application/vnd.openxmlformats-officedocument.theme+xml"/>
  <Override PartName="/ppt/slideLayouts/slideLayout72.xml" ContentType="application/vnd.openxmlformats-officedocument.presentationml.slideLayout+xml"/>
  <Override PartName="/ppt/theme/theme66.xml" ContentType="application/vnd.openxmlformats-officedocument.theme+xml"/>
  <Override PartName="/ppt/slideLayouts/slideLayout73.xml" ContentType="application/vnd.openxmlformats-officedocument.presentationml.slideLayout+xml"/>
  <Override PartName="/ppt/theme/theme67.xml" ContentType="application/vnd.openxmlformats-officedocument.theme+xml"/>
  <Override PartName="/ppt/slideLayouts/slideLayout74.xml" ContentType="application/vnd.openxmlformats-officedocument.presentationml.slideLayout+xml"/>
  <Override PartName="/ppt/theme/theme6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  <p:sldMasterId id="2147483736" r:id="rId42"/>
    <p:sldMasterId id="2147483738" r:id="rId43"/>
    <p:sldMasterId id="2147483740" r:id="rId44"/>
    <p:sldMasterId id="2147483742" r:id="rId45"/>
    <p:sldMasterId id="2147483744" r:id="rId46"/>
    <p:sldMasterId id="2147483746" r:id="rId47"/>
    <p:sldMasterId id="2147483748" r:id="rId48"/>
    <p:sldMasterId id="2147483750" r:id="rId49"/>
    <p:sldMasterId id="2147483752" r:id="rId50"/>
    <p:sldMasterId id="2147483754" r:id="rId51"/>
    <p:sldMasterId id="2147483756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</p:sldMasterIdLst>
  <p:sldIdLst>
    <p:sldId id="256" r:id="rId69"/>
    <p:sldId id="257" r:id="rId70"/>
    <p:sldId id="271" r:id="rId71"/>
    <p:sldId id="258" r:id="rId72"/>
    <p:sldId id="263" r:id="rId73"/>
    <p:sldId id="259" r:id="rId74"/>
    <p:sldId id="260" r:id="rId75"/>
    <p:sldId id="261" r:id="rId76"/>
    <p:sldId id="262" r:id="rId77"/>
    <p:sldId id="273" r:id="rId78"/>
    <p:sldId id="264" r:id="rId79"/>
    <p:sldId id="265" r:id="rId80"/>
    <p:sldId id="266" r:id="rId81"/>
    <p:sldId id="267" r:id="rId82"/>
    <p:sldId id="268" r:id="rId83"/>
    <p:sldId id="269" r:id="rId84"/>
    <p:sldId id="270" r:id="rId85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63" Type="http://schemas.openxmlformats.org/officeDocument/2006/relationships/slideMaster" Target="slideMasters/slideMaster63.xml"/><Relationship Id="rId68" Type="http://schemas.openxmlformats.org/officeDocument/2006/relationships/slideMaster" Target="slideMasters/slideMaster68.xml"/><Relationship Id="rId76" Type="http://schemas.openxmlformats.org/officeDocument/2006/relationships/slide" Target="slides/slide8.xml"/><Relationship Id="rId84" Type="http://schemas.openxmlformats.org/officeDocument/2006/relationships/slide" Target="slides/slide16.xml"/><Relationship Id="rId89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Master" Target="slideMasters/slideMaster66.xml"/><Relationship Id="rId74" Type="http://schemas.openxmlformats.org/officeDocument/2006/relationships/slide" Target="slides/slide6.xml"/><Relationship Id="rId79" Type="http://schemas.openxmlformats.org/officeDocument/2006/relationships/slide" Target="slides/slide11.xml"/><Relationship Id="rId8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Master" Target="slideMasters/slideMaster61.xml"/><Relationship Id="rId82" Type="http://schemas.openxmlformats.org/officeDocument/2006/relationships/slide" Target="slides/slide14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1.xml"/><Relationship Id="rId77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4.xml"/><Relationship Id="rId80" Type="http://schemas.openxmlformats.org/officeDocument/2006/relationships/slide" Target="slides/slide12.xml"/><Relationship Id="rId85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Master" Target="slideMasters/slideMaster6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2.xml"/><Relationship Id="rId75" Type="http://schemas.openxmlformats.org/officeDocument/2006/relationships/slide" Target="slides/slide7.xml"/><Relationship Id="rId83" Type="http://schemas.openxmlformats.org/officeDocument/2006/relationships/slide" Target="slides/slide15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5.xml"/><Relationship Id="rId78" Type="http://schemas.openxmlformats.org/officeDocument/2006/relationships/slide" Target="slides/slide10.xml"/><Relationship Id="rId81" Type="http://schemas.openxmlformats.org/officeDocument/2006/relationships/slide" Target="slides/slide13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5E908F4-F047-47CA-A950-3A72509E105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822BD7-EEE1-4430-B8FC-28BF32E8AF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C787D02-A87F-484B-857D-849AEAC7033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42C48EB-396D-4B23-A3D2-B58AAFF3A7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969379B-7ACD-4CDA-BB1F-389366811B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B42F92F-3313-4CD2-9970-6CFF7BC3D0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1224873-C2C4-4ABD-8DEE-1EB1ABB5309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C826ECCA-3541-4AE2-8C1F-5BFD6AB9939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0256334-30E7-437A-80A4-ACCC4A3994F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B72F135-5BE5-42B4-A09B-723DD009C7B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7AAC3C1-DE3F-4276-90EF-B28B050FE87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6A1C99C6-2AFD-4483-87EC-22B081035E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994CCB-4373-4485-AE42-08B547EF48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7B24A74-70C9-4B28-A2FD-7169F5126BE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29A4523-AECE-4E58-92DF-33A1F18522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D9FE3C11-E398-4911-BF78-F07C95E5FF2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C0688694-8FFC-4BF2-A297-7A547275C0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094D96C4-D1D0-423F-AE1A-15A0C906C3F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788C5852-171C-4120-B09A-7CA3F62443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7E0B6739-742D-413E-AE8C-C098DBF115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373045E1-95D5-4B04-A856-BDC53AF5B2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F9FA1F77-43B6-402B-9EF5-DF3154E2DE2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A26CFC41-AB34-4A90-ABA1-7C853753EFF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902D531E-0EE1-4417-94BB-D74375E495D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D947FD9F-8C3D-408D-986F-05D5FE8E242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DDA10251-8632-4ADA-BD56-F49AE489FD1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2AF260E6-8E01-4215-BE41-B412C3F14D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A59598C9-53D0-437B-9B11-B9DE6E8E02A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C0FD8A1E-77CE-45C2-B08D-4CE9C33990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4EEB9221-FC4D-4B60-AF49-634CBDB1C7E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3650F605-2E6F-444C-951F-F7F5696461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DE0E21A8-AFBF-4949-B9A6-CF15F262007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80AC26DE-BD59-4287-A364-0C59C03180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A4407D5E-22E4-40F0-8070-3837E6B1336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6975F224-B5D5-40C1-A72C-D906743739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28F967AB-F8DB-473A-A15B-DD54DD650A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B1306353-4329-4479-9751-DBE262DB4B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B65554BA-8024-4452-B570-24D0B815B0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46DF7DFA-3429-410B-9FE7-8232AB9D524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E0306AB6-84D0-4D21-801C-686AEDA94F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7CB0FCCF-AB82-450F-A15D-8C6A60EA0F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80CC889C-6576-4377-8CBE-41C0875E29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Обычный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3F2BC999-DC80-4700-867D-FA2C805416C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74E47BA0-CE9C-451B-9658-DA40812DD02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Обычный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lstStyle/>
          <a:p>
            <a:fld id="{BDE56D0F-097C-4B5B-BA82-74B64C6E85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lstStyle/>
          <a:p>
            <a:fld id="{0C26A313-55A7-487F-B34E-80A6D396CB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lstStyle/>
          <a:p>
            <a:fld id="{EAA310D5-B2C8-43BD-AC80-946318EA9CC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ычный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lstStyle/>
          <a:p>
            <a:fld id="{161B5A15-891C-4EE0-9F4C-8CA841EAAD6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2680" cy="84816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7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/>
          <p:cNvPicPr/>
          <p:nvPr/>
        </p:nvPicPr>
        <p:blipFill>
          <a:blip r:embed="rId9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6" name="Рисунок 7"/>
          <p:cNvPicPr/>
          <p:nvPr/>
        </p:nvPicPr>
        <p:blipFill>
          <a:blip r:embed="rId10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9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2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5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8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5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25DA29E-9DE5-4C9B-B7D3-7E215B80D2A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8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1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Прямоугольник 5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4" name="Рисунок 7"/>
          <p:cNvPicPr/>
          <p:nvPr/>
        </p:nvPicPr>
        <p:blipFill>
          <a:blip r:embed="rId4"/>
          <a:stretch/>
        </p:blipFill>
        <p:spPr>
          <a:xfrm>
            <a:off x="9694800" y="301680"/>
            <a:ext cx="2164320" cy="52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2DFB2D3-4557-4667-972D-C9A6B3C83BF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EF0F834-81EE-4745-B81D-D2C18CD1755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785C418-B31B-499D-8DF0-15A7C27B5C8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38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28B5368-7D7F-4923-A91F-11688AA3644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3583CC4-E035-408D-9299-669481F1D7F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511F791-0C92-4B05-9507-BB957FF284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174F01-7F4E-4D8D-8DED-F41AC9EA8B6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56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57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CB66901-DD9F-4E61-80BD-6169040898B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66573FB-BB2A-4FE2-B742-2B82AFA2173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23B51BA-61FC-46A4-9A11-02D44EDCB3C7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39912C-83B5-4AB0-896E-297DC4742198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0D34BA3-8DF0-4D6C-BF71-384C99BC6A7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7"/>
          <p:cNvPicPr/>
          <p:nvPr/>
        </p:nvPicPr>
        <p:blipFill>
          <a:blip r:embed="rId3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E0379B6-DF63-40E8-9B9F-495EE4C642D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6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87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F9C7DE1-4BC3-43AC-9EA6-AEFD1F0DE9D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3C990CA-8E6A-4E83-B93F-22749831B9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A0FF553-23ED-4F73-9B38-04B754D150A9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78F72F-E21B-462A-BA66-9C691EA481D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3F74F2D-14F9-4077-9D81-C2862D2E25D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365F7AA-29EF-4DE4-A00E-81B37A6E5D0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15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16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D88042-8AEC-46B3-8D73-803AE0F6BA6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23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45EE5D3-2F52-46E6-AFE0-1AE8140A71B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28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DCFD42-30C7-4184-8FB5-27E53A6EA14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3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75525B-C655-44AF-A352-9E8FAB4EF8F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37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4F3130-B088-4664-90DA-32623EA3FC4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Рисунок 7"/>
          <p:cNvPicPr/>
          <p:nvPr/>
        </p:nvPicPr>
        <p:blipFill>
          <a:blip r:embed="rId3"/>
          <a:stretch/>
        </p:blipFill>
        <p:spPr>
          <a:xfrm>
            <a:off x="117000" y="136440"/>
            <a:ext cx="2519280" cy="61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85D8409-3420-4B92-A714-9C9A3FC0CB1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44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46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47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FF352FC-5150-4E6E-8A0B-FD763973A92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55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0F88889-0DD5-412D-859C-E75B2B70A7B2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8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60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F6C7DA-E51D-40EB-9602-2FF85B77D34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6800" cy="15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6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66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67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D3A8C7-BFFB-4F59-8637-3CF6E9A82792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2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638B758-5913-4067-AEB3-8994D1374191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7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81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82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74A8881-F038-4201-8660-D82D09C2D38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88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90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5F69664-B986-4BEB-86C1-153A9E97AD1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93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95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296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00CC6D0-F2BE-4FA3-AA46-0F0653D1A2E6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0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1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4E6137-6BC7-4917-8826-04BE6777DA9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5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07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3400CD0-CCC6-4119-8088-24389607CDD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Прямоугольник 6"/>
          <p:cNvSpPr/>
          <p:nvPr/>
        </p:nvSpPr>
        <p:spPr>
          <a:xfrm>
            <a:off x="0" y="0"/>
            <a:ext cx="1033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10" name="Рисунок 8"/>
          <p:cNvPicPr/>
          <p:nvPr/>
        </p:nvPicPr>
        <p:blipFill>
          <a:blip r:embed="rId3"/>
          <a:stretch/>
        </p:blipFill>
        <p:spPr>
          <a:xfrm>
            <a:off x="32400" y="300240"/>
            <a:ext cx="969480" cy="72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0980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12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28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E9C224D-6D1D-4ECB-A589-4F8B242773A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900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17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CBC38B8-940D-4895-85BD-ABEA00A9F62A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F8068C-97B1-45FE-BA39-BE5744B9167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2920" cy="685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6640" cy="51321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27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AC13E3A-A859-47ED-86DB-B9AD6FF871B8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32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33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291B564-5466-4E57-A395-03465950E07D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39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C38634F-BBA6-475C-8B44-46CE7CF7096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45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46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4FDB3F6-8F6F-49EC-AD1A-A10F91FA9E0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53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5C8AE1-9B43-469C-A5C1-E0BB33DA338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57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58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D9A80-8404-4515-85DC-0CB617013D8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5D22BAE-9DB4-435D-9A6E-DA2B4D81D5F7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67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AA59BC5-26A9-4348-A9BF-4FF955F7567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Рисунок 9"/>
          <p:cNvPicPr/>
          <p:nvPr/>
        </p:nvPicPr>
        <p:blipFill>
          <a:blip r:embed="rId3"/>
          <a:stretch/>
        </p:blipFill>
        <p:spPr>
          <a:xfrm>
            <a:off x="118800" y="331920"/>
            <a:ext cx="926640" cy="69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0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088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</a:p>
        </p:txBody>
      </p:sp>
      <p:sp>
        <p:nvSpPr>
          <p:cNvPr id="371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A602C6A-1581-442A-8D03-E6AC71E7EA63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‹#›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33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8240" cy="206928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7800" cy="120672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4640" cy="6408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4640" cy="514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520" cy="363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/>
          <p:cNvPicPr/>
          <p:nvPr/>
        </p:nvPicPr>
        <p:blipFill>
          <a:blip r:embed="rId3"/>
          <a:stretch/>
        </p:blipFill>
        <p:spPr>
          <a:xfrm>
            <a:off x="9492840" y="365040"/>
            <a:ext cx="2116080" cy="5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2920" cy="134460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2200" cy="92520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4520" cy="144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ru-RU" sz="4000" dirty="0" smtClean="0">
                <a:solidFill>
                  <a:schemeClr val="lt1"/>
                </a:solidFill>
              </a:rPr>
              <a:t>МАГИСТЕРСКАЯ ДИССЕРТАЦИЯ</a:t>
            </a:r>
            <a:endParaRPr lang="ru-RU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TextBox 2"/>
          <p:cNvSpPr/>
          <p:nvPr/>
        </p:nvSpPr>
        <p:spPr>
          <a:xfrm>
            <a:off x="1063800" y="3420360"/>
            <a:ext cx="1012752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ru-RU" sz="2400" b="1" u="none" strike="noStrike" cap="all" dirty="0" smtClean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программы «Базы Знаний ТОГУ» с использованием полнотекстового поиска с помощью лексем естественного языка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TextBox 4"/>
          <p:cNvSpPr/>
          <p:nvPr/>
        </p:nvSpPr>
        <p:spPr>
          <a:xfrm>
            <a:off x="1222200" y="5001593"/>
            <a:ext cx="1026648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b="0" u="none" strike="noStrike" dirty="0" err="1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</a:t>
            </a: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Алексей Сергеевич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b="0" u="none" strike="noStrike" dirty="0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lang="ru-RU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 idx="4294967295"/>
          </p:nvPr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lang="en-US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Word2Vec</a:t>
            </a: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idx="4294967295"/>
          </p:nvPr>
        </p:nvSpPr>
        <p:spPr>
          <a:xfrm>
            <a:off x="427981" y="644915"/>
            <a:ext cx="7690681" cy="51367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 dirty="0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sz="16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:</a:t>
            </a:r>
            <a:endParaRPr lang="ru-RU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4" name="Рисунок 11"/>
          <p:cNvPicPr/>
          <p:nvPr/>
        </p:nvPicPr>
        <p:blipFill>
          <a:blip r:embed="rId2"/>
          <a:stretch/>
        </p:blipFill>
        <p:spPr>
          <a:xfrm>
            <a:off x="3637991" y="1249755"/>
            <a:ext cx="4033080" cy="2482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Рисунок 12"/>
          <p:cNvPicPr/>
          <p:nvPr/>
        </p:nvPicPr>
        <p:blipFill>
          <a:blip r:embed="rId3"/>
          <a:stretch/>
        </p:blipFill>
        <p:spPr>
          <a:xfrm>
            <a:off x="3789911" y="4338515"/>
            <a:ext cx="3729240" cy="213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6" name="Изображение1"/>
          <p:cNvPicPr/>
          <p:nvPr/>
        </p:nvPicPr>
        <p:blipFill>
          <a:blip r:embed="rId4"/>
          <a:srcRect b="3641"/>
          <a:stretch/>
        </p:blipFill>
        <p:spPr>
          <a:xfrm>
            <a:off x="7725747" y="1118333"/>
            <a:ext cx="4155780" cy="17577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7" name="Изображение10"/>
          <p:cNvPicPr/>
          <p:nvPr/>
        </p:nvPicPr>
        <p:blipFill>
          <a:blip r:embed="rId5"/>
          <a:stretch/>
        </p:blipFill>
        <p:spPr>
          <a:xfrm>
            <a:off x="7657282" y="5187818"/>
            <a:ext cx="4311979" cy="1244447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398" name="Таблица 15"/>
          <p:cNvGraphicFramePr/>
          <p:nvPr>
            <p:extLst>
              <p:ext uri="{D42A27DB-BD31-4B8C-83A1-F6EECF244321}">
                <p14:modId xmlns:p14="http://schemas.microsoft.com/office/powerpoint/2010/main" val="1920660596"/>
              </p:ext>
            </p:extLst>
          </p:nvPr>
        </p:nvGraphicFramePr>
        <p:xfrm>
          <a:off x="7753740" y="2880000"/>
          <a:ext cx="4155780" cy="1990976"/>
        </p:xfrm>
        <a:graphic>
          <a:graphicData uri="http://schemas.openxmlformats.org/drawingml/2006/table">
            <a:tbl>
              <a:tblPr/>
              <a:tblGrid>
                <a:gridCol w="1007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456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lang="en-US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lang="ru-RU" sz="8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lang="ru-RU" sz="8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56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8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lang="ru-RU" sz="8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447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lang="ru-RU" sz="900" b="0" u="none" strike="noStrike" baseline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u="none" strike="noStrike" baseline="0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lang="ru-RU" sz="900" b="0" u="none" strike="noStrike" baseline="0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PlaceHolder 2"/>
          <p:cNvSpPr txBox="1">
            <a:spLocks/>
          </p:cNvSpPr>
          <p:nvPr/>
        </p:nvSpPr>
        <p:spPr>
          <a:xfrm>
            <a:off x="535565" y="1554869"/>
            <a:ext cx="2758141" cy="14614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600" b="1" dirty="0" smtClean="0">
                <a:solidFill>
                  <a:schemeClr val="dk1"/>
                </a:solidFill>
                <a:latin typeface="Manrope Light"/>
              </a:rPr>
              <a:t>CBOW</a:t>
            </a:r>
            <a:r>
              <a:rPr lang="ru-RU" sz="1600" dirty="0" smtClean="0">
                <a:solidFill>
                  <a:schemeClr val="dk1"/>
                </a:solidFill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 txBox="1">
            <a:spLocks/>
          </p:cNvSpPr>
          <p:nvPr/>
        </p:nvSpPr>
        <p:spPr>
          <a:xfrm>
            <a:off x="427981" y="4598689"/>
            <a:ext cx="2968642" cy="162957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sz="1600" b="1" dirty="0" err="1" smtClean="0">
                <a:solidFill>
                  <a:schemeClr val="dk1"/>
                </a:solidFill>
                <a:latin typeface="Manrope Light"/>
              </a:rPr>
              <a:t>Skip-gram</a:t>
            </a:r>
            <a:r>
              <a:rPr lang="ru-RU" sz="1600" dirty="0" smtClean="0">
                <a:solidFill>
                  <a:schemeClr val="dk1"/>
                </a:solidFill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Рисунок 390"/>
          <p:cNvPicPr/>
          <p:nvPr/>
        </p:nvPicPr>
        <p:blipFill>
          <a:blip r:embed="rId6">
            <a:alphaModFix amt="40000"/>
          </a:blip>
          <a:stretch/>
        </p:blipFill>
        <p:spPr>
          <a:xfrm>
            <a:off x="0" y="2978115"/>
            <a:ext cx="1237861" cy="1545004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2730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8280" cy="138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b="0" u="none" strike="noStrike" dirty="0">
              <a:solidFill>
                <a:schemeClr val="bg1"/>
              </a:solidFill>
              <a:uFillTx/>
              <a:latin typeface="Arial"/>
            </a:endParaRPr>
          </a:p>
        </p:txBody>
      </p:sp>
      <p:pic>
        <p:nvPicPr>
          <p:cNvPr id="401" name="Изображение7"/>
          <p:cNvPicPr/>
          <p:nvPr/>
        </p:nvPicPr>
        <p:blipFill>
          <a:blip r:embed="rId2"/>
          <a:stretch/>
        </p:blipFill>
        <p:spPr>
          <a:xfrm>
            <a:off x="3789000" y="677160"/>
            <a:ext cx="5665320" cy="4339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lang="en-US" sz="1800" b="1" u="none" strike="noStrik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800" b="1" u="none" strike="noStrik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6720" cy="13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05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6" name="Изображение13"/>
          <p:cNvPicPr/>
          <p:nvPr/>
        </p:nvPicPr>
        <p:blipFill>
          <a:blip r:embed="rId2"/>
          <a:stretch/>
        </p:blipFill>
        <p:spPr>
          <a:xfrm>
            <a:off x="3560760" y="545040"/>
            <a:ext cx="5596200" cy="4311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9280" cy="10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lang="en-US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lang="ru-RU" sz="1500" b="0" u="none" strike="noStrik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lang="ru-RU" sz="1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TextBox 1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09" name="TextBox 7"/>
          <p:cNvSpPr/>
          <p:nvPr/>
        </p:nvSpPr>
        <p:spPr>
          <a:xfrm>
            <a:off x="1441800" y="-432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1" u="none" strike="noStrik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Рисунок 409"/>
          <p:cNvPicPr/>
          <p:nvPr/>
        </p:nvPicPr>
        <p:blipFill>
          <a:blip r:embed="rId2"/>
          <a:srcRect b="3264"/>
          <a:stretch/>
        </p:blipFill>
        <p:spPr>
          <a:xfrm>
            <a:off x="1465560" y="349200"/>
            <a:ext cx="10089720" cy="5337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2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/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4" name="Изображение6"/>
          <p:cNvPicPr/>
          <p:nvPr/>
        </p:nvPicPr>
        <p:blipFill>
          <a:blip r:embed="rId2"/>
          <a:stretch/>
        </p:blipFill>
        <p:spPr>
          <a:xfrm>
            <a:off x="2207520" y="735840"/>
            <a:ext cx="8034480" cy="56660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Box 5"/>
          <p:cNvSpPr/>
          <p:nvPr/>
        </p:nvSpPr>
        <p:spPr>
          <a:xfrm rot="16200000">
            <a:off x="-2978280" y="3188635"/>
            <a:ext cx="683568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ru-RU" sz="2400" b="0" u="none" strike="noStrike" dirty="0" smtClean="0">
                <a:solidFill>
                  <a:schemeClr val="bg1"/>
                </a:solidFill>
                <a:uFillTx/>
                <a:latin typeface="Arial"/>
              </a:rPr>
              <a:t>ВКР</a:t>
            </a:r>
            <a:endParaRPr lang="ru-RU" sz="24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6" name="TextBox 3"/>
          <p:cNvSpPr/>
          <p:nvPr/>
        </p:nvSpPr>
        <p:spPr>
          <a:xfrm>
            <a:off x="1441800" y="175680"/>
            <a:ext cx="101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lang="ru-RU" sz="1800" b="0" u="none" strike="noStrik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algn="ctr"/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8" name="Изображение8"/>
          <p:cNvPicPr/>
          <p:nvPr/>
        </p:nvPicPr>
        <p:blipFill>
          <a:blip r:embed="rId2"/>
          <a:stretch/>
        </p:blipFill>
        <p:spPr>
          <a:xfrm>
            <a:off x="3025080" y="658440"/>
            <a:ext cx="7181640" cy="5886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20" name="Таблица 4"/>
          <p:cNvGraphicFramePr/>
          <p:nvPr/>
        </p:nvGraphicFramePr>
        <p:xfrm>
          <a:off x="3411000" y="4607280"/>
          <a:ext cx="5229000" cy="1554480"/>
        </p:xfrm>
        <a:graphic>
          <a:graphicData uri="http://schemas.openxmlformats.org/drawingml/2006/table">
            <a:tbl>
              <a:tblPr/>
              <a:tblGrid>
                <a:gridCol w="39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3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3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7560" cy="1182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endParaRPr lang="ru-RU" sz="4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TextBox 3"/>
          <p:cNvSpPr/>
          <p:nvPr/>
        </p:nvSpPr>
        <p:spPr>
          <a:xfrm>
            <a:off x="797400" y="2572920"/>
            <a:ext cx="105890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TextBox 5"/>
          <p:cNvSpPr/>
          <p:nvPr/>
        </p:nvSpPr>
        <p:spPr>
          <a:xfrm>
            <a:off x="1286460" y="3386342"/>
            <a:ext cx="961092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4000" b="0" u="none" strike="noStrike" dirty="0" smtClean="0">
                <a:solidFill>
                  <a:schemeClr val="lt1"/>
                </a:solidFill>
                <a:uFillTx/>
                <a:latin typeface="Manrope Light"/>
              </a:rPr>
              <a:t>Вопросы</a:t>
            </a:r>
            <a:endParaRPr lang="ru-RU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TextBox 6"/>
          <p:cNvSpPr/>
          <p:nvPr/>
        </p:nvSpPr>
        <p:spPr>
          <a:xfrm>
            <a:off x="5124960" y="6040747"/>
            <a:ext cx="1933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800" b="0" u="none" strike="noStrike" dirty="0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/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Объектами исследования являются: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хранение информации для QA-системы в базе данных позволяющее решать задачу полнотекстового поиска в ней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частотный алгоритм ранжирования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методы лексического, синтаксического и семантического анализа текста.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4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1276539" y="1602000"/>
            <a:ext cx="9904491" cy="450003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 dirty="0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Полнотекстовый 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 недостаточны. </a:t>
            </a:r>
            <a:endParaRPr lang="ru-RU" sz="2400" b="0" u="none" strike="noStrike" dirty="0" smtClean="0">
              <a:solidFill>
                <a:schemeClr val="dk1"/>
              </a:solidFill>
              <a:uFillTx/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dirty="0">
              <a:solidFill>
                <a:schemeClr val="dk1"/>
              </a:solidFill>
              <a:latin typeface="Manrope Light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Поиск </a:t>
            </a: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должен учитывать различные формы слов</a:t>
            </a:r>
            <a:r>
              <a:rPr lang="ru-RU" sz="2400" b="0" u="none" strike="noStrike" dirty="0" smtClean="0">
                <a:solidFill>
                  <a:schemeClr val="dk1"/>
                </a:solidFill>
                <a:uFillTx/>
                <a:latin typeface="Manrope Light"/>
              </a:rPr>
              <a:t>.</a:t>
            </a: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 dirty="0">
                <a:solidFill>
                  <a:schemeClr val="dk1"/>
                </a:solidFill>
                <a:uFillTx/>
                <a:latin typeface="Manrope Light"/>
              </a:rPr>
              <a:t> 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lang="ru-RU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>
              <a:tabLst>
                <a:tab pos="0" algn="l"/>
              </a:tabLst>
            </a:pPr>
            <a:r>
              <a:rPr lang="ru-RU" sz="3200" dirty="0">
                <a:solidFill>
                  <a:schemeClr val="dk1"/>
                </a:solidFill>
              </a:rPr>
              <a:t>Разработанная система</a:t>
            </a: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Введение в </a:t>
            </a:r>
            <a:r>
              <a:rPr lang="en-US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lang="ru-RU" sz="3200" b="0" u="none" strike="noStrike" dirty="0" smtClean="0">
                <a:solidFill>
                  <a:schemeClr val="dk1"/>
                </a:solidFill>
                <a:uFillTx/>
                <a:latin typeface="Russo One"/>
              </a:rPr>
              <a:t>. 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Russo One"/>
              </a:rPr>
              <a:t>Обратная частота встречаемости </a:t>
            </a:r>
            <a:r>
              <a:rPr lang="en-US" sz="3200" b="0" u="none" strike="noStrike" dirty="0">
                <a:solidFill>
                  <a:schemeClr val="dk1"/>
                </a:solidFill>
                <a:uFillTx/>
                <a:latin typeface="Russo One"/>
              </a:rPr>
              <a:t>TF-IDF</a:t>
            </a:r>
            <a:r>
              <a:rPr sz="3200" dirty="0"/>
              <a:t/>
            </a:r>
            <a:br>
              <a:rPr sz="3200" dirty="0"/>
            </a:br>
            <a:endParaRPr lang="ru-RU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Manrope Light"/>
              </a:rPr>
              <a:t>Postgres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.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lang="ru-RU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1" name="Изображение12"/>
          <p:cNvPicPr/>
          <p:nvPr/>
        </p:nvPicPr>
        <p:blipFill>
          <a:blip r:embed="rId2"/>
          <a:srcRect r="45314" b="35255"/>
          <a:stretch/>
        </p:blipFill>
        <p:spPr>
          <a:xfrm>
            <a:off x="5975280" y="1584000"/>
            <a:ext cx="5364000" cy="421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7280" cy="5597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lang="ru-RU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3" name="Рисунок 7"/>
          <p:cNvPicPr/>
          <p:nvPr/>
        </p:nvPicPr>
        <p:blipFill>
          <a:blip r:embed="rId3"/>
          <a:stretch/>
        </p:blipFill>
        <p:spPr>
          <a:xfrm>
            <a:off x="576719" y="4935894"/>
            <a:ext cx="4738907" cy="626106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200" cy="68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lang="en-US" sz="3200" b="0" u="none" strike="noStrik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lang="ru-RU" sz="3200" b="0" u="none" strike="noStrik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r>
              <a:rPr sz="3200"/>
              <a:t/>
            </a:r>
            <a:br>
              <a:rPr sz="3200"/>
            </a:b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040" cy="469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lang="ru-RU" sz="2200" b="1" u="none" strike="noStrik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u="none" strike="noStrik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b="0" u="none" strike="noStrik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lang="ru-RU" sz="2200" b="0" u="none" strike="noStrik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lang="ru-RU" sz="2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7" name="Объект 4"/>
          <p:cNvGraphicFramePr/>
          <p:nvPr/>
        </p:nvGraphicFramePr>
        <p:xfrm>
          <a:off x="5907600" y="1608120"/>
          <a:ext cx="5916240" cy="5023825"/>
        </p:xfrm>
        <a:graphic>
          <a:graphicData uri="http://schemas.openxmlformats.org/drawingml/2006/table">
            <a:tbl>
              <a:tblPr/>
              <a:tblGrid>
                <a:gridCol w="98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2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8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928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928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440">
                <a:tc rowSpan="2"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0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lang="ru-RU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760">
                <a:tc vMerge="1">
                  <a:txBody>
                    <a:bodyPr/>
                    <a:lstStyle/>
                    <a:p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ru-RU" sz="11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54360" marR="54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8" name="Rectangle 1"/>
          <p:cNvSpPr/>
          <p:nvPr/>
        </p:nvSpPr>
        <p:spPr>
          <a:xfrm>
            <a:off x="-4920120" y="-164880"/>
            <a:ext cx="2341872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ru-RU" sz="1200" b="0" u="none" strike="noStrik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lang="ru-RU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lang="ru-RU" sz="2400" b="0" i="1" u="none" strike="noStrik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lang="ru-RU" sz="2400" b="0" i="1" u="none" strike="noStrik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lang="ru-RU" sz="2400" b="0" u="none" strike="noStrik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lang="ru-RU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6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7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8.xml><?xml version="1.0" encoding="utf-8"?>
<a:theme xmlns:a="http://schemas.openxmlformats.org/drawingml/2006/main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1078</Words>
  <Application>Microsoft Office PowerPoint</Application>
  <PresentationFormat>Широкоэкранный</PresentationFormat>
  <Paragraphs>139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68</vt:i4>
      </vt:variant>
      <vt:variant>
        <vt:lpstr>Заголовки слайдов</vt:lpstr>
      </vt:variant>
      <vt:variant>
        <vt:i4>17</vt:i4>
      </vt:variant>
    </vt:vector>
  </HeadingPairs>
  <TitlesOfParts>
    <vt:vector size="93" baseType="lpstr">
      <vt:lpstr>Microsoft YaHei</vt:lpstr>
      <vt:lpstr>Arial</vt:lpstr>
      <vt:lpstr>Manrope Light</vt:lpstr>
      <vt:lpstr>Microsoft Sans Serif</vt:lpstr>
      <vt:lpstr>Russo One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1_Специальное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2_Специальное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3_Специальное оформление</vt:lpstr>
      <vt:lpstr>МАГИСТЕРСКАЯ ДИССЕРТАЦИЯ</vt:lpstr>
      <vt:lpstr>Презентация PowerPoint</vt:lpstr>
      <vt:lpstr>Презентация PowerPoint</vt:lpstr>
      <vt:lpstr>Презентация PowerPoint</vt:lpstr>
      <vt:lpstr>Разработанная система</vt:lpstr>
      <vt:lpstr>Введение в NLP.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Стельмакова Татьяна Олеговна [012862]</dc:creator>
  <dc:description/>
  <cp:lastModifiedBy>ASZabavin</cp:lastModifiedBy>
  <cp:revision>40</cp:revision>
  <dcterms:created xsi:type="dcterms:W3CDTF">2024-01-23T08:11:47Z</dcterms:created>
  <dcterms:modified xsi:type="dcterms:W3CDTF">2025-06-16T10:31:42Z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