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Yeseva One" charset="1" panose="00000500000000000000"/>
      <p:regular r:id="rId21"/>
    </p:embeddedFont>
    <p:embeddedFont>
      <p:font typeface="Libre Baskerville" charset="1" panose="02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8.jpeg" Type="http://schemas.openxmlformats.org/officeDocument/2006/relationships/image"/><Relationship Id="rId9"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Thesis Defense</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134887" y="-1782425"/>
            <a:ext cx="4096053" cy="7060062"/>
          </a:xfrm>
          <a:custGeom>
            <a:avLst/>
            <a:gdLst/>
            <a:ahLst/>
            <a:cxnLst/>
            <a:rect r="r" b="b" t="t" l="l"/>
            <a:pathLst>
              <a:path h="7060062" w="4096053">
                <a:moveTo>
                  <a:pt x="0" y="0"/>
                </a:moveTo>
                <a:lnTo>
                  <a:pt x="4096053" y="0"/>
                </a:lnTo>
                <a:lnTo>
                  <a:pt x="4096053" y="7060061"/>
                </a:lnTo>
                <a:lnTo>
                  <a:pt x="0" y="70600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2728636"/>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Methodology</a:t>
            </a:r>
          </a:p>
        </p:txBody>
      </p:sp>
      <p:sp>
        <p:nvSpPr>
          <p:cNvPr name="TextBox 9" id="9"/>
          <p:cNvSpPr txBox="true"/>
          <p:nvPr/>
        </p:nvSpPr>
        <p:spPr>
          <a:xfrm rot="0">
            <a:off x="11474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0" id="10"/>
          <p:cNvSpPr txBox="true"/>
          <p:nvPr/>
        </p:nvSpPr>
        <p:spPr>
          <a:xfrm rot="0">
            <a:off x="11474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Quantitative</a:t>
            </a:r>
          </a:p>
        </p:txBody>
      </p:sp>
      <p:sp>
        <p:nvSpPr>
          <p:cNvPr name="TextBox 11" id="11"/>
          <p:cNvSpPr txBox="true"/>
          <p:nvPr/>
        </p:nvSpPr>
        <p:spPr>
          <a:xfrm rot="0">
            <a:off x="92627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2" id="12"/>
          <p:cNvSpPr txBox="true"/>
          <p:nvPr/>
        </p:nvSpPr>
        <p:spPr>
          <a:xfrm rot="0">
            <a:off x="92627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Qualitative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95825" y="2703344"/>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Implementation</a:t>
            </a:r>
          </a:p>
        </p:txBody>
      </p:sp>
      <p:sp>
        <p:nvSpPr>
          <p:cNvPr name="TextBox 9" id="9"/>
          <p:cNvSpPr txBox="true"/>
          <p:nvPr/>
        </p:nvSpPr>
        <p:spPr>
          <a:xfrm rot="0">
            <a:off x="1315522" y="4678531"/>
            <a:ext cx="4963220"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0" id="10"/>
          <p:cNvSpPr txBox="true"/>
          <p:nvPr/>
        </p:nvSpPr>
        <p:spPr>
          <a:xfrm rot="0">
            <a:off x="6717973" y="4678531"/>
            <a:ext cx="4947821"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1" id="11"/>
          <p:cNvSpPr txBox="true"/>
          <p:nvPr/>
        </p:nvSpPr>
        <p:spPr>
          <a:xfrm rot="0">
            <a:off x="12120423" y="4678531"/>
            <a:ext cx="4852055"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2" id="12"/>
          <p:cNvSpPr txBox="true"/>
          <p:nvPr/>
        </p:nvSpPr>
        <p:spPr>
          <a:xfrm rot="0">
            <a:off x="1328165" y="4151481"/>
            <a:ext cx="246896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Phase 1</a:t>
            </a:r>
          </a:p>
        </p:txBody>
      </p:sp>
      <p:sp>
        <p:nvSpPr>
          <p:cNvPr name="TextBox 13" id="13"/>
          <p:cNvSpPr txBox="true"/>
          <p:nvPr/>
        </p:nvSpPr>
        <p:spPr>
          <a:xfrm rot="0">
            <a:off x="6717973" y="4151481"/>
            <a:ext cx="2473910"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Phase 2</a:t>
            </a:r>
          </a:p>
        </p:txBody>
      </p:sp>
      <p:sp>
        <p:nvSpPr>
          <p:cNvPr name="TextBox 14" id="14"/>
          <p:cNvSpPr txBox="true"/>
          <p:nvPr/>
        </p:nvSpPr>
        <p:spPr>
          <a:xfrm rot="0">
            <a:off x="12185975" y="4151481"/>
            <a:ext cx="2360476"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Phase 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83182" y="2275116"/>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Result</a:t>
            </a:r>
          </a:p>
        </p:txBody>
      </p:sp>
      <p:sp>
        <p:nvSpPr>
          <p:cNvPr name="TextBox 9" id="9"/>
          <p:cNvSpPr txBox="true"/>
          <p:nvPr/>
        </p:nvSpPr>
        <p:spPr>
          <a:xfrm rot="0">
            <a:off x="2157703" y="3963759"/>
            <a:ext cx="3640585" cy="421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pic>
        <p:nvPicPr>
          <p:cNvPr name="Picture 10" id="10"/>
          <p:cNvPicPr>
            <a:picLocks noChangeAspect="true"/>
          </p:cNvPicPr>
          <p:nvPr/>
        </p:nvPicPr>
        <p:blipFill>
          <a:blip r:embed="rId8"/>
          <a:stretch>
            <a:fillRect/>
          </a:stretch>
        </p:blipFill>
        <p:spPr>
          <a:xfrm rot="0">
            <a:off x="5887521" y="3452917"/>
            <a:ext cx="5444308" cy="5174585"/>
          </a:xfrm>
          <a:prstGeom prst="rect">
            <a:avLst/>
          </a:prstGeom>
        </p:spPr>
      </p:pic>
      <p:pic>
        <p:nvPicPr>
          <p:cNvPr name="Picture 11" id="11"/>
          <p:cNvPicPr>
            <a:picLocks noChangeAspect="true"/>
          </p:cNvPicPr>
          <p:nvPr/>
        </p:nvPicPr>
        <p:blipFill>
          <a:blip r:embed="rId9"/>
          <a:stretch>
            <a:fillRect/>
          </a:stretch>
        </p:blipFill>
        <p:spPr>
          <a:xfrm rot="0">
            <a:off x="10950138" y="3435685"/>
            <a:ext cx="5651082" cy="5209047"/>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3375451"/>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Conclusion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283182" y="4851558"/>
            <a:ext cx="11721636" cy="2305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295825" y="2703344"/>
            <a:ext cx="1169635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Recommendation</a:t>
            </a:r>
          </a:p>
        </p:txBody>
      </p:sp>
      <p:sp>
        <p:nvSpPr>
          <p:cNvPr name="TextBox 9" id="9"/>
          <p:cNvSpPr txBox="true"/>
          <p:nvPr/>
        </p:nvSpPr>
        <p:spPr>
          <a:xfrm rot="0">
            <a:off x="1315522" y="4678531"/>
            <a:ext cx="4963220"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0" id="10"/>
          <p:cNvSpPr txBox="true"/>
          <p:nvPr/>
        </p:nvSpPr>
        <p:spPr>
          <a:xfrm rot="0">
            <a:off x="6717973" y="4678531"/>
            <a:ext cx="4947821"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1" id="11"/>
          <p:cNvSpPr txBox="true"/>
          <p:nvPr/>
        </p:nvSpPr>
        <p:spPr>
          <a:xfrm rot="0">
            <a:off x="12120423" y="4678531"/>
            <a:ext cx="4852055"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2" id="12"/>
          <p:cNvSpPr txBox="true"/>
          <p:nvPr/>
        </p:nvSpPr>
        <p:spPr>
          <a:xfrm rot="0">
            <a:off x="1328165" y="4151481"/>
            <a:ext cx="2468967"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1</a:t>
            </a:r>
          </a:p>
        </p:txBody>
      </p:sp>
      <p:sp>
        <p:nvSpPr>
          <p:cNvPr name="TextBox 13" id="13"/>
          <p:cNvSpPr txBox="true"/>
          <p:nvPr/>
        </p:nvSpPr>
        <p:spPr>
          <a:xfrm rot="0">
            <a:off x="6717973" y="4151481"/>
            <a:ext cx="2473910"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2</a:t>
            </a:r>
          </a:p>
        </p:txBody>
      </p:sp>
      <p:sp>
        <p:nvSpPr>
          <p:cNvPr name="TextBox 14" id="14"/>
          <p:cNvSpPr txBox="true"/>
          <p:nvPr/>
        </p:nvSpPr>
        <p:spPr>
          <a:xfrm rot="0">
            <a:off x="12185975" y="4151481"/>
            <a:ext cx="2360476"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3375451"/>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Abstract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283182" y="4851558"/>
            <a:ext cx="11721636" cy="2305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3091378"/>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Overview</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3087464" y="4702610"/>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Introduction</a:t>
            </a:r>
          </a:p>
        </p:txBody>
      </p:sp>
      <p:sp>
        <p:nvSpPr>
          <p:cNvPr name="TextBox 10" id="10"/>
          <p:cNvSpPr txBox="true"/>
          <p:nvPr/>
        </p:nvSpPr>
        <p:spPr>
          <a:xfrm rot="0">
            <a:off x="3087464" y="5443021"/>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Problem</a:t>
            </a:r>
          </a:p>
        </p:txBody>
      </p:sp>
      <p:sp>
        <p:nvSpPr>
          <p:cNvPr name="TextBox 11" id="11"/>
          <p:cNvSpPr txBox="true"/>
          <p:nvPr/>
        </p:nvSpPr>
        <p:spPr>
          <a:xfrm rot="0">
            <a:off x="3087464" y="6185971"/>
            <a:ext cx="3379147"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Literary Preview</a:t>
            </a:r>
          </a:p>
        </p:txBody>
      </p:sp>
      <p:sp>
        <p:nvSpPr>
          <p:cNvPr name="TextBox 12" id="12"/>
          <p:cNvSpPr txBox="true"/>
          <p:nvPr/>
        </p:nvSpPr>
        <p:spPr>
          <a:xfrm rot="0">
            <a:off x="3087464" y="6928921"/>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Theoretical</a:t>
            </a:r>
          </a:p>
        </p:txBody>
      </p:sp>
      <p:sp>
        <p:nvSpPr>
          <p:cNvPr name="TextBox 13" id="13"/>
          <p:cNvSpPr txBox="true"/>
          <p:nvPr/>
        </p:nvSpPr>
        <p:spPr>
          <a:xfrm rot="0">
            <a:off x="7503264" y="4702610"/>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Objective</a:t>
            </a:r>
          </a:p>
        </p:txBody>
      </p:sp>
      <p:sp>
        <p:nvSpPr>
          <p:cNvPr name="TextBox 14" id="14"/>
          <p:cNvSpPr txBox="true"/>
          <p:nvPr/>
        </p:nvSpPr>
        <p:spPr>
          <a:xfrm rot="0">
            <a:off x="7503264" y="5401455"/>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Hypothesis</a:t>
            </a:r>
          </a:p>
        </p:txBody>
      </p:sp>
      <p:sp>
        <p:nvSpPr>
          <p:cNvPr name="TextBox 15" id="15"/>
          <p:cNvSpPr txBox="true"/>
          <p:nvPr/>
        </p:nvSpPr>
        <p:spPr>
          <a:xfrm rot="0">
            <a:off x="7503264" y="6185971"/>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Methodology</a:t>
            </a:r>
          </a:p>
        </p:txBody>
      </p:sp>
      <p:sp>
        <p:nvSpPr>
          <p:cNvPr name="TextBox 16" id="16"/>
          <p:cNvSpPr txBox="true"/>
          <p:nvPr/>
        </p:nvSpPr>
        <p:spPr>
          <a:xfrm rot="0">
            <a:off x="7503264" y="6928921"/>
            <a:ext cx="4050235"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Implementation</a:t>
            </a:r>
          </a:p>
        </p:txBody>
      </p:sp>
      <p:sp>
        <p:nvSpPr>
          <p:cNvPr name="TextBox 17" id="17"/>
          <p:cNvSpPr txBox="true"/>
          <p:nvPr/>
        </p:nvSpPr>
        <p:spPr>
          <a:xfrm rot="0">
            <a:off x="12319420" y="4720336"/>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Result</a:t>
            </a:r>
          </a:p>
        </p:txBody>
      </p:sp>
      <p:sp>
        <p:nvSpPr>
          <p:cNvPr name="TextBox 18" id="18"/>
          <p:cNvSpPr txBox="true"/>
          <p:nvPr/>
        </p:nvSpPr>
        <p:spPr>
          <a:xfrm rot="0">
            <a:off x="12319420" y="5460747"/>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Conclusion</a:t>
            </a:r>
          </a:p>
        </p:txBody>
      </p:sp>
      <p:sp>
        <p:nvSpPr>
          <p:cNvPr name="TextBox 19" id="19"/>
          <p:cNvSpPr txBox="true"/>
          <p:nvPr/>
        </p:nvSpPr>
        <p:spPr>
          <a:xfrm rot="0">
            <a:off x="12319420" y="6203697"/>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Recommendation</a:t>
            </a:r>
          </a:p>
        </p:txBody>
      </p:sp>
      <p:sp>
        <p:nvSpPr>
          <p:cNvPr name="TextBox 20" id="20"/>
          <p:cNvSpPr txBox="true"/>
          <p:nvPr/>
        </p:nvSpPr>
        <p:spPr>
          <a:xfrm rot="0">
            <a:off x="2191381" y="4667685"/>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01</a:t>
            </a:r>
          </a:p>
        </p:txBody>
      </p:sp>
      <p:sp>
        <p:nvSpPr>
          <p:cNvPr name="TextBox 21" id="21"/>
          <p:cNvSpPr txBox="true"/>
          <p:nvPr/>
        </p:nvSpPr>
        <p:spPr>
          <a:xfrm rot="0">
            <a:off x="2191381" y="540809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02</a:t>
            </a:r>
          </a:p>
        </p:txBody>
      </p:sp>
      <p:sp>
        <p:nvSpPr>
          <p:cNvPr name="TextBox 22" id="22"/>
          <p:cNvSpPr txBox="true"/>
          <p:nvPr/>
        </p:nvSpPr>
        <p:spPr>
          <a:xfrm rot="0">
            <a:off x="2191381" y="61510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03</a:t>
            </a:r>
          </a:p>
        </p:txBody>
      </p:sp>
      <p:sp>
        <p:nvSpPr>
          <p:cNvPr name="TextBox 23" id="23"/>
          <p:cNvSpPr txBox="true"/>
          <p:nvPr/>
        </p:nvSpPr>
        <p:spPr>
          <a:xfrm rot="0">
            <a:off x="2191381" y="68876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04</a:t>
            </a:r>
          </a:p>
        </p:txBody>
      </p:sp>
      <p:sp>
        <p:nvSpPr>
          <p:cNvPr name="TextBox 24" id="24"/>
          <p:cNvSpPr txBox="true"/>
          <p:nvPr/>
        </p:nvSpPr>
        <p:spPr>
          <a:xfrm rot="0">
            <a:off x="6607881" y="4667685"/>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05</a:t>
            </a:r>
          </a:p>
        </p:txBody>
      </p:sp>
      <p:sp>
        <p:nvSpPr>
          <p:cNvPr name="TextBox 25" id="25"/>
          <p:cNvSpPr txBox="true"/>
          <p:nvPr/>
        </p:nvSpPr>
        <p:spPr>
          <a:xfrm rot="0">
            <a:off x="6607881" y="540809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06</a:t>
            </a:r>
          </a:p>
        </p:txBody>
      </p:sp>
      <p:sp>
        <p:nvSpPr>
          <p:cNvPr name="TextBox 26" id="26"/>
          <p:cNvSpPr txBox="true"/>
          <p:nvPr/>
        </p:nvSpPr>
        <p:spPr>
          <a:xfrm rot="0">
            <a:off x="6607881" y="61510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07</a:t>
            </a:r>
          </a:p>
        </p:txBody>
      </p:sp>
      <p:sp>
        <p:nvSpPr>
          <p:cNvPr name="TextBox 27" id="27"/>
          <p:cNvSpPr txBox="true"/>
          <p:nvPr/>
        </p:nvSpPr>
        <p:spPr>
          <a:xfrm rot="0">
            <a:off x="6607881" y="68876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08</a:t>
            </a:r>
          </a:p>
        </p:txBody>
      </p:sp>
      <p:sp>
        <p:nvSpPr>
          <p:cNvPr name="TextBox 28" id="28"/>
          <p:cNvSpPr txBox="true"/>
          <p:nvPr/>
        </p:nvSpPr>
        <p:spPr>
          <a:xfrm rot="0">
            <a:off x="11423337" y="4667685"/>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09</a:t>
            </a:r>
          </a:p>
        </p:txBody>
      </p:sp>
      <p:sp>
        <p:nvSpPr>
          <p:cNvPr name="TextBox 29" id="29"/>
          <p:cNvSpPr txBox="true"/>
          <p:nvPr/>
        </p:nvSpPr>
        <p:spPr>
          <a:xfrm rot="0">
            <a:off x="11423337" y="540809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10</a:t>
            </a:r>
          </a:p>
        </p:txBody>
      </p:sp>
      <p:sp>
        <p:nvSpPr>
          <p:cNvPr name="TextBox 30" id="30"/>
          <p:cNvSpPr txBox="true"/>
          <p:nvPr/>
        </p:nvSpPr>
        <p:spPr>
          <a:xfrm rot="0">
            <a:off x="11423337" y="61510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11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9690525" y="4433272"/>
            <a:ext cx="7568775" cy="3124200"/>
            <a:chOff x="0" y="0"/>
            <a:chExt cx="10091699" cy="4165600"/>
          </a:xfrm>
        </p:grpSpPr>
        <p:pic>
          <p:nvPicPr>
            <p:cNvPr name="Picture 9" id="9"/>
            <p:cNvPicPr>
              <a:picLocks noChangeAspect="true"/>
            </p:cNvPicPr>
            <p:nvPr/>
          </p:nvPicPr>
          <p:blipFill>
            <a:blip r:embed="rId8"/>
            <a:srcRect l="0" t="29673" r="0" b="8371"/>
            <a:stretch>
              <a:fillRect/>
            </a:stretch>
          </p:blipFill>
          <p:spPr>
            <a:xfrm flipH="false" flipV="false">
              <a:off x="0" y="0"/>
              <a:ext cx="10091699" cy="4165600"/>
            </a:xfrm>
            <a:prstGeom prst="rect">
              <a:avLst/>
            </a:prstGeom>
          </p:spPr>
        </p:pic>
      </p:grpSp>
      <p:sp>
        <p:nvSpPr>
          <p:cNvPr name="TextBox 10" id="10"/>
          <p:cNvSpPr txBox="true"/>
          <p:nvPr/>
        </p:nvSpPr>
        <p:spPr>
          <a:xfrm rot="0">
            <a:off x="4895648" y="2974586"/>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name="TextBox 11" id="11"/>
          <p:cNvSpPr txBox="true"/>
          <p:nvPr/>
        </p:nvSpPr>
        <p:spPr>
          <a:xfrm rot="0">
            <a:off x="1028700" y="4490422"/>
            <a:ext cx="8115300"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908291" y="2703344"/>
            <a:ext cx="8496705"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Problem</a:t>
            </a:r>
          </a:p>
        </p:txBody>
      </p:sp>
      <p:sp>
        <p:nvSpPr>
          <p:cNvPr name="TextBox 9" id="9"/>
          <p:cNvSpPr txBox="true"/>
          <p:nvPr/>
        </p:nvSpPr>
        <p:spPr>
          <a:xfrm rot="0">
            <a:off x="1328165" y="4678531"/>
            <a:ext cx="4963220"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0" id="10"/>
          <p:cNvSpPr txBox="true"/>
          <p:nvPr/>
        </p:nvSpPr>
        <p:spPr>
          <a:xfrm rot="0">
            <a:off x="6730616" y="4678531"/>
            <a:ext cx="4947821"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1" id="11"/>
          <p:cNvSpPr txBox="true"/>
          <p:nvPr/>
        </p:nvSpPr>
        <p:spPr>
          <a:xfrm rot="0">
            <a:off x="12133066" y="4678531"/>
            <a:ext cx="4852055"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a:t>
            </a:r>
          </a:p>
        </p:txBody>
      </p:sp>
      <p:sp>
        <p:nvSpPr>
          <p:cNvPr name="TextBox 12" id="12"/>
          <p:cNvSpPr txBox="true"/>
          <p:nvPr/>
        </p:nvSpPr>
        <p:spPr>
          <a:xfrm rot="0">
            <a:off x="1340808" y="4151481"/>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01</a:t>
            </a:r>
          </a:p>
        </p:txBody>
      </p:sp>
      <p:sp>
        <p:nvSpPr>
          <p:cNvPr name="TextBox 13" id="13"/>
          <p:cNvSpPr txBox="true"/>
          <p:nvPr/>
        </p:nvSpPr>
        <p:spPr>
          <a:xfrm rot="0">
            <a:off x="6730616" y="4151481"/>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02</a:t>
            </a:r>
          </a:p>
        </p:txBody>
      </p:sp>
      <p:sp>
        <p:nvSpPr>
          <p:cNvPr name="TextBox 14" id="14"/>
          <p:cNvSpPr txBox="true"/>
          <p:nvPr/>
        </p:nvSpPr>
        <p:spPr>
          <a:xfrm rot="0">
            <a:off x="12198618" y="4151481"/>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253618" y="2692232"/>
            <a:ext cx="15656956"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Literary Preview</a:t>
            </a:r>
          </a:p>
        </p:txBody>
      </p:sp>
      <p:sp>
        <p:nvSpPr>
          <p:cNvPr name="TextBox 9" id="9"/>
          <p:cNvSpPr txBox="true"/>
          <p:nvPr/>
        </p:nvSpPr>
        <p:spPr>
          <a:xfrm rot="0">
            <a:off x="1253618" y="4667418"/>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
        <p:nvSpPr>
          <p:cNvPr name="TextBox 10" id="10"/>
          <p:cNvSpPr txBox="true"/>
          <p:nvPr/>
        </p:nvSpPr>
        <p:spPr>
          <a:xfrm rot="0">
            <a:off x="1266261" y="4140368"/>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01</a:t>
            </a:r>
          </a:p>
        </p:txBody>
      </p:sp>
      <p:sp>
        <p:nvSpPr>
          <p:cNvPr name="TextBox 11" id="11"/>
          <p:cNvSpPr txBox="true"/>
          <p:nvPr/>
        </p:nvSpPr>
        <p:spPr>
          <a:xfrm rot="0">
            <a:off x="6656068" y="4140368"/>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02</a:t>
            </a:r>
          </a:p>
        </p:txBody>
      </p:sp>
      <p:sp>
        <p:nvSpPr>
          <p:cNvPr name="TextBox 12" id="12"/>
          <p:cNvSpPr txBox="true"/>
          <p:nvPr/>
        </p:nvSpPr>
        <p:spPr>
          <a:xfrm rot="0">
            <a:off x="12124071" y="4140368"/>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03</a:t>
            </a:r>
          </a:p>
        </p:txBody>
      </p:sp>
      <p:sp>
        <p:nvSpPr>
          <p:cNvPr name="TextBox 13" id="13"/>
          <p:cNvSpPr txBox="true"/>
          <p:nvPr/>
        </p:nvSpPr>
        <p:spPr>
          <a:xfrm rot="0">
            <a:off x="6656068" y="4667418"/>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
        <p:nvSpPr>
          <p:cNvPr name="TextBox 14" id="14"/>
          <p:cNvSpPr txBox="true"/>
          <p:nvPr/>
        </p:nvSpPr>
        <p:spPr>
          <a:xfrm rot="0">
            <a:off x="12058519" y="4667418"/>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
        <p:nvSpPr>
          <p:cNvPr name="TextBox 15" id="15"/>
          <p:cNvSpPr txBox="true"/>
          <p:nvPr/>
        </p:nvSpPr>
        <p:spPr>
          <a:xfrm rot="0">
            <a:off x="1266261" y="6594643"/>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
        <p:nvSpPr>
          <p:cNvPr name="TextBox 16" id="16"/>
          <p:cNvSpPr txBox="true"/>
          <p:nvPr/>
        </p:nvSpPr>
        <p:spPr>
          <a:xfrm rot="0">
            <a:off x="1278904" y="6067593"/>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04</a:t>
            </a:r>
          </a:p>
        </p:txBody>
      </p:sp>
      <p:sp>
        <p:nvSpPr>
          <p:cNvPr name="TextBox 17" id="17"/>
          <p:cNvSpPr txBox="true"/>
          <p:nvPr/>
        </p:nvSpPr>
        <p:spPr>
          <a:xfrm rot="0">
            <a:off x="6668711" y="6067593"/>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05</a:t>
            </a:r>
          </a:p>
        </p:txBody>
      </p:sp>
      <p:sp>
        <p:nvSpPr>
          <p:cNvPr name="TextBox 18" id="18"/>
          <p:cNvSpPr txBox="true"/>
          <p:nvPr/>
        </p:nvSpPr>
        <p:spPr>
          <a:xfrm rot="0">
            <a:off x="12136714" y="6067593"/>
            <a:ext cx="848458"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06</a:t>
            </a:r>
          </a:p>
        </p:txBody>
      </p:sp>
      <p:sp>
        <p:nvSpPr>
          <p:cNvPr name="TextBox 19" id="19"/>
          <p:cNvSpPr txBox="true"/>
          <p:nvPr/>
        </p:nvSpPr>
        <p:spPr>
          <a:xfrm rot="0">
            <a:off x="6668711" y="6594643"/>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
        <p:nvSpPr>
          <p:cNvPr name="TextBox 20" id="20"/>
          <p:cNvSpPr txBox="true"/>
          <p:nvPr/>
        </p:nvSpPr>
        <p:spPr>
          <a:xfrm rot="0">
            <a:off x="12071162" y="6594643"/>
            <a:ext cx="4963220" cy="1162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2728636"/>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Theoretical Framework</a:t>
            </a:r>
          </a:p>
        </p:txBody>
      </p:sp>
      <p:sp>
        <p:nvSpPr>
          <p:cNvPr name="TextBox 9" id="9"/>
          <p:cNvSpPr txBox="true"/>
          <p:nvPr/>
        </p:nvSpPr>
        <p:spPr>
          <a:xfrm rot="0">
            <a:off x="11474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0" id="10"/>
          <p:cNvSpPr txBox="true"/>
          <p:nvPr/>
        </p:nvSpPr>
        <p:spPr>
          <a:xfrm rot="0">
            <a:off x="11474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Overview</a:t>
            </a:r>
          </a:p>
        </p:txBody>
      </p:sp>
      <p:sp>
        <p:nvSpPr>
          <p:cNvPr name="TextBox 11" id="11"/>
          <p:cNvSpPr txBox="true"/>
          <p:nvPr/>
        </p:nvSpPr>
        <p:spPr>
          <a:xfrm rot="0">
            <a:off x="92627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2" id="12"/>
          <p:cNvSpPr txBox="true"/>
          <p:nvPr/>
        </p:nvSpPr>
        <p:spPr>
          <a:xfrm rot="0">
            <a:off x="92627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Proponents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2728636"/>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Objectives</a:t>
            </a:r>
          </a:p>
        </p:txBody>
      </p:sp>
      <p:sp>
        <p:nvSpPr>
          <p:cNvPr name="TextBox 9" id="9"/>
          <p:cNvSpPr txBox="true"/>
          <p:nvPr/>
        </p:nvSpPr>
        <p:spPr>
          <a:xfrm rot="0">
            <a:off x="11474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0" id="10"/>
          <p:cNvSpPr txBox="true"/>
          <p:nvPr/>
        </p:nvSpPr>
        <p:spPr>
          <a:xfrm rot="0">
            <a:off x="11474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Objective 1</a:t>
            </a:r>
          </a:p>
        </p:txBody>
      </p:sp>
      <p:sp>
        <p:nvSpPr>
          <p:cNvPr name="TextBox 11" id="11"/>
          <p:cNvSpPr txBox="true"/>
          <p:nvPr/>
        </p:nvSpPr>
        <p:spPr>
          <a:xfrm rot="0">
            <a:off x="9262780" y="4653239"/>
            <a:ext cx="7877739" cy="3067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name="TextBox 12" id="12"/>
          <p:cNvSpPr txBox="true"/>
          <p:nvPr/>
        </p:nvSpPr>
        <p:spPr>
          <a:xfrm rot="0">
            <a:off x="9262780" y="4126189"/>
            <a:ext cx="3940619" cy="469900"/>
          </a:xfrm>
          <a:prstGeom prst="rect">
            <a:avLst/>
          </a:prstGeom>
        </p:spPr>
        <p:txBody>
          <a:bodyPr anchor="t" rtlCol="false" tIns="0" lIns="0" bIns="0" rIns="0">
            <a:spAutoFit/>
          </a:bodyPr>
          <a:lstStyle/>
          <a:p>
            <a:pPr algn="l">
              <a:lnSpc>
                <a:spcPts val="3500"/>
              </a:lnSpc>
            </a:pPr>
            <a:r>
              <a:rPr lang="en-US" sz="3500">
                <a:solidFill>
                  <a:srgbClr val="000000"/>
                </a:solidFill>
                <a:latin typeface="Yeseva One"/>
                <a:ea typeface="Yeseva One"/>
                <a:cs typeface="Yeseva One"/>
                <a:sym typeface="Yeseva One"/>
              </a:rPr>
              <a:t>Objective 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Borcelle University</a:t>
            </a:r>
          </a:p>
        </p:txBody>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2588490"/>
            <a:ext cx="16230600" cy="1214357"/>
          </a:xfrm>
          <a:prstGeom prst="rect">
            <a:avLst/>
          </a:prstGeom>
        </p:spPr>
        <p:txBody>
          <a:bodyPr anchor="t" rtlCol="false" tIns="0" lIns="0" bIns="0" rIns="0">
            <a:spAutoFit/>
          </a:bodyPr>
          <a:lstStyle/>
          <a:p>
            <a:pPr algn="ctr">
              <a:lnSpc>
                <a:spcPts val="9060"/>
              </a:lnSpc>
            </a:pPr>
            <a:r>
              <a:rPr lang="en-US" sz="9060">
                <a:solidFill>
                  <a:srgbClr val="000000"/>
                </a:solidFill>
                <a:latin typeface="Yeseva One"/>
                <a:ea typeface="Yeseva One"/>
                <a:cs typeface="Yeseva One"/>
                <a:sym typeface="Yeseva One"/>
              </a:rPr>
              <a:t>Hypothesis</a:t>
            </a:r>
          </a:p>
        </p:txBody>
      </p:sp>
      <p:sp>
        <p:nvSpPr>
          <p:cNvPr name="TextBox 9" id="9"/>
          <p:cNvSpPr txBox="true"/>
          <p:nvPr/>
        </p:nvSpPr>
        <p:spPr>
          <a:xfrm rot="0">
            <a:off x="10102048" y="4495518"/>
            <a:ext cx="7157252" cy="3448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grpSp>
        <p:nvGrpSpPr>
          <p:cNvPr name="Group 10" id="10"/>
          <p:cNvGrpSpPr/>
          <p:nvPr/>
        </p:nvGrpSpPr>
        <p:grpSpPr>
          <a:xfrm rot="0">
            <a:off x="1028700" y="4438368"/>
            <a:ext cx="3940050" cy="3505200"/>
            <a:chOff x="0" y="0"/>
            <a:chExt cx="5253400" cy="4673600"/>
          </a:xfrm>
        </p:grpSpPr>
        <p:pic>
          <p:nvPicPr>
            <p:cNvPr name="Picture 11" id="11"/>
            <p:cNvPicPr>
              <a:picLocks noChangeAspect="true"/>
            </p:cNvPicPr>
            <p:nvPr/>
          </p:nvPicPr>
          <p:blipFill>
            <a:blip r:embed="rId8"/>
            <a:srcRect l="0" t="31555" r="0" b="9135"/>
            <a:stretch>
              <a:fillRect/>
            </a:stretch>
          </p:blipFill>
          <p:spPr>
            <a:xfrm flipH="false" flipV="false">
              <a:off x="0" y="0"/>
              <a:ext cx="5253400" cy="4673600"/>
            </a:xfrm>
            <a:prstGeom prst="rect">
              <a:avLst/>
            </a:prstGeom>
          </p:spPr>
        </p:pic>
      </p:grpSp>
      <p:grpSp>
        <p:nvGrpSpPr>
          <p:cNvPr name="Group 12" id="12"/>
          <p:cNvGrpSpPr/>
          <p:nvPr/>
        </p:nvGrpSpPr>
        <p:grpSpPr>
          <a:xfrm rot="0">
            <a:off x="5565374" y="4438368"/>
            <a:ext cx="3940050" cy="3505200"/>
            <a:chOff x="0" y="0"/>
            <a:chExt cx="5253400" cy="4673600"/>
          </a:xfrm>
        </p:grpSpPr>
        <p:pic>
          <p:nvPicPr>
            <p:cNvPr name="Picture 13" id="13"/>
            <p:cNvPicPr>
              <a:picLocks noChangeAspect="true"/>
            </p:cNvPicPr>
            <p:nvPr/>
          </p:nvPicPr>
          <p:blipFill>
            <a:blip r:embed="rId9"/>
            <a:srcRect l="12484" t="0" r="12484" b="0"/>
            <a:stretch>
              <a:fillRect/>
            </a:stretch>
          </p:blipFill>
          <p:spPr>
            <a:xfrm flipH="false" flipV="false">
              <a:off x="0" y="0"/>
              <a:ext cx="5253400" cy="4673600"/>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DAGyrrvUzRA</dc:identifier>
  <dcterms:modified xsi:type="dcterms:W3CDTF">2011-08-01T06:04:30Z</dcterms:modified>
  <cp:revision>1</cp:revision>
  <dc:title>Soft Sand Minimalist Modern Thesis Defense Presentation</dc:title>
</cp:coreProperties>
</file>