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58" r:id="rId1"/>
  </p:sldMasterIdLst>
  <p:sldIdLst>
    <p:sldId id="329" r:id="rId2"/>
    <p:sldId id="330" r:id="rId3"/>
    <p:sldId id="303" r:id="rId4"/>
    <p:sldId id="333" r:id="rId5"/>
    <p:sldId id="304" r:id="rId6"/>
    <p:sldId id="321" r:id="rId7"/>
    <p:sldId id="331" r:id="rId8"/>
    <p:sldId id="322" r:id="rId9"/>
    <p:sldId id="32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KARA SAI SUMANTH KOTA" initials="SSSK" lastIdx="1" clrIdx="0">
    <p:extLst>
      <p:ext uri="{19B8F6BF-5375-455C-9EA6-DF929625EA0E}">
        <p15:presenceInfo xmlns:p15="http://schemas.microsoft.com/office/powerpoint/2012/main" userId="SANKARA SAI SUMANTH KO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04C500-2755-4C09-B5C2-D1006B21E95B}" v="3" dt="2021-09-17T04:01:10.878"/>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2" autoAdjust="0"/>
    <p:restoredTop sz="94619" autoAdjust="0"/>
  </p:normalViewPr>
  <p:slideViewPr>
    <p:cSldViewPr snapToGrid="0">
      <p:cViewPr varScale="1">
        <p:scale>
          <a:sx n="87" d="100"/>
          <a:sy n="87" d="100"/>
        </p:scale>
        <p:origin x="530" y="4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yathri reddy" userId="623c5d270371477d" providerId="LiveId" clId="{2404C500-2755-4C09-B5C2-D1006B21E95B}"/>
    <pc:docChg chg="undo custSel addSld delSld modSld">
      <pc:chgData name="gayathri reddy" userId="623c5d270371477d" providerId="LiveId" clId="{2404C500-2755-4C09-B5C2-D1006B21E95B}" dt="2021-09-18T04:28:47.433" v="119" actId="20577"/>
      <pc:docMkLst>
        <pc:docMk/>
      </pc:docMkLst>
      <pc:sldChg chg="modSp mod">
        <pc:chgData name="gayathri reddy" userId="623c5d270371477d" providerId="LiveId" clId="{2404C500-2755-4C09-B5C2-D1006B21E95B}" dt="2021-09-17T03:56:07.242" v="32" actId="255"/>
        <pc:sldMkLst>
          <pc:docMk/>
          <pc:sldMk cId="0" sldId="303"/>
        </pc:sldMkLst>
        <pc:spChg chg="mod">
          <ac:chgData name="gayathri reddy" userId="623c5d270371477d" providerId="LiveId" clId="{2404C500-2755-4C09-B5C2-D1006B21E95B}" dt="2021-09-17T03:56:07.242" v="32" actId="255"/>
          <ac:spMkLst>
            <pc:docMk/>
            <pc:sldMk cId="0" sldId="303"/>
            <ac:spMk id="5" creationId="{00000000-0000-0000-0000-000000000000}"/>
          </ac:spMkLst>
        </pc:spChg>
      </pc:sldChg>
      <pc:sldChg chg="addSp modSp mod">
        <pc:chgData name="gayathri reddy" userId="623c5d270371477d" providerId="LiveId" clId="{2404C500-2755-4C09-B5C2-D1006B21E95B}" dt="2021-09-17T03:58:29.529" v="63" actId="255"/>
        <pc:sldMkLst>
          <pc:docMk/>
          <pc:sldMk cId="0" sldId="304"/>
        </pc:sldMkLst>
        <pc:spChg chg="mod">
          <ac:chgData name="gayathri reddy" userId="623c5d270371477d" providerId="LiveId" clId="{2404C500-2755-4C09-B5C2-D1006B21E95B}" dt="2021-09-17T03:57:46.673" v="57" actId="20577"/>
          <ac:spMkLst>
            <pc:docMk/>
            <pc:sldMk cId="0" sldId="304"/>
            <ac:spMk id="2" creationId="{00000000-0000-0000-0000-000000000000}"/>
          </ac:spMkLst>
        </pc:spChg>
        <pc:spChg chg="mod">
          <ac:chgData name="gayathri reddy" userId="623c5d270371477d" providerId="LiveId" clId="{2404C500-2755-4C09-B5C2-D1006B21E95B}" dt="2021-09-17T03:57:06.494" v="45" actId="20577"/>
          <ac:spMkLst>
            <pc:docMk/>
            <pc:sldMk cId="0" sldId="304"/>
            <ac:spMk id="3" creationId="{00000000-0000-0000-0000-000000000000}"/>
          </ac:spMkLst>
        </pc:spChg>
        <pc:spChg chg="add mod">
          <ac:chgData name="gayathri reddy" userId="623c5d270371477d" providerId="LiveId" clId="{2404C500-2755-4C09-B5C2-D1006B21E95B}" dt="2021-09-17T03:58:29.529" v="63" actId="255"/>
          <ac:spMkLst>
            <pc:docMk/>
            <pc:sldMk cId="0" sldId="304"/>
            <ac:spMk id="5" creationId="{1104C032-CAF2-4C6C-A63A-A01A1C4082CC}"/>
          </ac:spMkLst>
        </pc:spChg>
      </pc:sldChg>
      <pc:sldChg chg="delSp modSp del mod">
        <pc:chgData name="gayathri reddy" userId="623c5d270371477d" providerId="LiveId" clId="{2404C500-2755-4C09-B5C2-D1006B21E95B}" dt="2021-09-17T04:03:20.397" v="94" actId="47"/>
        <pc:sldMkLst>
          <pc:docMk/>
          <pc:sldMk cId="0" sldId="306"/>
        </pc:sldMkLst>
        <pc:spChg chg="mod">
          <ac:chgData name="gayathri reddy" userId="623c5d270371477d" providerId="LiveId" clId="{2404C500-2755-4C09-B5C2-D1006B21E95B}" dt="2021-09-17T04:01:07.215" v="79" actId="20577"/>
          <ac:spMkLst>
            <pc:docMk/>
            <pc:sldMk cId="0" sldId="306"/>
            <ac:spMk id="3" creationId="{00000000-0000-0000-0000-000000000000}"/>
          </ac:spMkLst>
        </pc:spChg>
        <pc:graphicFrameChg chg="del mod">
          <ac:chgData name="gayathri reddy" userId="623c5d270371477d" providerId="LiveId" clId="{2404C500-2755-4C09-B5C2-D1006B21E95B}" dt="2021-09-17T04:01:14.508" v="84" actId="478"/>
          <ac:graphicFrameMkLst>
            <pc:docMk/>
            <pc:sldMk cId="0" sldId="306"/>
            <ac:graphicFrameMk id="4" creationId="{00000000-0000-0000-0000-000000000000}"/>
          </ac:graphicFrameMkLst>
        </pc:graphicFrameChg>
      </pc:sldChg>
      <pc:sldChg chg="addSp delSp modSp mod">
        <pc:chgData name="gayathri reddy" userId="623c5d270371477d" providerId="LiveId" clId="{2404C500-2755-4C09-B5C2-D1006B21E95B}" dt="2021-09-17T04:00:03.532" v="76" actId="20577"/>
        <pc:sldMkLst>
          <pc:docMk/>
          <pc:sldMk cId="2871005932" sldId="321"/>
        </pc:sldMkLst>
        <pc:spChg chg="del mod">
          <ac:chgData name="gayathri reddy" userId="623c5d270371477d" providerId="LiveId" clId="{2404C500-2755-4C09-B5C2-D1006B21E95B}" dt="2021-09-17T03:59:05.285" v="66" actId="478"/>
          <ac:spMkLst>
            <pc:docMk/>
            <pc:sldMk cId="2871005932" sldId="321"/>
            <ac:spMk id="2" creationId="{00000000-0000-0000-0000-000000000000}"/>
          </ac:spMkLst>
        </pc:spChg>
        <pc:spChg chg="add mod">
          <ac:chgData name="gayathri reddy" userId="623c5d270371477d" providerId="LiveId" clId="{2404C500-2755-4C09-B5C2-D1006B21E95B}" dt="2021-09-17T04:00:03.532" v="76" actId="20577"/>
          <ac:spMkLst>
            <pc:docMk/>
            <pc:sldMk cId="2871005932" sldId="321"/>
            <ac:spMk id="4" creationId="{ECEA3887-CD9E-4B27-8434-21B67CDF7E1D}"/>
          </ac:spMkLst>
        </pc:spChg>
      </pc:sldChg>
      <pc:sldChg chg="addSp modSp mod">
        <pc:chgData name="gayathri reddy" userId="623c5d270371477d" providerId="LiveId" clId="{2404C500-2755-4C09-B5C2-D1006B21E95B}" dt="2021-09-17T04:02:29.289" v="93" actId="14100"/>
        <pc:sldMkLst>
          <pc:docMk/>
          <pc:sldMk cId="2651452971" sldId="322"/>
        </pc:sldMkLst>
        <pc:spChg chg="add mod">
          <ac:chgData name="gayathri reddy" userId="623c5d270371477d" providerId="LiveId" clId="{2404C500-2755-4C09-B5C2-D1006B21E95B}" dt="2021-09-17T04:02:29.289" v="93" actId="14100"/>
          <ac:spMkLst>
            <pc:docMk/>
            <pc:sldMk cId="2651452971" sldId="322"/>
            <ac:spMk id="4" creationId="{2D452756-1784-46C6-B1BC-9A67434D2AD1}"/>
          </ac:spMkLst>
        </pc:spChg>
      </pc:sldChg>
      <pc:sldChg chg="modSp mod">
        <pc:chgData name="gayathri reddy" userId="623c5d270371477d" providerId="LiveId" clId="{2404C500-2755-4C09-B5C2-D1006B21E95B}" dt="2021-09-18T04:28:47.433" v="119" actId="20577"/>
        <pc:sldMkLst>
          <pc:docMk/>
          <pc:sldMk cId="197297525" sldId="329"/>
        </pc:sldMkLst>
        <pc:spChg chg="mod">
          <ac:chgData name="gayathri reddy" userId="623c5d270371477d" providerId="LiveId" clId="{2404C500-2755-4C09-B5C2-D1006B21E95B}" dt="2021-09-18T04:28:47.433" v="119" actId="20577"/>
          <ac:spMkLst>
            <pc:docMk/>
            <pc:sldMk cId="197297525" sldId="329"/>
            <ac:spMk id="2" creationId="{00000000-0000-0000-0000-000000000000}"/>
          </ac:spMkLst>
        </pc:spChg>
      </pc:sldChg>
      <pc:sldChg chg="modSp mod">
        <pc:chgData name="gayathri reddy" userId="623c5d270371477d" providerId="LiveId" clId="{2404C500-2755-4C09-B5C2-D1006B21E95B}" dt="2021-09-17T04:06:46.753" v="102" actId="255"/>
        <pc:sldMkLst>
          <pc:docMk/>
          <pc:sldMk cId="1498412666" sldId="331"/>
        </pc:sldMkLst>
        <pc:spChg chg="mod">
          <ac:chgData name="gayathri reddy" userId="623c5d270371477d" providerId="LiveId" clId="{2404C500-2755-4C09-B5C2-D1006B21E95B}" dt="2021-09-17T04:06:46.753" v="102" actId="255"/>
          <ac:spMkLst>
            <pc:docMk/>
            <pc:sldMk cId="1498412666" sldId="331"/>
            <ac:spMk id="7" creationId="{00000000-0000-0000-0000-000000000000}"/>
          </ac:spMkLst>
        </pc:spChg>
      </pc:sldChg>
      <pc:sldChg chg="addSp delSp modSp del mod">
        <pc:chgData name="gayathri reddy" userId="623c5d270371477d" providerId="LiveId" clId="{2404C500-2755-4C09-B5C2-D1006B21E95B}" dt="2021-09-17T04:03:22.049" v="95" actId="47"/>
        <pc:sldMkLst>
          <pc:docMk/>
          <pc:sldMk cId="2506004261" sldId="332"/>
        </pc:sldMkLst>
        <pc:spChg chg="del">
          <ac:chgData name="gayathri reddy" userId="623c5d270371477d" providerId="LiveId" clId="{2404C500-2755-4C09-B5C2-D1006B21E95B}" dt="2021-09-17T04:01:23.300" v="85" actId="478"/>
          <ac:spMkLst>
            <pc:docMk/>
            <pc:sldMk cId="2506004261" sldId="332"/>
            <ac:spMk id="2" creationId="{00000000-0000-0000-0000-000000000000}"/>
          </ac:spMkLst>
        </pc:spChg>
        <pc:spChg chg="del">
          <ac:chgData name="gayathri reddy" userId="623c5d270371477d" providerId="LiveId" clId="{2404C500-2755-4C09-B5C2-D1006B21E95B}" dt="2021-09-17T04:01:23.300" v="85" actId="478"/>
          <ac:spMkLst>
            <pc:docMk/>
            <pc:sldMk cId="2506004261" sldId="332"/>
            <ac:spMk id="3" creationId="{00000000-0000-0000-0000-000000000000}"/>
          </ac:spMkLst>
        </pc:spChg>
        <pc:spChg chg="del">
          <ac:chgData name="gayathri reddy" userId="623c5d270371477d" providerId="LiveId" clId="{2404C500-2755-4C09-B5C2-D1006B21E95B}" dt="2021-09-17T04:01:23.300" v="85" actId="478"/>
          <ac:spMkLst>
            <pc:docMk/>
            <pc:sldMk cId="2506004261" sldId="332"/>
            <ac:spMk id="4" creationId="{00000000-0000-0000-0000-000000000000}"/>
          </ac:spMkLst>
        </pc:spChg>
        <pc:spChg chg="del mod">
          <ac:chgData name="gayathri reddy" userId="623c5d270371477d" providerId="LiveId" clId="{2404C500-2755-4C09-B5C2-D1006B21E95B}" dt="2021-09-17T04:01:23.300" v="85" actId="478"/>
          <ac:spMkLst>
            <pc:docMk/>
            <pc:sldMk cId="2506004261" sldId="332"/>
            <ac:spMk id="5" creationId="{00000000-0000-0000-0000-000000000000}"/>
          </ac:spMkLst>
        </pc:spChg>
        <pc:spChg chg="del">
          <ac:chgData name="gayathri reddy" userId="623c5d270371477d" providerId="LiveId" clId="{2404C500-2755-4C09-B5C2-D1006B21E95B}" dt="2021-09-17T04:01:23.300" v="85" actId="478"/>
          <ac:spMkLst>
            <pc:docMk/>
            <pc:sldMk cId="2506004261" sldId="332"/>
            <ac:spMk id="6" creationId="{00000000-0000-0000-0000-000000000000}"/>
          </ac:spMkLst>
        </pc:spChg>
        <pc:spChg chg="add del mod">
          <ac:chgData name="gayathri reddy" userId="623c5d270371477d" providerId="LiveId" clId="{2404C500-2755-4C09-B5C2-D1006B21E95B}" dt="2021-09-17T04:01:27.079" v="87" actId="478"/>
          <ac:spMkLst>
            <pc:docMk/>
            <pc:sldMk cId="2506004261" sldId="332"/>
            <ac:spMk id="8" creationId="{60558B95-5092-468A-ABFF-18F268C42EFB}"/>
          </ac:spMkLst>
        </pc:spChg>
      </pc:sldChg>
      <pc:sldChg chg="delSp modSp new mod">
        <pc:chgData name="gayathri reddy" userId="623c5d270371477d" providerId="LiveId" clId="{2404C500-2755-4C09-B5C2-D1006B21E95B}" dt="2021-09-17T03:57:01.231" v="44" actId="14100"/>
        <pc:sldMkLst>
          <pc:docMk/>
          <pc:sldMk cId="2643078894" sldId="333"/>
        </pc:sldMkLst>
        <pc:spChg chg="del mod">
          <ac:chgData name="gayathri reddy" userId="623c5d270371477d" providerId="LiveId" clId="{2404C500-2755-4C09-B5C2-D1006B21E95B}" dt="2021-09-17T03:56:53.224" v="43" actId="478"/>
          <ac:spMkLst>
            <pc:docMk/>
            <pc:sldMk cId="2643078894" sldId="333"/>
            <ac:spMk id="2" creationId="{47117031-A22D-4396-94CC-5DF63E304459}"/>
          </ac:spMkLst>
        </pc:spChg>
        <pc:spChg chg="del">
          <ac:chgData name="gayathri reddy" userId="623c5d270371477d" providerId="LiveId" clId="{2404C500-2755-4C09-B5C2-D1006B21E95B}" dt="2021-09-17T03:56:50.248" v="41" actId="478"/>
          <ac:spMkLst>
            <pc:docMk/>
            <pc:sldMk cId="2643078894" sldId="333"/>
            <ac:spMk id="3" creationId="{48AF4D67-4D6D-455A-A1E8-D4D3318DA0FB}"/>
          </ac:spMkLst>
        </pc:spChg>
        <pc:spChg chg="mod">
          <ac:chgData name="gayathri reddy" userId="623c5d270371477d" providerId="LiveId" clId="{2404C500-2755-4C09-B5C2-D1006B21E95B}" dt="2021-09-17T03:57:01.231" v="44" actId="14100"/>
          <ac:spMkLst>
            <pc:docMk/>
            <pc:sldMk cId="2643078894" sldId="333"/>
            <ac:spMk id="4" creationId="{CEE5EA97-4C5A-4EE8-9EDE-1859F67566EB}"/>
          </ac:spMkLst>
        </pc:spChg>
        <pc:spChg chg="del">
          <ac:chgData name="gayathri reddy" userId="623c5d270371477d" providerId="LiveId" clId="{2404C500-2755-4C09-B5C2-D1006B21E95B}" dt="2021-09-17T03:55:05.743" v="25" actId="478"/>
          <ac:spMkLst>
            <pc:docMk/>
            <pc:sldMk cId="2643078894" sldId="333"/>
            <ac:spMk id="5" creationId="{A7D29690-7657-4EA2-B0E3-C88473378B04}"/>
          </ac:spMkLst>
        </pc:spChg>
        <pc:spChg chg="del mod">
          <ac:chgData name="gayathri reddy" userId="623c5d270371477d" providerId="LiveId" clId="{2404C500-2755-4C09-B5C2-D1006B21E95B}" dt="2021-09-17T03:55:08.993" v="27" actId="478"/>
          <ac:spMkLst>
            <pc:docMk/>
            <pc:sldMk cId="2643078894" sldId="333"/>
            <ac:spMk id="6" creationId="{235D2BC4-CF56-4A05-B623-70966C631052}"/>
          </ac:spMkLst>
        </pc:spChg>
      </pc:sldChg>
    </pc:docChg>
  </pc:docChgLst>
  <pc:docChgLst>
    <pc:chgData name="CH NAGASAKETH" userId="S::170030180@kluniversity.in::78ff416c-06d7-4e8f-a102-3275a7ac2a81" providerId="AD" clId="Web-{F54FE12C-40E8-441A-B6CC-B63FCC9994C4}"/>
    <pc:docChg chg="modSld">
      <pc:chgData name="CH NAGASAKETH" userId="S::170030180@kluniversity.in::78ff416c-06d7-4e8f-a102-3275a7ac2a81" providerId="AD" clId="Web-{F54FE12C-40E8-441A-B6CC-B63FCC9994C4}" dt="2020-10-11T13:52:34.986" v="203" actId="20577"/>
      <pc:docMkLst>
        <pc:docMk/>
      </pc:docMkLst>
      <pc:sldChg chg="modSp">
        <pc:chgData name="CH NAGASAKETH" userId="S::170030180@kluniversity.in::78ff416c-06d7-4e8f-a102-3275a7ac2a81" providerId="AD" clId="Web-{F54FE12C-40E8-441A-B6CC-B63FCC9994C4}" dt="2020-10-11T13:21:39.420" v="12" actId="14100"/>
        <pc:sldMkLst>
          <pc:docMk/>
          <pc:sldMk cId="0" sldId="298"/>
        </pc:sldMkLst>
        <pc:spChg chg="mod">
          <ac:chgData name="CH NAGASAKETH" userId="S::170030180@kluniversity.in::78ff416c-06d7-4e8f-a102-3275a7ac2a81" providerId="AD" clId="Web-{F54FE12C-40E8-441A-B6CC-B63FCC9994C4}" dt="2020-10-11T13:21:39.420" v="12" actId="14100"/>
          <ac:spMkLst>
            <pc:docMk/>
            <pc:sldMk cId="0" sldId="298"/>
            <ac:spMk id="5" creationId="{AC459CF4-A672-464A-9AB5-3BBCDF6654EB}"/>
          </ac:spMkLst>
        </pc:spChg>
      </pc:sldChg>
      <pc:sldChg chg="modSp">
        <pc:chgData name="CH NAGASAKETH" userId="S::170030180@kluniversity.in::78ff416c-06d7-4e8f-a102-3275a7ac2a81" providerId="AD" clId="Web-{F54FE12C-40E8-441A-B6CC-B63FCC9994C4}" dt="2020-10-11T13:25:37.590" v="92"/>
        <pc:sldMkLst>
          <pc:docMk/>
          <pc:sldMk cId="0" sldId="301"/>
        </pc:sldMkLst>
        <pc:spChg chg="mod">
          <ac:chgData name="CH NAGASAKETH" userId="S::170030180@kluniversity.in::78ff416c-06d7-4e8f-a102-3275a7ac2a81" providerId="AD" clId="Web-{F54FE12C-40E8-441A-B6CC-B63FCC9994C4}" dt="2020-10-11T13:25:17.981" v="79" actId="20577"/>
          <ac:spMkLst>
            <pc:docMk/>
            <pc:sldMk cId="0" sldId="301"/>
            <ac:spMk id="2" creationId="{00000000-0000-0000-0000-000000000000}"/>
          </ac:spMkLst>
        </pc:spChg>
        <pc:graphicFrameChg chg="mod modGraphic">
          <ac:chgData name="CH NAGASAKETH" userId="S::170030180@kluniversity.in::78ff416c-06d7-4e8f-a102-3275a7ac2a81" providerId="AD" clId="Web-{F54FE12C-40E8-441A-B6CC-B63FCC9994C4}" dt="2020-10-11T13:25:37.590" v="92"/>
          <ac:graphicFrameMkLst>
            <pc:docMk/>
            <pc:sldMk cId="0" sldId="301"/>
            <ac:graphicFrameMk id="5" creationId="{00000000-0000-0000-0000-000000000000}"/>
          </ac:graphicFrameMkLst>
        </pc:graphicFrameChg>
      </pc:sldChg>
      <pc:sldChg chg="modSp">
        <pc:chgData name="CH NAGASAKETH" userId="S::170030180@kluniversity.in::78ff416c-06d7-4e8f-a102-3275a7ac2a81" providerId="AD" clId="Web-{F54FE12C-40E8-441A-B6CC-B63FCC9994C4}" dt="2020-10-11T13:52:34.986" v="202" actId="20577"/>
        <pc:sldMkLst>
          <pc:docMk/>
          <pc:sldMk cId="0" sldId="303"/>
        </pc:sldMkLst>
        <pc:spChg chg="mod">
          <ac:chgData name="CH NAGASAKETH" userId="S::170030180@kluniversity.in::78ff416c-06d7-4e8f-a102-3275a7ac2a81" providerId="AD" clId="Web-{F54FE12C-40E8-441A-B6CC-B63FCC9994C4}" dt="2020-10-11T13:52:34.986" v="202" actId="20577"/>
          <ac:spMkLst>
            <pc:docMk/>
            <pc:sldMk cId="0" sldId="303"/>
            <ac:spMk id="3" creationId="{EE04D8E7-D977-4C51-BCD0-022DD73AEA79}"/>
          </ac:spMkLst>
        </pc:spChg>
      </pc:sldChg>
      <pc:sldChg chg="modSp">
        <pc:chgData name="CH NAGASAKETH" userId="S::170030180@kluniversity.in::78ff416c-06d7-4e8f-a102-3275a7ac2a81" providerId="AD" clId="Web-{F54FE12C-40E8-441A-B6CC-B63FCC9994C4}" dt="2020-10-11T13:28:07.667" v="136" actId="20577"/>
        <pc:sldMkLst>
          <pc:docMk/>
          <pc:sldMk cId="0" sldId="311"/>
        </pc:sldMkLst>
        <pc:spChg chg="mod">
          <ac:chgData name="CH NAGASAKETH" userId="S::170030180@kluniversity.in::78ff416c-06d7-4e8f-a102-3275a7ac2a81" providerId="AD" clId="Web-{F54FE12C-40E8-441A-B6CC-B63FCC9994C4}" dt="2020-10-11T13:28:07.667" v="136" actId="20577"/>
          <ac:spMkLst>
            <pc:docMk/>
            <pc:sldMk cId="0" sldId="311"/>
            <ac:spMk id="6" creationId="{00000000-0000-0000-0000-000000000000}"/>
          </ac:spMkLst>
        </pc:spChg>
      </pc:sldChg>
      <pc:sldChg chg="modSp">
        <pc:chgData name="CH NAGASAKETH" userId="S::170030180@kluniversity.in::78ff416c-06d7-4e8f-a102-3275a7ac2a81" providerId="AD" clId="Web-{F54FE12C-40E8-441A-B6CC-B63FCC9994C4}" dt="2020-10-11T13:29:20.979" v="142" actId="20577"/>
        <pc:sldMkLst>
          <pc:docMk/>
          <pc:sldMk cId="0" sldId="313"/>
        </pc:sldMkLst>
        <pc:spChg chg="mod">
          <ac:chgData name="CH NAGASAKETH" userId="S::170030180@kluniversity.in::78ff416c-06d7-4e8f-a102-3275a7ac2a81" providerId="AD" clId="Web-{F54FE12C-40E8-441A-B6CC-B63FCC9994C4}" dt="2020-10-11T13:29:20.979" v="142" actId="20577"/>
          <ac:spMkLst>
            <pc:docMk/>
            <pc:sldMk cId="0" sldId="313"/>
            <ac:spMk id="3" creationId="{00000000-0000-0000-0000-000000000000}"/>
          </ac:spMkLst>
        </pc:spChg>
      </pc:sldChg>
      <pc:sldChg chg="modSp">
        <pc:chgData name="CH NAGASAKETH" userId="S::170030180@kluniversity.in::78ff416c-06d7-4e8f-a102-3275a7ac2a81" providerId="AD" clId="Web-{F54FE12C-40E8-441A-B6CC-B63FCC9994C4}" dt="2020-10-11T13:30:05.198" v="166" actId="20577"/>
        <pc:sldMkLst>
          <pc:docMk/>
          <pc:sldMk cId="3122312480" sldId="324"/>
        </pc:sldMkLst>
        <pc:spChg chg="mod">
          <ac:chgData name="CH NAGASAKETH" userId="S::170030180@kluniversity.in::78ff416c-06d7-4e8f-a102-3275a7ac2a81" providerId="AD" clId="Web-{F54FE12C-40E8-441A-B6CC-B63FCC9994C4}" dt="2020-10-11T13:29:50.463" v="162" actId="20577"/>
          <ac:spMkLst>
            <pc:docMk/>
            <pc:sldMk cId="3122312480" sldId="324"/>
            <ac:spMk id="2" creationId="{2DCD7DB1-2DF3-3D48-B763-4A356E23A2E8}"/>
          </ac:spMkLst>
        </pc:spChg>
        <pc:spChg chg="mod">
          <ac:chgData name="CH NAGASAKETH" userId="S::170030180@kluniversity.in::78ff416c-06d7-4e8f-a102-3275a7ac2a81" providerId="AD" clId="Web-{F54FE12C-40E8-441A-B6CC-B63FCC9994C4}" dt="2020-10-11T13:30:05.198" v="166" actId="20577"/>
          <ac:spMkLst>
            <pc:docMk/>
            <pc:sldMk cId="3122312480" sldId="324"/>
            <ac:spMk id="4" creationId="{B0FB4434-DF32-EF4E-B9D5-9B8886C5DA23}"/>
          </ac:spMkLst>
        </pc:spChg>
      </pc:sldChg>
      <pc:sldChg chg="modSp">
        <pc:chgData name="CH NAGASAKETH" userId="S::170030180@kluniversity.in::78ff416c-06d7-4e8f-a102-3275a7ac2a81" providerId="AD" clId="Web-{F54FE12C-40E8-441A-B6CC-B63FCC9994C4}" dt="2020-10-11T13:30:24.871" v="170" actId="20577"/>
        <pc:sldMkLst>
          <pc:docMk/>
          <pc:sldMk cId="1504801909" sldId="325"/>
        </pc:sldMkLst>
        <pc:spChg chg="mod">
          <ac:chgData name="CH NAGASAKETH" userId="S::170030180@kluniversity.in::78ff416c-06d7-4e8f-a102-3275a7ac2a81" providerId="AD" clId="Web-{F54FE12C-40E8-441A-B6CC-B63FCC9994C4}" dt="2020-10-11T13:30:24.871" v="170" actId="20577"/>
          <ac:spMkLst>
            <pc:docMk/>
            <pc:sldMk cId="1504801909" sldId="325"/>
            <ac:spMk id="4" creationId="{C574E73F-569C-8F48-9E4F-56409508495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30301-2965-4B49-AD85-3E7FF65E0C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539BBD1-6A64-4097-A08B-03C3C57F31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CC1F17D-07E9-4934-AF7A-B82AA2A73FFF}"/>
              </a:ext>
            </a:extLst>
          </p:cNvPr>
          <p:cNvSpPr>
            <a:spLocks noGrp="1"/>
          </p:cNvSpPr>
          <p:nvPr>
            <p:ph type="dt" sz="half" idx="10"/>
          </p:nvPr>
        </p:nvSpPr>
        <p:spPr/>
        <p:txBody>
          <a:bodyPr/>
          <a:lstStyle/>
          <a:p>
            <a:fld id="{9184DA70-C731-4C70-880D-CCD4705E623C}" type="datetime1">
              <a:rPr lang="en-US" smtClean="0"/>
              <a:t>9/18/2021</a:t>
            </a:fld>
            <a:endParaRPr lang="en-US" dirty="0"/>
          </a:p>
        </p:txBody>
      </p:sp>
      <p:sp>
        <p:nvSpPr>
          <p:cNvPr id="5" name="Footer Placeholder 4">
            <a:extLst>
              <a:ext uri="{FF2B5EF4-FFF2-40B4-BE49-F238E27FC236}">
                <a16:creationId xmlns:a16="http://schemas.microsoft.com/office/drawing/2014/main" id="{28BFA6E4-494D-4BDD-9272-9DF65464084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7FB905B-983E-49B1-9B91-92A9EF707D5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9844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13DD2-ED13-41D2-8FF9-E6A2C7B157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BF2335-4C02-4B93-B41D-1898E9CAF5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4F2131-A2E2-4D9E-B573-B77D9A208771}"/>
              </a:ext>
            </a:extLst>
          </p:cNvPr>
          <p:cNvSpPr>
            <a:spLocks noGrp="1"/>
          </p:cNvSpPr>
          <p:nvPr>
            <p:ph type="dt" sz="half" idx="10"/>
          </p:nvPr>
        </p:nvSpPr>
        <p:spPr/>
        <p:txBody>
          <a:bodyPr/>
          <a:lstStyle/>
          <a:p>
            <a:fld id="{62D6E202-B606-4609-B914-27C9371A1F6D}" type="datetime1">
              <a:rPr lang="en-US" smtClean="0"/>
              <a:t>9/18/2021</a:t>
            </a:fld>
            <a:endParaRPr lang="en-US" dirty="0"/>
          </a:p>
        </p:txBody>
      </p:sp>
      <p:sp>
        <p:nvSpPr>
          <p:cNvPr id="5" name="Footer Placeholder 4">
            <a:extLst>
              <a:ext uri="{FF2B5EF4-FFF2-40B4-BE49-F238E27FC236}">
                <a16:creationId xmlns:a16="http://schemas.microsoft.com/office/drawing/2014/main" id="{C3F518D3-9E02-4BEE-8F71-869030323B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F15DFCC-DE8E-4635-800E-555BE75066D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764418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88150C-BEA3-457C-8923-F617B51B5D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D79F7E-1708-49BC-A216-B550F5C8B3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B52727-F9A0-4E6A-B2FF-7C5CEEA1FDF4}"/>
              </a:ext>
            </a:extLst>
          </p:cNvPr>
          <p:cNvSpPr>
            <a:spLocks noGrp="1"/>
          </p:cNvSpPr>
          <p:nvPr>
            <p:ph type="dt" sz="half" idx="10"/>
          </p:nvPr>
        </p:nvSpPr>
        <p:spPr/>
        <p:txBody>
          <a:bodyPr/>
          <a:lstStyle/>
          <a:p>
            <a:fld id="{62D6E202-B606-4609-B914-27C9371A1F6D}" type="datetime1">
              <a:rPr lang="en-US" smtClean="0"/>
              <a:t>9/18/2021</a:t>
            </a:fld>
            <a:endParaRPr lang="en-US" dirty="0"/>
          </a:p>
        </p:txBody>
      </p:sp>
      <p:sp>
        <p:nvSpPr>
          <p:cNvPr id="5" name="Footer Placeholder 4">
            <a:extLst>
              <a:ext uri="{FF2B5EF4-FFF2-40B4-BE49-F238E27FC236}">
                <a16:creationId xmlns:a16="http://schemas.microsoft.com/office/drawing/2014/main" id="{295F4E65-6783-43C0-9544-2877B4F99E4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D9ACFE7-50E6-4BB5-971D-E496A7ADCB6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328153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92523-AA35-4044-80C4-428DDA4F9F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D60F7A-A065-479A-803B-AD6FDBF47A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7A0B6F-9814-4356-AC23-CCECDA36861F}"/>
              </a:ext>
            </a:extLst>
          </p:cNvPr>
          <p:cNvSpPr>
            <a:spLocks noGrp="1"/>
          </p:cNvSpPr>
          <p:nvPr>
            <p:ph type="dt" sz="half" idx="10"/>
          </p:nvPr>
        </p:nvSpPr>
        <p:spPr/>
        <p:txBody>
          <a:bodyPr/>
          <a:lstStyle/>
          <a:p>
            <a:fld id="{4BE1D723-8F53-4F53-90B0-1982A396982E}" type="datetime1">
              <a:rPr lang="en-US" smtClean="0"/>
              <a:t>9/18/2021</a:t>
            </a:fld>
            <a:endParaRPr lang="en-US" dirty="0"/>
          </a:p>
        </p:txBody>
      </p:sp>
      <p:sp>
        <p:nvSpPr>
          <p:cNvPr id="5" name="Footer Placeholder 4">
            <a:extLst>
              <a:ext uri="{FF2B5EF4-FFF2-40B4-BE49-F238E27FC236}">
                <a16:creationId xmlns:a16="http://schemas.microsoft.com/office/drawing/2014/main" id="{9872DFA5-C1BE-4B8C-B505-F4693B29775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8239F02-DB09-44E8-8495-BDC26747398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2007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3AEB9-522A-42C5-924C-8E332F47E7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F0AE491-B8B4-42E2-93B8-CC2979FC9A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4D6D38-0339-49ED-A91A-6ECF6D5D44D9}"/>
              </a:ext>
            </a:extLst>
          </p:cNvPr>
          <p:cNvSpPr>
            <a:spLocks noGrp="1"/>
          </p:cNvSpPr>
          <p:nvPr>
            <p:ph type="dt" sz="half" idx="10"/>
          </p:nvPr>
        </p:nvSpPr>
        <p:spPr/>
        <p:txBody>
          <a:bodyPr/>
          <a:lstStyle/>
          <a:p>
            <a:fld id="{97669AF7-7BEB-44E4-9852-375E34362B5B}" type="datetime1">
              <a:rPr lang="en-US" smtClean="0"/>
              <a:t>9/18/2021</a:t>
            </a:fld>
            <a:endParaRPr lang="en-US" dirty="0"/>
          </a:p>
        </p:txBody>
      </p:sp>
      <p:sp>
        <p:nvSpPr>
          <p:cNvPr id="5" name="Footer Placeholder 4">
            <a:extLst>
              <a:ext uri="{FF2B5EF4-FFF2-40B4-BE49-F238E27FC236}">
                <a16:creationId xmlns:a16="http://schemas.microsoft.com/office/drawing/2014/main" id="{AE6D085A-3121-443C-9C20-72BBB7F7321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3CDDF5-2268-4B94-BB47-FF18068CEE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505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C7279-87F0-42D0-81D7-E201F81A02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DC898E-8D03-4982-ABF6-266380C9C3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EFDAE5-4141-4C93-B0C0-FD02D8BE48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11036E-54C1-46CD-8474-947A5E1F71A5}"/>
              </a:ext>
            </a:extLst>
          </p:cNvPr>
          <p:cNvSpPr>
            <a:spLocks noGrp="1"/>
          </p:cNvSpPr>
          <p:nvPr>
            <p:ph type="dt" sz="half" idx="10"/>
          </p:nvPr>
        </p:nvSpPr>
        <p:spPr/>
        <p:txBody>
          <a:bodyPr/>
          <a:lstStyle/>
          <a:p>
            <a:fld id="{BAAAC38D-0552-4C82-B593-E6124DFADBE2}" type="datetime1">
              <a:rPr lang="en-US" smtClean="0"/>
              <a:t>9/18/2021</a:t>
            </a:fld>
            <a:endParaRPr lang="en-US" dirty="0"/>
          </a:p>
        </p:txBody>
      </p:sp>
      <p:sp>
        <p:nvSpPr>
          <p:cNvPr id="6" name="Footer Placeholder 5">
            <a:extLst>
              <a:ext uri="{FF2B5EF4-FFF2-40B4-BE49-F238E27FC236}">
                <a16:creationId xmlns:a16="http://schemas.microsoft.com/office/drawing/2014/main" id="{B2A2B2DF-D2F6-4715-ACE9-8D81C25ABF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F78AFB2-787D-47DA-9FC2-D593BEF4985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7883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52375-6291-4BE5-9AE5-2AFF7AD8A2E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F54A29-97D4-4F87-A16F-31BA35715E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152A5D-18C5-43B9-8355-B96BB9440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0EEAA87-B417-464C-8741-02341B86F6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F5A2F7-762E-4C8D-AD1D-9FA62A9D15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B3EB967-14FB-4A95-8B0E-CAAE9EBCB49D}"/>
              </a:ext>
            </a:extLst>
          </p:cNvPr>
          <p:cNvSpPr>
            <a:spLocks noGrp="1"/>
          </p:cNvSpPr>
          <p:nvPr>
            <p:ph type="dt" sz="half" idx="10"/>
          </p:nvPr>
        </p:nvSpPr>
        <p:spPr/>
        <p:txBody>
          <a:bodyPr/>
          <a:lstStyle/>
          <a:p>
            <a:fld id="{D9DF0F1C-5577-4ACB-BB62-DF8F3C494C7E}" type="datetime1">
              <a:rPr lang="en-US" smtClean="0"/>
              <a:t>9/18/2021</a:t>
            </a:fld>
            <a:endParaRPr lang="en-US" dirty="0"/>
          </a:p>
        </p:txBody>
      </p:sp>
      <p:sp>
        <p:nvSpPr>
          <p:cNvPr id="8" name="Footer Placeholder 7">
            <a:extLst>
              <a:ext uri="{FF2B5EF4-FFF2-40B4-BE49-F238E27FC236}">
                <a16:creationId xmlns:a16="http://schemas.microsoft.com/office/drawing/2014/main" id="{C4A0281F-A20B-44EC-BBED-805B16414A7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C9C7CD-50F5-40FF-A1D4-7AC28DD3F79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08019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ACCCB-CDCA-48D4-AD02-22B2B8FFD7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1CBDA6-0DAB-400D-A466-B36A682B70A0}"/>
              </a:ext>
            </a:extLst>
          </p:cNvPr>
          <p:cNvSpPr>
            <a:spLocks noGrp="1"/>
          </p:cNvSpPr>
          <p:nvPr>
            <p:ph type="dt" sz="half" idx="10"/>
          </p:nvPr>
        </p:nvSpPr>
        <p:spPr/>
        <p:txBody>
          <a:bodyPr/>
          <a:lstStyle/>
          <a:p>
            <a:fld id="{1775B394-D9F9-4F0C-B15D-605F45CB9E9F}" type="datetime1">
              <a:rPr lang="en-US" smtClean="0"/>
              <a:t>9/18/2021</a:t>
            </a:fld>
            <a:endParaRPr lang="en-US" dirty="0"/>
          </a:p>
        </p:txBody>
      </p:sp>
      <p:sp>
        <p:nvSpPr>
          <p:cNvPr id="4" name="Footer Placeholder 3">
            <a:extLst>
              <a:ext uri="{FF2B5EF4-FFF2-40B4-BE49-F238E27FC236}">
                <a16:creationId xmlns:a16="http://schemas.microsoft.com/office/drawing/2014/main" id="{415BF051-D73A-4AC2-8B38-E103C90D761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BE0349-A1BD-491F-B9D0-80732D92C39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7107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597B6B-5182-4365-90FA-7C53DF079CAB}"/>
              </a:ext>
            </a:extLst>
          </p:cNvPr>
          <p:cNvSpPr>
            <a:spLocks noGrp="1"/>
          </p:cNvSpPr>
          <p:nvPr>
            <p:ph type="dt" sz="half" idx="10"/>
          </p:nvPr>
        </p:nvSpPr>
        <p:spPr/>
        <p:txBody>
          <a:bodyPr/>
          <a:lstStyle/>
          <a:p>
            <a:fld id="{39667345-2558-425A-8533-9BFDBCE15005}" type="datetime1">
              <a:rPr lang="en-US" smtClean="0"/>
              <a:t>9/18/2021</a:t>
            </a:fld>
            <a:endParaRPr lang="en-US" dirty="0"/>
          </a:p>
        </p:txBody>
      </p:sp>
      <p:sp>
        <p:nvSpPr>
          <p:cNvPr id="3" name="Footer Placeholder 2">
            <a:extLst>
              <a:ext uri="{FF2B5EF4-FFF2-40B4-BE49-F238E27FC236}">
                <a16:creationId xmlns:a16="http://schemas.microsoft.com/office/drawing/2014/main" id="{A12B0EB9-8B90-4989-975A-1D6D35D451F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77ADB1E-9ADD-4E0F-A76B-0C55E703722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992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794DC-DAFC-41E9-BE9E-85F3E9A5CD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11256D-B714-4CA2-A7B4-8AF469FEA2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2A84275-1337-445E-9575-9E771F3C3B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A37E96-07FF-40FF-A9C0-32B5F458CC70}"/>
              </a:ext>
            </a:extLst>
          </p:cNvPr>
          <p:cNvSpPr>
            <a:spLocks noGrp="1"/>
          </p:cNvSpPr>
          <p:nvPr>
            <p:ph type="dt" sz="half" idx="10"/>
          </p:nvPr>
        </p:nvSpPr>
        <p:spPr/>
        <p:txBody>
          <a:bodyPr/>
          <a:lstStyle/>
          <a:p>
            <a:fld id="{92BEA474-078D-4E9B-9B14-09A87B19DC46}" type="datetime1">
              <a:rPr lang="en-US" smtClean="0"/>
              <a:t>9/18/2021</a:t>
            </a:fld>
            <a:endParaRPr lang="en-US" dirty="0"/>
          </a:p>
        </p:txBody>
      </p:sp>
      <p:sp>
        <p:nvSpPr>
          <p:cNvPr id="6" name="Footer Placeholder 5">
            <a:extLst>
              <a:ext uri="{FF2B5EF4-FFF2-40B4-BE49-F238E27FC236}">
                <a16:creationId xmlns:a16="http://schemas.microsoft.com/office/drawing/2014/main" id="{F91D64AE-19E5-48F2-85BC-70A75468E8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90B8B1D-86B4-4B09-B5B8-08B74D31276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0739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90946-5A4C-463E-893E-98CA7D1436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B4B57E-9D21-4906-8F29-8FA7B59C95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B0D8DDC-728B-4BDD-AF0F-B8CF7E943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FB45B0-25A2-4BBB-B7A2-00F50FF80850}"/>
              </a:ext>
            </a:extLst>
          </p:cNvPr>
          <p:cNvSpPr>
            <a:spLocks noGrp="1"/>
          </p:cNvSpPr>
          <p:nvPr>
            <p:ph type="dt" sz="half" idx="10"/>
          </p:nvPr>
        </p:nvSpPr>
        <p:spPr/>
        <p:txBody>
          <a:bodyPr/>
          <a:lstStyle/>
          <a:p>
            <a:fld id="{4907D986-8816-4272-A432-0437A28A9828}" type="datetime1">
              <a:rPr lang="en-US" smtClean="0"/>
              <a:t>9/18/2021</a:t>
            </a:fld>
            <a:endParaRPr lang="en-US" dirty="0"/>
          </a:p>
        </p:txBody>
      </p:sp>
      <p:sp>
        <p:nvSpPr>
          <p:cNvPr id="6" name="Footer Placeholder 5">
            <a:extLst>
              <a:ext uri="{FF2B5EF4-FFF2-40B4-BE49-F238E27FC236}">
                <a16:creationId xmlns:a16="http://schemas.microsoft.com/office/drawing/2014/main" id="{437493E2-0439-4BE0-A84C-A04877C5856C}"/>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81F5EA31-03D7-4717-B9DB-C4F3508F9A9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39472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D68769-C65D-4C23-B3A3-D3D1619411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0BF2EB-F751-401F-B722-31DB290F33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491787-3A6B-456B-8EED-A396A99E2B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9/18/2021</a:t>
            </a:fld>
            <a:endParaRPr lang="en-US" dirty="0"/>
          </a:p>
        </p:txBody>
      </p:sp>
      <p:sp>
        <p:nvSpPr>
          <p:cNvPr id="5" name="Footer Placeholder 4">
            <a:extLst>
              <a:ext uri="{FF2B5EF4-FFF2-40B4-BE49-F238E27FC236}">
                <a16:creationId xmlns:a16="http://schemas.microsoft.com/office/drawing/2014/main" id="{02523C09-0C31-4157-A284-4A5F263775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34D5B49-B7DB-49EE-87FE-2026DA0B09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993108005"/>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066" y="2103437"/>
            <a:ext cx="10515600" cy="1325563"/>
          </a:xfrm>
        </p:spPr>
        <p:txBody>
          <a:bodyPr>
            <a:normAutofit/>
          </a:bodyPr>
          <a:lstStyle/>
          <a:p>
            <a:pPr algn="ctr"/>
            <a:r>
              <a:rPr lang="en-IN" sz="4000" b="1" dirty="0">
                <a:effectLst/>
                <a:latin typeface="Calibri" panose="020F0502020204030204" pitchFamily="34" charset="0"/>
                <a:ea typeface="Calibri" panose="020F0502020204030204" pitchFamily="34" charset="0"/>
                <a:cs typeface="Times New Roman" panose="02020603050405020304" pitchFamily="18" charset="0"/>
              </a:rPr>
              <a:t>Gender Recognition Using Facial features</a:t>
            </a:r>
            <a:br>
              <a:rPr lang="en-US" sz="4000" b="1" dirty="0">
                <a:effectLst/>
                <a:latin typeface="Calibri" panose="020F0502020204030204" pitchFamily="34" charset="0"/>
                <a:ea typeface="Calibri" panose="020F0502020204030204" pitchFamily="34" charset="0"/>
                <a:cs typeface="Times New Roman" panose="02020603050405020304" pitchFamily="18" charset="0"/>
              </a:rPr>
            </a:br>
            <a:endParaRPr lang="en-IN" sz="4000" b="1" dirty="0">
              <a:latin typeface="Times New Roman" panose="02020603050405020304" pitchFamily="18" charset="0"/>
              <a:cs typeface="Times New Roman" panose="02020603050405020304" pitchFamily="18" charset="0"/>
            </a:endParaRPr>
          </a:p>
        </p:txBody>
      </p:sp>
      <p:sp>
        <p:nvSpPr>
          <p:cNvPr id="6" name="TextBox 5"/>
          <p:cNvSpPr txBox="1"/>
          <p:nvPr/>
        </p:nvSpPr>
        <p:spPr>
          <a:xfrm flipH="1">
            <a:off x="568233" y="4676503"/>
            <a:ext cx="4199710" cy="830997"/>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             GUIDE NAME</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Dr.T.Sajana</a:t>
            </a:r>
            <a:endParaRPr lang="en-IN" sz="2400" dirty="0">
              <a:latin typeface="Times New Roman" panose="02020603050405020304" pitchFamily="18" charset="0"/>
              <a:cs typeface="Times New Roman" panose="02020603050405020304" pitchFamily="18" charset="0"/>
            </a:endParaRPr>
          </a:p>
        </p:txBody>
      </p:sp>
      <p:sp>
        <p:nvSpPr>
          <p:cNvPr id="7" name="TextBox 6"/>
          <p:cNvSpPr txBox="1"/>
          <p:nvPr/>
        </p:nvSpPr>
        <p:spPr>
          <a:xfrm flipH="1">
            <a:off x="7602581" y="4676503"/>
            <a:ext cx="3200401" cy="1200329"/>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   TEAM MEMBERS</a:t>
            </a:r>
          </a:p>
          <a:p>
            <a:r>
              <a:rPr lang="en-IN" sz="2400" dirty="0">
                <a:latin typeface="Times New Roman" panose="02020603050405020304" pitchFamily="18" charset="0"/>
                <a:cs typeface="Times New Roman" panose="02020603050405020304" pitchFamily="18" charset="0"/>
              </a:rPr>
              <a:t>  P USHA-180030283</a:t>
            </a:r>
          </a:p>
          <a:p>
            <a:r>
              <a:rPr lang="en-IN" sz="2400" dirty="0">
                <a:latin typeface="Times New Roman" panose="02020603050405020304" pitchFamily="18" charset="0"/>
                <a:cs typeface="Times New Roman" panose="02020603050405020304" pitchFamily="18" charset="0"/>
              </a:rPr>
              <a:t>  P Gayathri-180030424</a:t>
            </a:r>
          </a:p>
        </p:txBody>
      </p:sp>
    </p:spTree>
    <p:extLst>
      <p:ext uri="{BB962C8B-B14F-4D97-AF65-F5344CB8AC3E}">
        <p14:creationId xmlns:p14="http://schemas.microsoft.com/office/powerpoint/2010/main" val="197297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Contents</a:t>
            </a:r>
          </a:p>
        </p:txBody>
      </p:sp>
      <p:sp>
        <p:nvSpPr>
          <p:cNvPr id="3" name="TextBox 2">
            <a:extLst>
              <a:ext uri="{FF2B5EF4-FFF2-40B4-BE49-F238E27FC236}">
                <a16:creationId xmlns:a16="http://schemas.microsoft.com/office/drawing/2014/main" id="{EE04D8E7-D977-4C51-BCD0-022DD73AEA79}"/>
              </a:ext>
            </a:extLst>
          </p:cNvPr>
          <p:cNvSpPr txBox="1"/>
          <p:nvPr/>
        </p:nvSpPr>
        <p:spPr>
          <a:xfrm>
            <a:off x="954157" y="2239617"/>
            <a:ext cx="10561982" cy="3408112"/>
          </a:xfrm>
          <a:prstGeom prst="rect">
            <a:avLst/>
          </a:prstGeom>
          <a:noFill/>
        </p:spPr>
        <p:txBody>
          <a:bodyPr wrap="square" lIns="91440" tIns="45720" rIns="91440" bIns="45720" rtlCol="0" anchor="t">
            <a:spAutoFit/>
          </a:bodyPr>
          <a:lstStyle/>
          <a:p>
            <a:pPr marL="285750" indent="-285750" algn="just">
              <a:lnSpc>
                <a:spcPct val="200000"/>
              </a:lnSpc>
              <a:buFont typeface="Arial" panose="020B0604020202020204" pitchFamily="34" charset="0"/>
              <a:buChar char="•"/>
            </a:pPr>
            <a:r>
              <a:rPr lang="en-US" sz="2800" dirty="0">
                <a:latin typeface="Times New Roman"/>
                <a:cs typeface="Times New Roman"/>
              </a:rPr>
              <a:t>Abstract</a:t>
            </a:r>
          </a:p>
          <a:p>
            <a:pPr marL="285750" indent="-285750" algn="just">
              <a:lnSpc>
                <a:spcPct val="200000"/>
              </a:lnSpc>
              <a:buFont typeface="Arial" panose="020B0604020202020204" pitchFamily="34" charset="0"/>
              <a:buChar char="•"/>
            </a:pPr>
            <a:r>
              <a:rPr lang="en-US" sz="2800" dirty="0">
                <a:latin typeface="Times New Roman"/>
                <a:cs typeface="Times New Roman"/>
              </a:rPr>
              <a:t>Introduction</a:t>
            </a:r>
          </a:p>
          <a:p>
            <a:pPr marL="285750" indent="-285750" algn="just">
              <a:lnSpc>
                <a:spcPct val="200000"/>
              </a:lnSpc>
              <a:buFont typeface="Arial" panose="020B0604020202020204" pitchFamily="34" charset="0"/>
              <a:buChar char="•"/>
            </a:pPr>
            <a:r>
              <a:rPr lang="en-US" sz="2800" dirty="0">
                <a:latin typeface="Times New Roman"/>
                <a:cs typeface="Times New Roman"/>
              </a:rPr>
              <a:t>Literature Survey</a:t>
            </a:r>
          </a:p>
          <a:p>
            <a:pPr marL="285750" indent="-285750" algn="just">
              <a:lnSpc>
                <a:spcPct val="200000"/>
              </a:lnSpc>
              <a:buFont typeface="Arial" panose="020B0604020202020204" pitchFamily="34" charset="0"/>
              <a:buChar char="•"/>
            </a:pPr>
            <a:r>
              <a:rPr lang="en-US" sz="2800" dirty="0">
                <a:latin typeface="Times New Roman"/>
                <a:cs typeface="Times New Roman"/>
              </a:rPr>
              <a:t>Problem Statement</a:t>
            </a:r>
          </a:p>
        </p:txBody>
      </p:sp>
    </p:spTree>
    <p:extLst>
      <p:ext uri="{BB962C8B-B14F-4D97-AF65-F5344CB8AC3E}">
        <p14:creationId xmlns:p14="http://schemas.microsoft.com/office/powerpoint/2010/main" val="444691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Abstract</a:t>
            </a:r>
            <a:r>
              <a:rPr lang="en-IN" dirty="0">
                <a:latin typeface="Times New Roman" panose="02020603050405020304" pitchFamily="18" charset="0"/>
                <a:cs typeface="Times New Roman" panose="02020603050405020304" pitchFamily="18" charset="0"/>
              </a:rPr>
              <a:t> </a:t>
            </a:r>
          </a:p>
        </p:txBody>
      </p:sp>
      <p:sp>
        <p:nvSpPr>
          <p:cNvPr id="5" name="TextBox 4"/>
          <p:cNvSpPr txBox="1"/>
          <p:nvPr/>
        </p:nvSpPr>
        <p:spPr>
          <a:xfrm flipH="1">
            <a:off x="1045028" y="2116183"/>
            <a:ext cx="9078683" cy="4116127"/>
          </a:xfrm>
          <a:prstGeom prst="rect">
            <a:avLst/>
          </a:prstGeom>
          <a:noFill/>
        </p:spPr>
        <p:txBody>
          <a:bodyPr wrap="square" rtlCol="0">
            <a:spAutoFit/>
          </a:bodyPr>
          <a:lstStyle/>
          <a:p>
            <a:pPr marL="0" marR="0">
              <a:lnSpc>
                <a:spcPct val="106000"/>
              </a:lnSpc>
              <a:spcBef>
                <a:spcPts val="0"/>
              </a:spcBef>
              <a:spcAft>
                <a:spcPts val="800"/>
              </a:spcAft>
            </a:pPr>
            <a:r>
              <a:rPr lang="en-IN" dirty="0">
                <a:solidFill>
                  <a:srgbClr val="222222"/>
                </a:solidFill>
                <a:effectLst/>
                <a:ea typeface="Calibri" panose="020F0502020204030204" pitchFamily="34" charset="0"/>
                <a:cs typeface="Calibri" panose="020F0502020204030204" pitchFamily="34" charset="0"/>
              </a:rPr>
              <a:t>A face of a person plays a very crucial part to identify the person uniquely. Two important traits namely age and gender can enhance the performance of face recognition.</a:t>
            </a:r>
            <a:endParaRPr lang="en-US" dirty="0">
              <a:effectLst/>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IN" dirty="0">
                <a:solidFill>
                  <a:srgbClr val="222222"/>
                </a:solidFill>
                <a:effectLst/>
                <a:ea typeface="Calibri" panose="020F0502020204030204" pitchFamily="34" charset="0"/>
                <a:cs typeface="Calibri" panose="020F0502020204030204" pitchFamily="34" charset="0"/>
              </a:rPr>
              <a:t>•	From the human perspective, it is very easy to estimate the person’s gender and age on the basis of visualization but if we see from the machine perspective they can’t. </a:t>
            </a:r>
            <a:endParaRPr lang="en-US" dirty="0">
              <a:effectLst/>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IN" dirty="0">
                <a:solidFill>
                  <a:srgbClr val="222222"/>
                </a:solidFill>
                <a:effectLst/>
                <a:ea typeface="Calibri" panose="020F0502020204030204" pitchFamily="34" charset="0"/>
                <a:cs typeface="Calibri" panose="020F0502020204030204" pitchFamily="34" charset="0"/>
              </a:rPr>
              <a:t>•	To estimate the gender from the facial image is a challenging task for a machine due to variations, lighting and other conditions in the face.</a:t>
            </a:r>
            <a:endParaRPr lang="en-US" dirty="0">
              <a:effectLst/>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IN" dirty="0">
                <a:solidFill>
                  <a:srgbClr val="222222"/>
                </a:solidFill>
                <a:effectLst/>
                <a:ea typeface="Calibri" panose="020F0502020204030204" pitchFamily="34" charset="0"/>
                <a:cs typeface="Calibri" panose="020F0502020204030204" pitchFamily="34" charset="0"/>
              </a:rPr>
              <a:t>•	Gender classification is a fundamental task for human beings, as many social activities depend on the successful perception of gender information.</a:t>
            </a:r>
            <a:endParaRPr lang="en-US" dirty="0">
              <a:effectLst/>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IN" dirty="0">
                <a:solidFill>
                  <a:srgbClr val="222222"/>
                </a:solidFill>
                <a:effectLst/>
                <a:ea typeface="Calibri" panose="020F0502020204030204" pitchFamily="34" charset="0"/>
                <a:cs typeface="Calibri" panose="020F0502020204030204" pitchFamily="34" charset="0"/>
              </a:rPr>
              <a:t>•	In demographic data collection applications, information such as gender requires accurate gender identification. </a:t>
            </a:r>
            <a:endParaRPr lang="en-US" dirty="0">
              <a:effectLst/>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IN" dirty="0">
                <a:solidFill>
                  <a:srgbClr val="222222"/>
                </a:solidFill>
                <a:effectLst/>
                <a:ea typeface="Calibri" panose="020F0502020204030204" pitchFamily="34" charset="0"/>
                <a:cs typeface="Calibri" panose="020F0502020204030204" pitchFamily="34" charset="0"/>
              </a:rPr>
              <a:t>•	Automatic gender classification is also a useful </a:t>
            </a:r>
            <a:r>
              <a:rPr lang="en-IN" dirty="0" err="1">
                <a:solidFill>
                  <a:srgbClr val="222222"/>
                </a:solidFill>
                <a:effectLst/>
                <a:ea typeface="Calibri" panose="020F0502020204030204" pitchFamily="34" charset="0"/>
                <a:cs typeface="Calibri" panose="020F0502020204030204" pitchFamily="34" charset="0"/>
              </a:rPr>
              <a:t>preprocessing</a:t>
            </a:r>
            <a:r>
              <a:rPr lang="en-IN" dirty="0">
                <a:solidFill>
                  <a:srgbClr val="222222"/>
                </a:solidFill>
                <a:effectLst/>
                <a:ea typeface="Calibri" panose="020F0502020204030204" pitchFamily="34" charset="0"/>
                <a:cs typeface="Calibri" panose="020F0502020204030204" pitchFamily="34" charset="0"/>
              </a:rPr>
              <a:t> step for face recognition since it is possible to reduce the number of potential face candidates. </a:t>
            </a:r>
            <a:endParaRPr lang="en-US" dirty="0">
              <a:effectLst/>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EE5EA97-4C5A-4EE8-9EDE-1859F67566EB}"/>
              </a:ext>
            </a:extLst>
          </p:cNvPr>
          <p:cNvSpPr>
            <a:spLocks noGrp="1"/>
          </p:cNvSpPr>
          <p:nvPr>
            <p:ph sz="half" idx="2"/>
          </p:nvPr>
        </p:nvSpPr>
        <p:spPr>
          <a:xfrm>
            <a:off x="839788" y="844062"/>
            <a:ext cx="9724170" cy="5345601"/>
          </a:xfrm>
        </p:spPr>
        <p:txBody>
          <a:bodyPr>
            <a:normAutofit/>
          </a:bodyPr>
          <a:lstStyle/>
          <a:p>
            <a:pPr marL="0" marR="0">
              <a:lnSpc>
                <a:spcPct val="106000"/>
              </a:lnSpc>
              <a:spcBef>
                <a:spcPts val="0"/>
              </a:spcBef>
              <a:spcAft>
                <a:spcPts val="800"/>
              </a:spcAft>
            </a:pPr>
            <a:r>
              <a:rPr lang="en-IN"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Many studies have been proposed to address the gender identification problem. But it is still unclear what kind of gender features are useful for discrimination.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IN"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Besides, there are few benchmark datasets that have been used to compare different approaches.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IN"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The Deep Conventional Neural Network(D-CNN) technique used in face recognition, involving face dependent gender recognition, age-based recognition etc.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43078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154" y="587195"/>
            <a:ext cx="10515600" cy="1325563"/>
          </a:xfrm>
        </p:spPr>
        <p:txBody>
          <a:bodyPr>
            <a:normAutofit fontScale="90000"/>
          </a:bodyPr>
          <a:lstStyle/>
          <a:p>
            <a:r>
              <a:rPr lang="en-IN" b="1" dirty="0">
                <a:latin typeface="Times New Roman" panose="02020603050405020304" pitchFamily="18" charset="0"/>
                <a:cs typeface="Times New Roman" panose="02020603050405020304" pitchFamily="18" charset="0"/>
              </a:rPr>
              <a:t>Introduction</a:t>
            </a:r>
            <a:br>
              <a:rPr lang="en-IN" b="1" dirty="0">
                <a:latin typeface="Times New Roman" panose="02020603050405020304" pitchFamily="18" charset="0"/>
                <a:cs typeface="Times New Roman" panose="02020603050405020304" pitchFamily="18" charset="0"/>
              </a:rPr>
            </a:b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43845" y="2103121"/>
            <a:ext cx="1037190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104C032-CAF2-4C6C-A63A-A01A1C4082CC}"/>
              </a:ext>
            </a:extLst>
          </p:cNvPr>
          <p:cNvSpPr txBox="1"/>
          <p:nvPr/>
        </p:nvSpPr>
        <p:spPr>
          <a:xfrm>
            <a:off x="703385" y="746599"/>
            <a:ext cx="8439515" cy="4777590"/>
          </a:xfrm>
          <a:prstGeom prst="rect">
            <a:avLst/>
          </a:prstGeom>
          <a:noFill/>
        </p:spPr>
        <p:txBody>
          <a:bodyPr wrap="square">
            <a:spAutoFit/>
          </a:bodyPr>
          <a:lstStyle/>
          <a:p>
            <a:pPr marL="0" marR="0" indent="457200">
              <a:lnSpc>
                <a:spcPct val="106000"/>
              </a:lnSpc>
              <a:spcBef>
                <a:spcPts val="0"/>
              </a:spcBef>
              <a:spcAft>
                <a:spcPts val="0"/>
              </a:spcAft>
            </a:pPr>
            <a:endParaRPr lang="en-IN" sz="18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endParaRPr>
          </a:p>
          <a:p>
            <a:pPr marL="0" marR="0" indent="457200">
              <a:lnSpc>
                <a:spcPct val="106000"/>
              </a:lnSpc>
              <a:spcBef>
                <a:spcPts val="0"/>
              </a:spcBef>
              <a:spcAft>
                <a:spcPts val="0"/>
              </a:spcAft>
            </a:pPr>
            <a:endParaRPr lang="en-IN" dirty="0">
              <a:solidFill>
                <a:srgbClr val="222222"/>
              </a:solidFill>
              <a:latin typeface="Calibri" panose="020F0502020204030204" pitchFamily="34" charset="0"/>
              <a:ea typeface="Times New Roman" panose="02020603050405020304" pitchFamily="18" charset="0"/>
              <a:cs typeface="Calibri" panose="020F0502020204030204" pitchFamily="34" charset="0"/>
            </a:endParaRPr>
          </a:p>
          <a:p>
            <a:pPr marL="0" marR="0" indent="457200">
              <a:lnSpc>
                <a:spcPct val="106000"/>
              </a:lnSpc>
              <a:spcBef>
                <a:spcPts val="0"/>
              </a:spcBef>
              <a:spcAft>
                <a:spcPts val="0"/>
              </a:spcAft>
            </a:pPr>
            <a:endParaRPr lang="en-IN" sz="18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endParaRPr>
          </a:p>
          <a:p>
            <a:pPr marL="0" marR="0" indent="457200">
              <a:lnSpc>
                <a:spcPct val="106000"/>
              </a:lnSpc>
              <a:spcBef>
                <a:spcPts val="0"/>
              </a:spcBef>
              <a:spcAft>
                <a:spcPts val="0"/>
              </a:spcAft>
            </a:pPr>
            <a:r>
              <a:rPr lang="en-IN"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Real-time face detection with gender classification with the help of Convolutional Neural Network using gender Detection dataset, a </a:t>
            </a:r>
            <a:r>
              <a:rPr lang="en-IN"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keras</a:t>
            </a:r>
            <a:r>
              <a:rPr lang="en-IN"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CNN model and open CV’s. CNN stands for Convolutional Neural Network which is a specialized neural network for processing data that has an input shape like a 2D matrix like images. CNN's are typically used for image detection and classification. The goal of face detection is to determine if there are any faces in the image or video. If multiple faces are present, each face is enclosed by a bounding box and thus we know the location of the faces. Human faces are difficult to model as there are many variables that can change for example facial expression, orientation, lighting conditions and partial occlusions such as sunglasses, scarf, mask etc. The result of the detection gives the face location parameters and it could be required in various forms, for instance, a rectangle covering the central part of the face, eye </a:t>
            </a:r>
            <a:r>
              <a:rPr lang="en-IN"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centers</a:t>
            </a:r>
            <a:r>
              <a:rPr lang="en-IN"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or landmarks including eyes, nose and mouth corners, eyebrows, nostrils, etc.</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EA3887-CD9E-4B27-8434-21B67CDF7E1D}"/>
              </a:ext>
            </a:extLst>
          </p:cNvPr>
          <p:cNvSpPr txBox="1"/>
          <p:nvPr/>
        </p:nvSpPr>
        <p:spPr>
          <a:xfrm>
            <a:off x="655027" y="-91483"/>
            <a:ext cx="8487873" cy="6193362"/>
          </a:xfrm>
          <a:prstGeom prst="rect">
            <a:avLst/>
          </a:prstGeom>
          <a:noFill/>
        </p:spPr>
        <p:txBody>
          <a:bodyPr wrap="square">
            <a:spAutoFit/>
          </a:bodyPr>
          <a:lstStyle/>
          <a:p>
            <a:pPr marL="0" marR="0" indent="457200">
              <a:lnSpc>
                <a:spcPct val="106000"/>
              </a:lnSpc>
              <a:spcBef>
                <a:spcPts val="0"/>
              </a:spcBef>
              <a:spcAft>
                <a:spcPts val="0"/>
              </a:spcAft>
            </a:pPr>
            <a:endParaRPr lang="en-IN" dirty="0">
              <a:solidFill>
                <a:srgbClr val="222222"/>
              </a:solidFill>
              <a:effectLst/>
              <a:ea typeface="Times New Roman" panose="02020603050405020304" pitchFamily="18" charset="0"/>
              <a:cs typeface="Calibri" panose="020F0502020204030204" pitchFamily="34" charset="0"/>
            </a:endParaRPr>
          </a:p>
          <a:p>
            <a:pPr marL="0" marR="0" indent="457200">
              <a:lnSpc>
                <a:spcPct val="106000"/>
              </a:lnSpc>
              <a:spcBef>
                <a:spcPts val="0"/>
              </a:spcBef>
              <a:spcAft>
                <a:spcPts val="0"/>
              </a:spcAft>
            </a:pPr>
            <a:endParaRPr lang="en-IN" dirty="0">
              <a:solidFill>
                <a:srgbClr val="222222"/>
              </a:solidFill>
              <a:ea typeface="Times New Roman" panose="02020603050405020304" pitchFamily="18" charset="0"/>
              <a:cs typeface="Calibri" panose="020F0502020204030204" pitchFamily="34" charset="0"/>
            </a:endParaRPr>
          </a:p>
          <a:p>
            <a:pPr marL="0" marR="0" indent="457200">
              <a:lnSpc>
                <a:spcPct val="106000"/>
              </a:lnSpc>
              <a:spcBef>
                <a:spcPts val="0"/>
              </a:spcBef>
              <a:spcAft>
                <a:spcPts val="0"/>
              </a:spcAft>
            </a:pPr>
            <a:r>
              <a:rPr lang="en-IN" dirty="0">
                <a:solidFill>
                  <a:srgbClr val="222222"/>
                </a:solidFill>
                <a:effectLst/>
                <a:ea typeface="Times New Roman" panose="02020603050405020304" pitchFamily="18" charset="0"/>
                <a:cs typeface="Calibri" panose="020F0502020204030204" pitchFamily="34" charset="0"/>
              </a:rPr>
              <a:t>CNN (convolutional Neural Network) is one of the techniques used in deep learning. In Face recognition field deep learning proved its efficiency fast. Because deep learning methods does not require manual designs, From the given training images CNN learns the valuable features automatically. Due to the accurate results in detection and recognition problems. CNN is one of the most popular techniques used in deep learning. It successively applies convolution filters followed by many non-linear activation functions. Recently a more substantial quantity of filters is used which are pre-trained at huge datasets and these methods are very useful for detecting face and various adjustments and poses [3]. </a:t>
            </a:r>
            <a:endParaRPr lang="en-US" dirty="0">
              <a:effectLst/>
              <a:ea typeface="Calibri" panose="020F0502020204030204" pitchFamily="34" charset="0"/>
              <a:cs typeface="Times New Roman" panose="02020603050405020304" pitchFamily="18" charset="0"/>
            </a:endParaRPr>
          </a:p>
          <a:p>
            <a:pPr marL="0" marR="0" indent="457200">
              <a:lnSpc>
                <a:spcPct val="106000"/>
              </a:lnSpc>
              <a:spcBef>
                <a:spcPts val="0"/>
              </a:spcBef>
              <a:spcAft>
                <a:spcPts val="0"/>
              </a:spcAft>
            </a:pPr>
            <a:r>
              <a:rPr lang="en-IN" dirty="0">
                <a:solidFill>
                  <a:srgbClr val="222222"/>
                </a:solidFill>
                <a:effectLst/>
                <a:ea typeface="Times New Roman" panose="02020603050405020304" pitchFamily="18" charset="0"/>
                <a:cs typeface="Calibri" panose="020F0502020204030204" pitchFamily="34" charset="0"/>
              </a:rPr>
              <a:t> </a:t>
            </a:r>
            <a:endParaRPr lang="en-US" dirty="0">
              <a:effectLst/>
              <a:ea typeface="Calibri" panose="020F0502020204030204" pitchFamily="34" charset="0"/>
              <a:cs typeface="Times New Roman" panose="02020603050405020304" pitchFamily="18" charset="0"/>
            </a:endParaRPr>
          </a:p>
          <a:p>
            <a:pPr marL="0" marR="0">
              <a:spcBef>
                <a:spcPts val="0"/>
              </a:spcBef>
              <a:spcAft>
                <a:spcPts val="750"/>
              </a:spcAft>
            </a:pPr>
            <a:r>
              <a:rPr lang="en-IN" dirty="0">
                <a:solidFill>
                  <a:srgbClr val="222222"/>
                </a:solidFill>
                <a:effectLst/>
                <a:ea typeface="Times New Roman" panose="02020603050405020304" pitchFamily="18" charset="0"/>
              </a:rPr>
              <a:t>Deep Learning for Image Processing does image processing tasks like removing noise from images, extracts high resolution images from low resolution images using CNN and also it requires Deep Learning Toolbox. Deep Learning uses  NN(Neural Network) to learn useful features from data.</a:t>
            </a:r>
            <a:r>
              <a:rPr lang="en-IN" dirty="0">
                <a:solidFill>
                  <a:srgbClr val="000000"/>
                </a:solidFill>
                <a:effectLst/>
                <a:ea typeface="Times New Roman" panose="02020603050405020304" pitchFamily="18" charset="0"/>
              </a:rPr>
              <a:t> (Image processing basically includes the following three steps:</a:t>
            </a:r>
            <a:endParaRPr lang="en-US" dirty="0">
              <a:effectLst/>
              <a:ea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IN" dirty="0">
                <a:solidFill>
                  <a:srgbClr val="000000"/>
                </a:solidFill>
                <a:effectLst/>
                <a:ea typeface="Times New Roman" panose="02020603050405020304" pitchFamily="18" charset="0"/>
                <a:cs typeface="Calibri" panose="020F0502020204030204" pitchFamily="34" charset="0"/>
              </a:rPr>
              <a:t>Importing the image via image acquisition tools;</a:t>
            </a:r>
            <a:endParaRPr lang="en-US" dirty="0">
              <a:solidFill>
                <a:srgbClr val="333333"/>
              </a:solidFill>
              <a:effectLst/>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IN" dirty="0">
                <a:solidFill>
                  <a:srgbClr val="000000"/>
                </a:solidFill>
                <a:effectLst/>
                <a:ea typeface="Times New Roman" panose="02020603050405020304" pitchFamily="18" charset="0"/>
                <a:cs typeface="Calibri" panose="020F0502020204030204" pitchFamily="34" charset="0"/>
              </a:rPr>
              <a:t>Analysing and manipulating the image;</a:t>
            </a:r>
            <a:endParaRPr lang="en-US" dirty="0">
              <a:solidFill>
                <a:srgbClr val="333333"/>
              </a:solidFill>
              <a:effectLst/>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IN" dirty="0">
                <a:solidFill>
                  <a:srgbClr val="000000"/>
                </a:solidFill>
                <a:effectLst/>
                <a:ea typeface="Times New Roman" panose="02020603050405020304" pitchFamily="18" charset="0"/>
                <a:cs typeface="Calibri" panose="020F0502020204030204" pitchFamily="34" charset="0"/>
              </a:rPr>
              <a:t>Output in which result can be altered image or report that is based on image analysis.)</a:t>
            </a:r>
            <a:endParaRPr lang="en-US" dirty="0">
              <a:solidFill>
                <a:srgbClr val="333333"/>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1005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40525" y="1476102"/>
            <a:ext cx="10228218" cy="19858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Limitations/Feature</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scope</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a:t>
            </a:r>
          </a:p>
          <a:p>
            <a:pPr marL="0" marR="0">
              <a:lnSpc>
                <a:spcPct val="106000"/>
              </a:lnSpc>
              <a:spcBef>
                <a:spcPts val="0"/>
              </a:spcBef>
              <a:spcAft>
                <a:spcPts val="0"/>
              </a:spcAft>
            </a:pPr>
            <a:r>
              <a:rPr lang="en-IN" dirty="0">
                <a:solidFill>
                  <a:srgbClr val="222222"/>
                </a:solidFill>
                <a:latin typeface="Calibri" panose="020F0502020204030204" pitchFamily="34" charset="0"/>
                <a:ea typeface="Times New Roman" panose="02020603050405020304" pitchFamily="18" charset="0"/>
                <a:cs typeface="Calibri" panose="020F0502020204030204" pitchFamily="34" charset="0"/>
              </a:rPr>
              <a:t>A</a:t>
            </a:r>
            <a:r>
              <a:rPr lang="en-IN"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convolution neural network that helps to monitor people automatically in public areas whether the people are wearing a mask or not. It has neurons with learning weights and assumptions. (Each neuron receives multiple inputs and takes a weighted sum over them where it transmits an activation function and responds with an output again.)</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8412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D452756-1784-46C6-B1BC-9A67434D2AD1}"/>
              </a:ext>
            </a:extLst>
          </p:cNvPr>
          <p:cNvSpPr txBox="1"/>
          <p:nvPr/>
        </p:nvSpPr>
        <p:spPr>
          <a:xfrm>
            <a:off x="839788" y="2361432"/>
            <a:ext cx="10361612" cy="1254318"/>
          </a:xfrm>
          <a:prstGeom prst="rect">
            <a:avLst/>
          </a:prstGeom>
          <a:noFill/>
        </p:spPr>
        <p:txBody>
          <a:bodyPr wrap="square">
            <a:spAutoFit/>
          </a:bodyPr>
          <a:lstStyle/>
          <a:p>
            <a:pPr marL="0" marR="0">
              <a:lnSpc>
                <a:spcPct val="106000"/>
              </a:lnSpc>
              <a:spcBef>
                <a:spcPts val="0"/>
              </a:spcBef>
              <a:spcAft>
                <a:spcPts val="800"/>
              </a:spcAft>
            </a:pPr>
            <a:r>
              <a:rPr lang="en-IN" dirty="0">
                <a:effectLst/>
                <a:latin typeface="Calibri" panose="020F0502020204030204" pitchFamily="34" charset="0"/>
                <a:ea typeface="Calibri" panose="020F0502020204030204" pitchFamily="34" charset="0"/>
                <a:cs typeface="Calibri" panose="020F0502020204030204" pitchFamily="34" charset="0"/>
              </a:rPr>
              <a:t>The number of crimes has been increasing daily at a much faster rate. It has become a necessity to identify criminals as soon as possible. The traditional way of identification is a slow process while the proposed approach can be used to counter terrorism by identifying the features at a much faster rate. The project can also be used to overcome the frauds that can take place during voting i.e. can be used for voter identification.</a:t>
            </a:r>
            <a:endParaRPr lang="en-US"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51452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76653C-3149-44AD-A6EC-7DBFE5D2EA42}"/>
              </a:ext>
            </a:extLst>
          </p:cNvPr>
          <p:cNvSpPr/>
          <p:nvPr/>
        </p:nvSpPr>
        <p:spPr>
          <a:xfrm>
            <a:off x="3400309" y="2604452"/>
            <a:ext cx="5391382" cy="1200329"/>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91440" tIns="45720" rIns="91440" bIns="45720">
            <a:spAutoFit/>
          </a:bodyPr>
          <a:lstStyle/>
          <a:p>
            <a:pPr algn="ctr"/>
            <a:r>
              <a:rPr lang="en-US" sz="7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975897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956</TotalTime>
  <Words>815</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Symbol</vt:lpstr>
      <vt:lpstr>Times New Roman</vt:lpstr>
      <vt:lpstr>Office Theme</vt:lpstr>
      <vt:lpstr>Gender Recognition Using Facial features </vt:lpstr>
      <vt:lpstr>Contents</vt:lpstr>
      <vt:lpstr>Abstract </vt:lpstr>
      <vt:lpstr>PowerPoint Presentation</vt:lpstr>
      <vt:lpstr>Introduction  </vt:lpstr>
      <vt:lpstr>PowerPoint Presentation</vt:lpstr>
      <vt:lpstr>PowerPoint Presentation</vt:lpstr>
      <vt:lpstr>Problem Statement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Detection Based on Personalized Search Engine</dc:title>
  <dc:creator>Naga</dc:creator>
  <cp:lastModifiedBy>gayathri reddy</cp:lastModifiedBy>
  <cp:revision>145</cp:revision>
  <dcterms:created xsi:type="dcterms:W3CDTF">2020-09-08T06:14:47Z</dcterms:created>
  <dcterms:modified xsi:type="dcterms:W3CDTF">2021-09-18T04:29:03Z</dcterms:modified>
</cp:coreProperties>
</file>